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50" r:id="rId1"/>
  </p:sldMasterIdLst>
  <p:notesMasterIdLst>
    <p:notesMasterId r:id="rId32"/>
  </p:notesMasterIdLst>
  <p:handoutMasterIdLst>
    <p:handoutMasterId r:id="rId33"/>
  </p:handoutMasterIdLst>
  <p:sldIdLst>
    <p:sldId id="1516" r:id="rId2"/>
    <p:sldId id="802" r:id="rId3"/>
    <p:sldId id="782" r:id="rId4"/>
    <p:sldId id="784" r:id="rId5"/>
    <p:sldId id="801" r:id="rId6"/>
    <p:sldId id="552" r:id="rId7"/>
    <p:sldId id="1401" r:id="rId8"/>
    <p:sldId id="790" r:id="rId9"/>
    <p:sldId id="786" r:id="rId10"/>
    <p:sldId id="788" r:id="rId11"/>
    <p:sldId id="792" r:id="rId12"/>
    <p:sldId id="791" r:id="rId13"/>
    <p:sldId id="798" r:id="rId14"/>
    <p:sldId id="803" r:id="rId15"/>
    <p:sldId id="699" r:id="rId16"/>
    <p:sldId id="1402" r:id="rId17"/>
    <p:sldId id="263" r:id="rId18"/>
    <p:sldId id="264" r:id="rId19"/>
    <p:sldId id="553" r:id="rId20"/>
    <p:sldId id="557" r:id="rId21"/>
    <p:sldId id="549" r:id="rId22"/>
    <p:sldId id="379" r:id="rId23"/>
    <p:sldId id="1403" r:id="rId24"/>
    <p:sldId id="286" r:id="rId25"/>
    <p:sldId id="381" r:id="rId26"/>
    <p:sldId id="300" r:id="rId27"/>
    <p:sldId id="301" r:id="rId28"/>
    <p:sldId id="302" r:id="rId29"/>
    <p:sldId id="303" r:id="rId30"/>
    <p:sldId id="797" r:id="rId31"/>
  </p:sldIdLst>
  <p:sldSz cx="12192000" cy="6858000"/>
  <p:notesSz cx="7315200" cy="9601200"/>
  <p:defaultTextStyle>
    <a:defPPr>
      <a:defRPr lang="en-US"/>
    </a:defPPr>
    <a:lvl1pPr algn="l" rtl="0" fontAlgn="base">
      <a:spcBef>
        <a:spcPct val="0"/>
      </a:spcBef>
      <a:spcAft>
        <a:spcPct val="0"/>
      </a:spcAft>
      <a:defRPr sz="8000" kern="1200">
        <a:solidFill>
          <a:schemeClr val="tx1"/>
        </a:solidFill>
        <a:latin typeface="Arial" pitchFamily="-65" charset="0"/>
        <a:ea typeface="ＭＳ Ｐゴシック" pitchFamily="-65" charset="-128"/>
        <a:cs typeface="ＭＳ Ｐゴシック" pitchFamily="-65" charset="-128"/>
      </a:defRPr>
    </a:lvl1pPr>
    <a:lvl2pPr marL="457200" algn="l" rtl="0" fontAlgn="base">
      <a:spcBef>
        <a:spcPct val="0"/>
      </a:spcBef>
      <a:spcAft>
        <a:spcPct val="0"/>
      </a:spcAft>
      <a:defRPr sz="8000" kern="1200">
        <a:solidFill>
          <a:schemeClr val="tx1"/>
        </a:solidFill>
        <a:latin typeface="Arial" pitchFamily="-65" charset="0"/>
        <a:ea typeface="ＭＳ Ｐゴシック" pitchFamily="-65" charset="-128"/>
        <a:cs typeface="ＭＳ Ｐゴシック" pitchFamily="-65" charset="-128"/>
      </a:defRPr>
    </a:lvl2pPr>
    <a:lvl3pPr marL="914400" algn="l" rtl="0" fontAlgn="base">
      <a:spcBef>
        <a:spcPct val="0"/>
      </a:spcBef>
      <a:spcAft>
        <a:spcPct val="0"/>
      </a:spcAft>
      <a:defRPr sz="8000" kern="1200">
        <a:solidFill>
          <a:schemeClr val="tx1"/>
        </a:solidFill>
        <a:latin typeface="Arial" pitchFamily="-65" charset="0"/>
        <a:ea typeface="ＭＳ Ｐゴシック" pitchFamily="-65" charset="-128"/>
        <a:cs typeface="ＭＳ Ｐゴシック" pitchFamily="-65" charset="-128"/>
      </a:defRPr>
    </a:lvl3pPr>
    <a:lvl4pPr marL="1371600" algn="l" rtl="0" fontAlgn="base">
      <a:spcBef>
        <a:spcPct val="0"/>
      </a:spcBef>
      <a:spcAft>
        <a:spcPct val="0"/>
      </a:spcAft>
      <a:defRPr sz="8000" kern="1200">
        <a:solidFill>
          <a:schemeClr val="tx1"/>
        </a:solidFill>
        <a:latin typeface="Arial" pitchFamily="-65" charset="0"/>
        <a:ea typeface="ＭＳ Ｐゴシック" pitchFamily="-65" charset="-128"/>
        <a:cs typeface="ＭＳ Ｐゴシック" pitchFamily="-65" charset="-128"/>
      </a:defRPr>
    </a:lvl4pPr>
    <a:lvl5pPr marL="1828800" algn="l" rtl="0" fontAlgn="base">
      <a:spcBef>
        <a:spcPct val="0"/>
      </a:spcBef>
      <a:spcAft>
        <a:spcPct val="0"/>
      </a:spcAft>
      <a:defRPr sz="8000" kern="1200">
        <a:solidFill>
          <a:schemeClr val="tx1"/>
        </a:solidFill>
        <a:latin typeface="Arial" pitchFamily="-65" charset="0"/>
        <a:ea typeface="ＭＳ Ｐゴシック" pitchFamily="-65" charset="-128"/>
        <a:cs typeface="ＭＳ Ｐゴシック" pitchFamily="-65" charset="-128"/>
      </a:defRPr>
    </a:lvl5pPr>
    <a:lvl6pPr marL="2286000" algn="l" defTabSz="457200" rtl="0" eaLnBrk="1" latinLnBrk="0" hangingPunct="1">
      <a:defRPr sz="8000" kern="1200">
        <a:solidFill>
          <a:schemeClr val="tx1"/>
        </a:solidFill>
        <a:latin typeface="Arial" pitchFamily="-65" charset="0"/>
        <a:ea typeface="ＭＳ Ｐゴシック" pitchFamily="-65" charset="-128"/>
        <a:cs typeface="ＭＳ Ｐゴシック" pitchFamily="-65" charset="-128"/>
      </a:defRPr>
    </a:lvl6pPr>
    <a:lvl7pPr marL="2743200" algn="l" defTabSz="457200" rtl="0" eaLnBrk="1" latinLnBrk="0" hangingPunct="1">
      <a:defRPr sz="8000" kern="1200">
        <a:solidFill>
          <a:schemeClr val="tx1"/>
        </a:solidFill>
        <a:latin typeface="Arial" pitchFamily="-65" charset="0"/>
        <a:ea typeface="ＭＳ Ｐゴシック" pitchFamily="-65" charset="-128"/>
        <a:cs typeface="ＭＳ Ｐゴシック" pitchFamily="-65" charset="-128"/>
      </a:defRPr>
    </a:lvl7pPr>
    <a:lvl8pPr marL="3200400" algn="l" defTabSz="457200" rtl="0" eaLnBrk="1" latinLnBrk="0" hangingPunct="1">
      <a:defRPr sz="8000" kern="1200">
        <a:solidFill>
          <a:schemeClr val="tx1"/>
        </a:solidFill>
        <a:latin typeface="Arial" pitchFamily="-65" charset="0"/>
        <a:ea typeface="ＭＳ Ｐゴシック" pitchFamily="-65" charset="-128"/>
        <a:cs typeface="ＭＳ Ｐゴシック" pitchFamily="-65" charset="-128"/>
      </a:defRPr>
    </a:lvl8pPr>
    <a:lvl9pPr marL="3657600" algn="l" defTabSz="457200" rtl="0" eaLnBrk="1" latinLnBrk="0" hangingPunct="1">
      <a:defRPr sz="8000" kern="1200">
        <a:solidFill>
          <a:schemeClr val="tx1"/>
        </a:solidFill>
        <a:latin typeface="Arial" pitchFamily="-65" charset="0"/>
        <a:ea typeface="ＭＳ Ｐゴシック" pitchFamily="-65" charset="-128"/>
        <a:cs typeface="ＭＳ Ｐゴシック" pitchFamily="-65" charset="-128"/>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taff" initials="" lastIdx="1" clrIdx="0"/>
  <p:cmAuthor id="1" name="Microsoft Office User" initials="MOU" lastIdx="24" clrIdx="1">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14482"/>
    <a:srgbClr val="99FFCC"/>
    <a:srgbClr val="CCFFFF"/>
    <a:srgbClr val="79DCFF"/>
    <a:srgbClr val="FEFFF4"/>
    <a:srgbClr val="FFCC00"/>
    <a:srgbClr val="D2E7FE"/>
    <a:srgbClr val="969696"/>
    <a:srgbClr val="BDDE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122" autoAdjust="0"/>
    <p:restoredTop sz="66127" autoAdjust="0"/>
  </p:normalViewPr>
  <p:slideViewPr>
    <p:cSldViewPr>
      <p:cViewPr varScale="1">
        <p:scale>
          <a:sx n="70" d="100"/>
          <a:sy n="70" d="100"/>
        </p:scale>
        <p:origin x="1488" y="66"/>
      </p:cViewPr>
      <p:guideLst>
        <p:guide orient="horz" pos="2160"/>
        <p:guide pos="3840"/>
      </p:guideLst>
    </p:cSldViewPr>
  </p:slideViewPr>
  <p:outlineViewPr>
    <p:cViewPr>
      <p:scale>
        <a:sx n="33" d="100"/>
        <a:sy n="33" d="100"/>
      </p:scale>
      <p:origin x="0" y="-32148"/>
    </p:cViewPr>
  </p:outlineViewPr>
  <p:notesTextViewPr>
    <p:cViewPr>
      <p:scale>
        <a:sx n="100" d="100"/>
        <a:sy n="100" d="100"/>
      </p:scale>
      <p:origin x="0" y="0"/>
    </p:cViewPr>
  </p:notesTextViewPr>
  <p:sorterViewPr>
    <p:cViewPr varScale="1">
      <p:scale>
        <a:sx n="100" d="100"/>
        <a:sy n="100" d="100"/>
      </p:scale>
      <p:origin x="0" y="-10080"/>
    </p:cViewPr>
  </p:sorterViewPr>
  <p:notesViewPr>
    <p:cSldViewPr>
      <p:cViewPr varScale="1">
        <p:scale>
          <a:sx n="78" d="100"/>
          <a:sy n="78" d="100"/>
        </p:scale>
        <p:origin x="3072" y="10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32F968B-08F5-E641-B79C-90647C9E9011}" type="doc">
      <dgm:prSet loTypeId="urn:microsoft.com/office/officeart/2005/8/layout/vProcess5" loCatId="" qsTypeId="urn:microsoft.com/office/officeart/2005/8/quickstyle/simple4" qsCatId="simple" csTypeId="urn:microsoft.com/office/officeart/2005/8/colors/accent1_2" csCatId="accent1" phldr="1"/>
      <dgm:spPr/>
      <dgm:t>
        <a:bodyPr/>
        <a:lstStyle/>
        <a:p>
          <a:endParaRPr lang="en-US"/>
        </a:p>
      </dgm:t>
    </dgm:pt>
    <dgm:pt modelId="{A346EF77-0287-CB4E-8118-9A00FA2338E7}">
      <dgm:prSet phldrT="[Text]" custT="1"/>
      <dgm:spPr>
        <a:solidFill>
          <a:srgbClr val="0000FF"/>
        </a:solidFill>
      </dgm:spPr>
      <dgm:t>
        <a:bodyPr/>
        <a:lstStyle/>
        <a:p>
          <a:r>
            <a:rPr lang="en-US" sz="2400" b="1" dirty="0">
              <a:solidFill>
                <a:srgbClr val="FBFFE8"/>
              </a:solidFill>
              <a:latin typeface="Arial" panose="020B0604020202020204" pitchFamily="34" charset="0"/>
              <a:cs typeface="Arial" panose="020B0604020202020204" pitchFamily="34" charset="0"/>
            </a:rPr>
            <a:t>Review materials and procedures  </a:t>
          </a:r>
        </a:p>
      </dgm:t>
    </dgm:pt>
    <dgm:pt modelId="{4C894296-F10A-B742-AEB0-A291EE2A84B1}" type="parTrans" cxnId="{DEDBC340-77A2-9242-84B0-96B37C5979A9}">
      <dgm:prSet/>
      <dgm:spPr/>
      <dgm:t>
        <a:bodyPr/>
        <a:lstStyle/>
        <a:p>
          <a:endParaRPr lang="en-US"/>
        </a:p>
      </dgm:t>
    </dgm:pt>
    <dgm:pt modelId="{A4784FE4-5F57-FF4A-9573-8C884577CE15}" type="sibTrans" cxnId="{DEDBC340-77A2-9242-84B0-96B37C5979A9}">
      <dgm:prSet/>
      <dgm:spPr/>
      <dgm:t>
        <a:bodyPr/>
        <a:lstStyle/>
        <a:p>
          <a:endParaRPr lang="en-US" dirty="0"/>
        </a:p>
      </dgm:t>
    </dgm:pt>
    <dgm:pt modelId="{91D44D96-3BCF-E44B-94B2-47405A4FFD4D}">
      <dgm:prSet phldrT="[Text]" custT="1"/>
      <dgm:spPr>
        <a:solidFill>
          <a:srgbClr val="0000FF"/>
        </a:solidFill>
      </dgm:spPr>
      <dgm:t>
        <a:bodyPr/>
        <a:lstStyle/>
        <a:p>
          <a:r>
            <a:rPr lang="en-US" sz="2400" b="1" dirty="0">
              <a:solidFill>
                <a:srgbClr val="FBFFE8"/>
              </a:solidFill>
              <a:latin typeface="Arial" panose="020B0604020202020204" pitchFamily="34" charset="0"/>
              <a:cs typeface="Arial" panose="020B0604020202020204" pitchFamily="34" charset="0"/>
            </a:rPr>
            <a:t>Implement Desired Results System  </a:t>
          </a:r>
        </a:p>
      </dgm:t>
    </dgm:pt>
    <dgm:pt modelId="{7C3EB397-2976-1F42-9694-8E6A9FCFFE55}" type="parTrans" cxnId="{AF95EC49-18F4-2448-B3D5-CC26555A66B0}">
      <dgm:prSet/>
      <dgm:spPr/>
      <dgm:t>
        <a:bodyPr/>
        <a:lstStyle/>
        <a:p>
          <a:endParaRPr lang="en-US"/>
        </a:p>
      </dgm:t>
    </dgm:pt>
    <dgm:pt modelId="{1D8351D7-BE3B-4A46-B68C-429A458EF6DC}" type="sibTrans" cxnId="{AF95EC49-18F4-2448-B3D5-CC26555A66B0}">
      <dgm:prSet/>
      <dgm:spPr/>
      <dgm:t>
        <a:bodyPr/>
        <a:lstStyle/>
        <a:p>
          <a:endParaRPr lang="en-US" dirty="0"/>
        </a:p>
      </dgm:t>
    </dgm:pt>
    <dgm:pt modelId="{0CB0838C-A500-374E-BC91-D5CAA10AFDDF}">
      <dgm:prSet phldrT="[Text]" custT="1"/>
      <dgm:spPr>
        <a:solidFill>
          <a:srgbClr val="0000FF"/>
        </a:solidFill>
      </dgm:spPr>
      <dgm:t>
        <a:bodyPr/>
        <a:lstStyle/>
        <a:p>
          <a:r>
            <a:rPr lang="en-US" sz="2400" b="1" dirty="0">
              <a:solidFill>
                <a:srgbClr val="FBFFE8"/>
              </a:solidFill>
              <a:latin typeface="Arial" panose="020B0604020202020204" pitchFamily="34" charset="0"/>
              <a:cs typeface="Arial" panose="020B0604020202020204" pitchFamily="34" charset="0"/>
            </a:rPr>
            <a:t>Review and complete Agency Annual Report </a:t>
          </a:r>
        </a:p>
      </dgm:t>
    </dgm:pt>
    <dgm:pt modelId="{A8568A04-DC66-2C45-8241-491735038A45}" type="parTrans" cxnId="{6E8DC7A3-3C86-EB4F-9DDE-F05ED319BC2E}">
      <dgm:prSet/>
      <dgm:spPr/>
      <dgm:t>
        <a:bodyPr/>
        <a:lstStyle/>
        <a:p>
          <a:endParaRPr lang="en-US"/>
        </a:p>
      </dgm:t>
    </dgm:pt>
    <dgm:pt modelId="{D96AE1F3-9E6A-B146-9193-0E3E2007AEB2}" type="sibTrans" cxnId="{6E8DC7A3-3C86-EB4F-9DDE-F05ED319BC2E}">
      <dgm:prSet/>
      <dgm:spPr/>
      <dgm:t>
        <a:bodyPr/>
        <a:lstStyle/>
        <a:p>
          <a:endParaRPr lang="en-US" dirty="0"/>
        </a:p>
      </dgm:t>
    </dgm:pt>
    <dgm:pt modelId="{DA4C515D-FFFA-F44F-BC04-A4D2713A2732}">
      <dgm:prSet phldrT="[Text]" custT="1"/>
      <dgm:spPr>
        <a:solidFill>
          <a:srgbClr val="0000FF"/>
        </a:solidFill>
      </dgm:spPr>
      <dgm:t>
        <a:bodyPr/>
        <a:lstStyle/>
        <a:p>
          <a:r>
            <a:rPr lang="en-US" sz="2400" b="1" dirty="0">
              <a:solidFill>
                <a:srgbClr val="FBFFE8"/>
              </a:solidFill>
              <a:latin typeface="Arial" panose="020B0604020202020204" pitchFamily="34" charset="0"/>
              <a:cs typeface="Arial" panose="020B0604020202020204" pitchFamily="34" charset="0"/>
            </a:rPr>
            <a:t>Send Annual Report to CDSS by June 1</a:t>
          </a:r>
        </a:p>
      </dgm:t>
    </dgm:pt>
    <dgm:pt modelId="{58265A4E-86C6-7B43-BC60-160F086D0AA5}" type="parTrans" cxnId="{C13EB1CE-F6FE-964C-8E45-571828210101}">
      <dgm:prSet/>
      <dgm:spPr/>
      <dgm:t>
        <a:bodyPr/>
        <a:lstStyle/>
        <a:p>
          <a:endParaRPr lang="en-US"/>
        </a:p>
      </dgm:t>
    </dgm:pt>
    <dgm:pt modelId="{F151D5B2-E5A7-B04F-B1CA-077EC9DE1D88}" type="sibTrans" cxnId="{C13EB1CE-F6FE-964C-8E45-571828210101}">
      <dgm:prSet/>
      <dgm:spPr/>
      <dgm:t>
        <a:bodyPr/>
        <a:lstStyle/>
        <a:p>
          <a:endParaRPr lang="en-US"/>
        </a:p>
      </dgm:t>
    </dgm:pt>
    <dgm:pt modelId="{034B3E55-CAFA-6742-9EA2-1530AA6CF877}" type="pres">
      <dgm:prSet presAssocID="{C32F968B-08F5-E641-B79C-90647C9E9011}" presName="outerComposite" presStyleCnt="0">
        <dgm:presLayoutVars>
          <dgm:chMax val="5"/>
          <dgm:dir/>
          <dgm:resizeHandles val="exact"/>
        </dgm:presLayoutVars>
      </dgm:prSet>
      <dgm:spPr/>
    </dgm:pt>
    <dgm:pt modelId="{5C02F92A-7C2B-C049-920F-AF2DAAAC3765}" type="pres">
      <dgm:prSet presAssocID="{C32F968B-08F5-E641-B79C-90647C9E9011}" presName="dummyMaxCanvas" presStyleCnt="0">
        <dgm:presLayoutVars/>
      </dgm:prSet>
      <dgm:spPr/>
    </dgm:pt>
    <dgm:pt modelId="{57892C98-6115-3649-BE38-3464738103FD}" type="pres">
      <dgm:prSet presAssocID="{C32F968B-08F5-E641-B79C-90647C9E9011}" presName="FourNodes_1" presStyleLbl="node1" presStyleIdx="0" presStyleCnt="4">
        <dgm:presLayoutVars>
          <dgm:bulletEnabled val="1"/>
        </dgm:presLayoutVars>
      </dgm:prSet>
      <dgm:spPr/>
    </dgm:pt>
    <dgm:pt modelId="{2D029A18-EC1E-9A43-907C-86F8169159C4}" type="pres">
      <dgm:prSet presAssocID="{C32F968B-08F5-E641-B79C-90647C9E9011}" presName="FourNodes_2" presStyleLbl="node1" presStyleIdx="1" presStyleCnt="4">
        <dgm:presLayoutVars>
          <dgm:bulletEnabled val="1"/>
        </dgm:presLayoutVars>
      </dgm:prSet>
      <dgm:spPr/>
    </dgm:pt>
    <dgm:pt modelId="{E463D952-7A47-2C46-81BE-22908F68F657}" type="pres">
      <dgm:prSet presAssocID="{C32F968B-08F5-E641-B79C-90647C9E9011}" presName="FourNodes_3" presStyleLbl="node1" presStyleIdx="2" presStyleCnt="4">
        <dgm:presLayoutVars>
          <dgm:bulletEnabled val="1"/>
        </dgm:presLayoutVars>
      </dgm:prSet>
      <dgm:spPr/>
    </dgm:pt>
    <dgm:pt modelId="{20520538-FA77-934D-B0AC-10674B9A4277}" type="pres">
      <dgm:prSet presAssocID="{C32F968B-08F5-E641-B79C-90647C9E9011}" presName="FourNodes_4" presStyleLbl="node1" presStyleIdx="3" presStyleCnt="4">
        <dgm:presLayoutVars>
          <dgm:bulletEnabled val="1"/>
        </dgm:presLayoutVars>
      </dgm:prSet>
      <dgm:spPr/>
    </dgm:pt>
    <dgm:pt modelId="{484D9604-76FA-7247-B13D-6DDB3259074C}" type="pres">
      <dgm:prSet presAssocID="{C32F968B-08F5-E641-B79C-90647C9E9011}" presName="FourConn_1-2" presStyleLbl="fgAccFollowNode1" presStyleIdx="0" presStyleCnt="3">
        <dgm:presLayoutVars>
          <dgm:bulletEnabled val="1"/>
        </dgm:presLayoutVars>
      </dgm:prSet>
      <dgm:spPr/>
    </dgm:pt>
    <dgm:pt modelId="{B535CE5B-DCC0-A544-A38C-6C83EF7407D3}" type="pres">
      <dgm:prSet presAssocID="{C32F968B-08F5-E641-B79C-90647C9E9011}" presName="FourConn_2-3" presStyleLbl="fgAccFollowNode1" presStyleIdx="1" presStyleCnt="3">
        <dgm:presLayoutVars>
          <dgm:bulletEnabled val="1"/>
        </dgm:presLayoutVars>
      </dgm:prSet>
      <dgm:spPr/>
    </dgm:pt>
    <dgm:pt modelId="{9D0AFED4-BE03-1B42-B885-9893B30F9002}" type="pres">
      <dgm:prSet presAssocID="{C32F968B-08F5-E641-B79C-90647C9E9011}" presName="FourConn_3-4" presStyleLbl="fgAccFollowNode1" presStyleIdx="2" presStyleCnt="3">
        <dgm:presLayoutVars>
          <dgm:bulletEnabled val="1"/>
        </dgm:presLayoutVars>
      </dgm:prSet>
      <dgm:spPr/>
    </dgm:pt>
    <dgm:pt modelId="{ACB715A3-9C31-8440-A540-4C05FE5EB54C}" type="pres">
      <dgm:prSet presAssocID="{C32F968B-08F5-E641-B79C-90647C9E9011}" presName="FourNodes_1_text" presStyleLbl="node1" presStyleIdx="3" presStyleCnt="4">
        <dgm:presLayoutVars>
          <dgm:bulletEnabled val="1"/>
        </dgm:presLayoutVars>
      </dgm:prSet>
      <dgm:spPr/>
    </dgm:pt>
    <dgm:pt modelId="{DCAB7393-F9C9-3E47-A170-58E46E493873}" type="pres">
      <dgm:prSet presAssocID="{C32F968B-08F5-E641-B79C-90647C9E9011}" presName="FourNodes_2_text" presStyleLbl="node1" presStyleIdx="3" presStyleCnt="4">
        <dgm:presLayoutVars>
          <dgm:bulletEnabled val="1"/>
        </dgm:presLayoutVars>
      </dgm:prSet>
      <dgm:spPr/>
    </dgm:pt>
    <dgm:pt modelId="{3C2CC2CC-84C3-0C45-A32E-5ED34105F91E}" type="pres">
      <dgm:prSet presAssocID="{C32F968B-08F5-E641-B79C-90647C9E9011}" presName="FourNodes_3_text" presStyleLbl="node1" presStyleIdx="3" presStyleCnt="4">
        <dgm:presLayoutVars>
          <dgm:bulletEnabled val="1"/>
        </dgm:presLayoutVars>
      </dgm:prSet>
      <dgm:spPr/>
    </dgm:pt>
    <dgm:pt modelId="{BAC774F7-127D-DB40-AB0E-33C3A17F984C}" type="pres">
      <dgm:prSet presAssocID="{C32F968B-08F5-E641-B79C-90647C9E9011}" presName="FourNodes_4_text" presStyleLbl="node1" presStyleIdx="3" presStyleCnt="4">
        <dgm:presLayoutVars>
          <dgm:bulletEnabled val="1"/>
        </dgm:presLayoutVars>
      </dgm:prSet>
      <dgm:spPr/>
    </dgm:pt>
  </dgm:ptLst>
  <dgm:cxnLst>
    <dgm:cxn modelId="{5A655903-B7A7-7745-A73B-640343905F57}" type="presOf" srcId="{C32F968B-08F5-E641-B79C-90647C9E9011}" destId="{034B3E55-CAFA-6742-9EA2-1530AA6CF877}" srcOrd="0" destOrd="0" presId="urn:microsoft.com/office/officeart/2005/8/layout/vProcess5"/>
    <dgm:cxn modelId="{DEDBC340-77A2-9242-84B0-96B37C5979A9}" srcId="{C32F968B-08F5-E641-B79C-90647C9E9011}" destId="{A346EF77-0287-CB4E-8118-9A00FA2338E7}" srcOrd="0" destOrd="0" parTransId="{4C894296-F10A-B742-AEB0-A291EE2A84B1}" sibTransId="{A4784FE4-5F57-FF4A-9573-8C884577CE15}"/>
    <dgm:cxn modelId="{5196AC41-6EA2-D240-8E7F-B7A1D1E8F46D}" type="presOf" srcId="{DA4C515D-FFFA-F44F-BC04-A4D2713A2732}" destId="{BAC774F7-127D-DB40-AB0E-33C3A17F984C}" srcOrd="1" destOrd="0" presId="urn:microsoft.com/office/officeart/2005/8/layout/vProcess5"/>
    <dgm:cxn modelId="{AF95EC49-18F4-2448-B3D5-CC26555A66B0}" srcId="{C32F968B-08F5-E641-B79C-90647C9E9011}" destId="{91D44D96-3BCF-E44B-94B2-47405A4FFD4D}" srcOrd="1" destOrd="0" parTransId="{7C3EB397-2976-1F42-9694-8E6A9FCFFE55}" sibTransId="{1D8351D7-BE3B-4A46-B68C-429A458EF6DC}"/>
    <dgm:cxn modelId="{400D8070-7908-B444-9D8E-69898CCB1237}" type="presOf" srcId="{1D8351D7-BE3B-4A46-B68C-429A458EF6DC}" destId="{B535CE5B-DCC0-A544-A38C-6C83EF7407D3}" srcOrd="0" destOrd="0" presId="urn:microsoft.com/office/officeart/2005/8/layout/vProcess5"/>
    <dgm:cxn modelId="{742DEA51-82D5-EC4A-88AB-2A532D2EBB22}" type="presOf" srcId="{A4784FE4-5F57-FF4A-9573-8C884577CE15}" destId="{484D9604-76FA-7247-B13D-6DDB3259074C}" srcOrd="0" destOrd="0" presId="urn:microsoft.com/office/officeart/2005/8/layout/vProcess5"/>
    <dgm:cxn modelId="{3CF8417D-AE1A-FA4F-87C8-155906B17F10}" type="presOf" srcId="{0CB0838C-A500-374E-BC91-D5CAA10AFDDF}" destId="{3C2CC2CC-84C3-0C45-A32E-5ED34105F91E}" srcOrd="1" destOrd="0" presId="urn:microsoft.com/office/officeart/2005/8/layout/vProcess5"/>
    <dgm:cxn modelId="{A2BCAE8B-28A5-1F49-B520-024A7A607FD8}" type="presOf" srcId="{91D44D96-3BCF-E44B-94B2-47405A4FFD4D}" destId="{DCAB7393-F9C9-3E47-A170-58E46E493873}" srcOrd="1" destOrd="0" presId="urn:microsoft.com/office/officeart/2005/8/layout/vProcess5"/>
    <dgm:cxn modelId="{5998AA8E-B1C3-7E45-A2AE-3FAAAE64855C}" type="presOf" srcId="{D96AE1F3-9E6A-B146-9193-0E3E2007AEB2}" destId="{9D0AFED4-BE03-1B42-B885-9893B30F9002}" srcOrd="0" destOrd="0" presId="urn:microsoft.com/office/officeart/2005/8/layout/vProcess5"/>
    <dgm:cxn modelId="{14C11694-2257-A143-8F9D-A4D449F2B018}" type="presOf" srcId="{0CB0838C-A500-374E-BC91-D5CAA10AFDDF}" destId="{E463D952-7A47-2C46-81BE-22908F68F657}" srcOrd="0" destOrd="0" presId="urn:microsoft.com/office/officeart/2005/8/layout/vProcess5"/>
    <dgm:cxn modelId="{6E8DC7A3-3C86-EB4F-9DDE-F05ED319BC2E}" srcId="{C32F968B-08F5-E641-B79C-90647C9E9011}" destId="{0CB0838C-A500-374E-BC91-D5CAA10AFDDF}" srcOrd="2" destOrd="0" parTransId="{A8568A04-DC66-2C45-8241-491735038A45}" sibTransId="{D96AE1F3-9E6A-B146-9193-0E3E2007AEB2}"/>
    <dgm:cxn modelId="{ECB4ECA4-314B-484F-8A17-A59A1EEAA2F1}" type="presOf" srcId="{A346EF77-0287-CB4E-8118-9A00FA2338E7}" destId="{ACB715A3-9C31-8440-A540-4C05FE5EB54C}" srcOrd="1" destOrd="0" presId="urn:microsoft.com/office/officeart/2005/8/layout/vProcess5"/>
    <dgm:cxn modelId="{EC094AB7-F347-7F4A-8C9A-079F047E2D89}" type="presOf" srcId="{DA4C515D-FFFA-F44F-BC04-A4D2713A2732}" destId="{20520538-FA77-934D-B0AC-10674B9A4277}" srcOrd="0" destOrd="0" presId="urn:microsoft.com/office/officeart/2005/8/layout/vProcess5"/>
    <dgm:cxn modelId="{C13EB1CE-F6FE-964C-8E45-571828210101}" srcId="{C32F968B-08F5-E641-B79C-90647C9E9011}" destId="{DA4C515D-FFFA-F44F-BC04-A4D2713A2732}" srcOrd="3" destOrd="0" parTransId="{58265A4E-86C6-7B43-BC60-160F086D0AA5}" sibTransId="{F151D5B2-E5A7-B04F-B1CA-077EC9DE1D88}"/>
    <dgm:cxn modelId="{4CF1FFCE-750B-1C4C-8A32-62E397CC6CDF}" type="presOf" srcId="{A346EF77-0287-CB4E-8118-9A00FA2338E7}" destId="{57892C98-6115-3649-BE38-3464738103FD}" srcOrd="0" destOrd="0" presId="urn:microsoft.com/office/officeart/2005/8/layout/vProcess5"/>
    <dgm:cxn modelId="{772671D5-FD6B-704E-801E-8AB91C1BF9F8}" type="presOf" srcId="{91D44D96-3BCF-E44B-94B2-47405A4FFD4D}" destId="{2D029A18-EC1E-9A43-907C-86F8169159C4}" srcOrd="0" destOrd="0" presId="urn:microsoft.com/office/officeart/2005/8/layout/vProcess5"/>
    <dgm:cxn modelId="{A0A2104A-FA18-8940-90AF-970C64CEF2AC}" type="presParOf" srcId="{034B3E55-CAFA-6742-9EA2-1530AA6CF877}" destId="{5C02F92A-7C2B-C049-920F-AF2DAAAC3765}" srcOrd="0" destOrd="0" presId="urn:microsoft.com/office/officeart/2005/8/layout/vProcess5"/>
    <dgm:cxn modelId="{3AF7C385-7D71-334F-BDFF-72D24C771660}" type="presParOf" srcId="{034B3E55-CAFA-6742-9EA2-1530AA6CF877}" destId="{57892C98-6115-3649-BE38-3464738103FD}" srcOrd="1" destOrd="0" presId="urn:microsoft.com/office/officeart/2005/8/layout/vProcess5"/>
    <dgm:cxn modelId="{181FAE15-DEA9-FD4B-8D22-BEDA7B7F44E6}" type="presParOf" srcId="{034B3E55-CAFA-6742-9EA2-1530AA6CF877}" destId="{2D029A18-EC1E-9A43-907C-86F8169159C4}" srcOrd="2" destOrd="0" presId="urn:microsoft.com/office/officeart/2005/8/layout/vProcess5"/>
    <dgm:cxn modelId="{1B24B8CF-351B-8946-B3C1-F66ED3EC5A22}" type="presParOf" srcId="{034B3E55-CAFA-6742-9EA2-1530AA6CF877}" destId="{E463D952-7A47-2C46-81BE-22908F68F657}" srcOrd="3" destOrd="0" presId="urn:microsoft.com/office/officeart/2005/8/layout/vProcess5"/>
    <dgm:cxn modelId="{BB1069CB-C55C-D84F-96E1-FC3D52C0B464}" type="presParOf" srcId="{034B3E55-CAFA-6742-9EA2-1530AA6CF877}" destId="{20520538-FA77-934D-B0AC-10674B9A4277}" srcOrd="4" destOrd="0" presId="urn:microsoft.com/office/officeart/2005/8/layout/vProcess5"/>
    <dgm:cxn modelId="{E82581EE-99C0-004B-9769-7F1175E4FC5B}" type="presParOf" srcId="{034B3E55-CAFA-6742-9EA2-1530AA6CF877}" destId="{484D9604-76FA-7247-B13D-6DDB3259074C}" srcOrd="5" destOrd="0" presId="urn:microsoft.com/office/officeart/2005/8/layout/vProcess5"/>
    <dgm:cxn modelId="{9164ED22-5448-964F-94CE-1191386C03B1}" type="presParOf" srcId="{034B3E55-CAFA-6742-9EA2-1530AA6CF877}" destId="{B535CE5B-DCC0-A544-A38C-6C83EF7407D3}" srcOrd="6" destOrd="0" presId="urn:microsoft.com/office/officeart/2005/8/layout/vProcess5"/>
    <dgm:cxn modelId="{E5E30711-2BA5-9942-AC43-442B6A238BDC}" type="presParOf" srcId="{034B3E55-CAFA-6742-9EA2-1530AA6CF877}" destId="{9D0AFED4-BE03-1B42-B885-9893B30F9002}" srcOrd="7" destOrd="0" presId="urn:microsoft.com/office/officeart/2005/8/layout/vProcess5"/>
    <dgm:cxn modelId="{50BDFD8F-C02D-A747-A640-58462DA1C79F}" type="presParOf" srcId="{034B3E55-CAFA-6742-9EA2-1530AA6CF877}" destId="{ACB715A3-9C31-8440-A540-4C05FE5EB54C}" srcOrd="8" destOrd="0" presId="urn:microsoft.com/office/officeart/2005/8/layout/vProcess5"/>
    <dgm:cxn modelId="{DB8FBFB2-C005-D94E-9272-97F39D01204F}" type="presParOf" srcId="{034B3E55-CAFA-6742-9EA2-1530AA6CF877}" destId="{DCAB7393-F9C9-3E47-A170-58E46E493873}" srcOrd="9" destOrd="0" presId="urn:microsoft.com/office/officeart/2005/8/layout/vProcess5"/>
    <dgm:cxn modelId="{67E3B994-4544-4142-8536-B1053301CF08}" type="presParOf" srcId="{034B3E55-CAFA-6742-9EA2-1530AA6CF877}" destId="{3C2CC2CC-84C3-0C45-A32E-5ED34105F91E}" srcOrd="10" destOrd="0" presId="urn:microsoft.com/office/officeart/2005/8/layout/vProcess5"/>
    <dgm:cxn modelId="{3929623A-7319-FA46-BE88-247C83B05B8F}" type="presParOf" srcId="{034B3E55-CAFA-6742-9EA2-1530AA6CF877}" destId="{BAC774F7-127D-DB40-AB0E-33C3A17F984C}"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892C98-6115-3649-BE38-3464738103FD}">
      <dsp:nvSpPr>
        <dsp:cNvPr id="0" name=""/>
        <dsp:cNvSpPr/>
      </dsp:nvSpPr>
      <dsp:spPr>
        <a:xfrm>
          <a:off x="0" y="0"/>
          <a:ext cx="7437120" cy="1056132"/>
        </a:xfrm>
        <a:prstGeom prst="roundRect">
          <a:avLst>
            <a:gd name="adj" fmla="val 10000"/>
          </a:avLst>
        </a:prstGeom>
        <a:solidFill>
          <a:srgbClr val="0000FF"/>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rgbClr val="FBFFE8"/>
              </a:solidFill>
              <a:latin typeface="Arial" panose="020B0604020202020204" pitchFamily="34" charset="0"/>
              <a:cs typeface="Arial" panose="020B0604020202020204" pitchFamily="34" charset="0"/>
            </a:rPr>
            <a:t>Review materials and procedures  </a:t>
          </a:r>
        </a:p>
      </dsp:txBody>
      <dsp:txXfrm>
        <a:off x="30933" y="30933"/>
        <a:ext cx="6208228" cy="994266"/>
      </dsp:txXfrm>
    </dsp:sp>
    <dsp:sp modelId="{2D029A18-EC1E-9A43-907C-86F8169159C4}">
      <dsp:nvSpPr>
        <dsp:cNvPr id="0" name=""/>
        <dsp:cNvSpPr/>
      </dsp:nvSpPr>
      <dsp:spPr>
        <a:xfrm>
          <a:off x="622858" y="1248156"/>
          <a:ext cx="7437120" cy="1056132"/>
        </a:xfrm>
        <a:prstGeom prst="roundRect">
          <a:avLst>
            <a:gd name="adj" fmla="val 10000"/>
          </a:avLst>
        </a:prstGeom>
        <a:solidFill>
          <a:srgbClr val="0000FF"/>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rgbClr val="FBFFE8"/>
              </a:solidFill>
              <a:latin typeface="Arial" panose="020B0604020202020204" pitchFamily="34" charset="0"/>
              <a:cs typeface="Arial" panose="020B0604020202020204" pitchFamily="34" charset="0"/>
            </a:rPr>
            <a:t>Implement Desired Results System  </a:t>
          </a:r>
        </a:p>
      </dsp:txBody>
      <dsp:txXfrm>
        <a:off x="653791" y="1279089"/>
        <a:ext cx="6065909" cy="994266"/>
      </dsp:txXfrm>
    </dsp:sp>
    <dsp:sp modelId="{E463D952-7A47-2C46-81BE-22908F68F657}">
      <dsp:nvSpPr>
        <dsp:cNvPr id="0" name=""/>
        <dsp:cNvSpPr/>
      </dsp:nvSpPr>
      <dsp:spPr>
        <a:xfrm>
          <a:off x="1236421" y="2496312"/>
          <a:ext cx="7437120" cy="1056132"/>
        </a:xfrm>
        <a:prstGeom prst="roundRect">
          <a:avLst>
            <a:gd name="adj" fmla="val 10000"/>
          </a:avLst>
        </a:prstGeom>
        <a:solidFill>
          <a:srgbClr val="0000FF"/>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rgbClr val="FBFFE8"/>
              </a:solidFill>
              <a:latin typeface="Arial" panose="020B0604020202020204" pitchFamily="34" charset="0"/>
              <a:cs typeface="Arial" panose="020B0604020202020204" pitchFamily="34" charset="0"/>
            </a:rPr>
            <a:t>Review and complete Agency Annual Report </a:t>
          </a:r>
        </a:p>
      </dsp:txBody>
      <dsp:txXfrm>
        <a:off x="1267354" y="2527245"/>
        <a:ext cx="6075205" cy="994265"/>
      </dsp:txXfrm>
    </dsp:sp>
    <dsp:sp modelId="{20520538-FA77-934D-B0AC-10674B9A4277}">
      <dsp:nvSpPr>
        <dsp:cNvPr id="0" name=""/>
        <dsp:cNvSpPr/>
      </dsp:nvSpPr>
      <dsp:spPr>
        <a:xfrm>
          <a:off x="1859279" y="3744468"/>
          <a:ext cx="7437120" cy="1056132"/>
        </a:xfrm>
        <a:prstGeom prst="roundRect">
          <a:avLst>
            <a:gd name="adj" fmla="val 10000"/>
          </a:avLst>
        </a:prstGeom>
        <a:solidFill>
          <a:srgbClr val="0000FF"/>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rgbClr val="FBFFE8"/>
              </a:solidFill>
              <a:latin typeface="Arial" panose="020B0604020202020204" pitchFamily="34" charset="0"/>
              <a:cs typeface="Arial" panose="020B0604020202020204" pitchFamily="34" charset="0"/>
            </a:rPr>
            <a:t>Send Annual Report to CDSS by June 1</a:t>
          </a:r>
        </a:p>
      </dsp:txBody>
      <dsp:txXfrm>
        <a:off x="1890212" y="3775401"/>
        <a:ext cx="6065909" cy="994266"/>
      </dsp:txXfrm>
    </dsp:sp>
    <dsp:sp modelId="{484D9604-76FA-7247-B13D-6DDB3259074C}">
      <dsp:nvSpPr>
        <dsp:cNvPr id="0" name=""/>
        <dsp:cNvSpPr/>
      </dsp:nvSpPr>
      <dsp:spPr>
        <a:xfrm>
          <a:off x="6750634" y="808901"/>
          <a:ext cx="686485" cy="686485"/>
        </a:xfrm>
        <a:prstGeom prst="downArrow">
          <a:avLst>
            <a:gd name="adj1" fmla="val 55000"/>
            <a:gd name="adj2" fmla="val 45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US" sz="3200" kern="1200" dirty="0"/>
        </a:p>
      </dsp:txBody>
      <dsp:txXfrm>
        <a:off x="6905093" y="808901"/>
        <a:ext cx="377567" cy="516580"/>
      </dsp:txXfrm>
    </dsp:sp>
    <dsp:sp modelId="{B535CE5B-DCC0-A544-A38C-6C83EF7407D3}">
      <dsp:nvSpPr>
        <dsp:cNvPr id="0" name=""/>
        <dsp:cNvSpPr/>
      </dsp:nvSpPr>
      <dsp:spPr>
        <a:xfrm>
          <a:off x="7373493" y="2057057"/>
          <a:ext cx="686485" cy="686485"/>
        </a:xfrm>
        <a:prstGeom prst="downArrow">
          <a:avLst>
            <a:gd name="adj1" fmla="val 55000"/>
            <a:gd name="adj2" fmla="val 45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US" sz="3200" kern="1200" dirty="0"/>
        </a:p>
      </dsp:txBody>
      <dsp:txXfrm>
        <a:off x="7527952" y="2057057"/>
        <a:ext cx="377567" cy="516580"/>
      </dsp:txXfrm>
    </dsp:sp>
    <dsp:sp modelId="{9D0AFED4-BE03-1B42-B885-9893B30F9002}">
      <dsp:nvSpPr>
        <dsp:cNvPr id="0" name=""/>
        <dsp:cNvSpPr/>
      </dsp:nvSpPr>
      <dsp:spPr>
        <a:xfrm>
          <a:off x="7987055" y="3305213"/>
          <a:ext cx="686485" cy="686485"/>
        </a:xfrm>
        <a:prstGeom prst="downArrow">
          <a:avLst>
            <a:gd name="adj1" fmla="val 55000"/>
            <a:gd name="adj2" fmla="val 45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US" sz="3200" kern="1200" dirty="0"/>
        </a:p>
      </dsp:txBody>
      <dsp:txXfrm>
        <a:off x="8141514" y="3305213"/>
        <a:ext cx="377567" cy="516580"/>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3778"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l" defTabSz="966788" eaLnBrk="0" hangingPunct="0">
              <a:defRPr sz="1300" dirty="0">
                <a:latin typeface="Times" pitchFamily="-107" charset="0"/>
                <a:ea typeface="+mn-ea"/>
                <a:cs typeface="+mn-cs"/>
              </a:defRPr>
            </a:lvl1pPr>
          </a:lstStyle>
          <a:p>
            <a:pPr>
              <a:defRPr/>
            </a:pPr>
            <a:endParaRPr lang="en-US" dirty="0"/>
          </a:p>
        </p:txBody>
      </p:sp>
      <p:sp>
        <p:nvSpPr>
          <p:cNvPr id="203779" name="Rectangle 3"/>
          <p:cNvSpPr>
            <a:spLocks noGrp="1" noChangeArrowheads="1"/>
          </p:cNvSpPr>
          <p:nvPr>
            <p:ph type="dt" sz="quarter" idx="1"/>
          </p:nvPr>
        </p:nvSpPr>
        <p:spPr bwMode="auto">
          <a:xfrm>
            <a:off x="4144963" y="0"/>
            <a:ext cx="3170237"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eaLnBrk="0" hangingPunct="0">
              <a:defRPr sz="1300" dirty="0">
                <a:latin typeface="Times" pitchFamily="-107" charset="0"/>
                <a:ea typeface="+mn-ea"/>
                <a:cs typeface="+mn-cs"/>
              </a:defRPr>
            </a:lvl1pPr>
          </a:lstStyle>
          <a:p>
            <a:pPr>
              <a:defRPr/>
            </a:pPr>
            <a:endParaRPr lang="en-US" dirty="0"/>
          </a:p>
        </p:txBody>
      </p:sp>
      <p:sp>
        <p:nvSpPr>
          <p:cNvPr id="203780" name="Rectangle 4"/>
          <p:cNvSpPr>
            <a:spLocks noGrp="1" noChangeArrowheads="1"/>
          </p:cNvSpPr>
          <p:nvPr>
            <p:ph type="ftr" sz="quarter" idx="2"/>
          </p:nvPr>
        </p:nvSpPr>
        <p:spPr bwMode="auto">
          <a:xfrm>
            <a:off x="0" y="9121775"/>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l" defTabSz="966788" eaLnBrk="0" hangingPunct="0">
              <a:defRPr sz="1300" dirty="0">
                <a:latin typeface="Times" pitchFamily="-107" charset="0"/>
                <a:ea typeface="+mn-ea"/>
                <a:cs typeface="+mn-cs"/>
              </a:defRPr>
            </a:lvl1pPr>
          </a:lstStyle>
          <a:p>
            <a:pPr>
              <a:defRPr/>
            </a:pPr>
            <a:endParaRPr lang="en-US" dirty="0"/>
          </a:p>
        </p:txBody>
      </p:sp>
      <p:sp>
        <p:nvSpPr>
          <p:cNvPr id="203781" name="Rectangle 5"/>
          <p:cNvSpPr>
            <a:spLocks noGrp="1" noChangeArrowheads="1"/>
          </p:cNvSpPr>
          <p:nvPr>
            <p:ph type="sldNum" sz="quarter" idx="3"/>
          </p:nvPr>
        </p:nvSpPr>
        <p:spPr bwMode="auto">
          <a:xfrm>
            <a:off x="4144963" y="9121775"/>
            <a:ext cx="3170237"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eaLnBrk="0" hangingPunct="0">
              <a:defRPr sz="1300">
                <a:latin typeface="Times" pitchFamily="-65" charset="0"/>
              </a:defRPr>
            </a:lvl1pPr>
          </a:lstStyle>
          <a:p>
            <a:fld id="{871A6AAD-2246-4D4C-9C23-1252DBD76062}" type="slidenum">
              <a:rPr lang="en-US"/>
              <a:pPr/>
              <a:t>‹#›</a:t>
            </a:fld>
            <a:endParaRPr lang="en-US" dirty="0"/>
          </a:p>
        </p:txBody>
      </p:sp>
    </p:spTree>
    <p:extLst>
      <p:ext uri="{BB962C8B-B14F-4D97-AF65-F5344CB8AC3E}">
        <p14:creationId xmlns:p14="http://schemas.microsoft.com/office/powerpoint/2010/main" val="1480267466"/>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l" defTabSz="966788" eaLnBrk="0" hangingPunct="0">
              <a:defRPr sz="1300" dirty="0">
                <a:latin typeface="Times" pitchFamily="-107" charset="0"/>
                <a:ea typeface="+mn-ea"/>
                <a:cs typeface="+mn-cs"/>
              </a:defRPr>
            </a:lvl1pPr>
          </a:lstStyle>
          <a:p>
            <a:pPr>
              <a:defRPr/>
            </a:pPr>
            <a:endParaRPr lang="en-US" dirty="0"/>
          </a:p>
        </p:txBody>
      </p:sp>
      <p:sp>
        <p:nvSpPr>
          <p:cNvPr id="2051" name="Rectangle 3"/>
          <p:cNvSpPr>
            <a:spLocks noGrp="1" noChangeArrowheads="1"/>
          </p:cNvSpPr>
          <p:nvPr>
            <p:ph type="dt" idx="1"/>
          </p:nvPr>
        </p:nvSpPr>
        <p:spPr bwMode="auto">
          <a:xfrm>
            <a:off x="4144963" y="0"/>
            <a:ext cx="3170237"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eaLnBrk="0" hangingPunct="0">
              <a:defRPr sz="1300" dirty="0">
                <a:latin typeface="Times" pitchFamily="-107" charset="0"/>
                <a:ea typeface="+mn-ea"/>
                <a:cs typeface="+mn-cs"/>
              </a:defRPr>
            </a:lvl1pPr>
          </a:lstStyle>
          <a:p>
            <a:pPr>
              <a:defRPr/>
            </a:pPr>
            <a:endParaRPr lang="en-US" dirty="0"/>
          </a:p>
        </p:txBody>
      </p:sp>
      <p:sp>
        <p:nvSpPr>
          <p:cNvPr id="181252" name="Rectangle 4"/>
          <p:cNvSpPr>
            <a:spLocks noGrp="1" noRot="1" noChangeAspect="1" noChangeArrowheads="1" noTextEdit="1"/>
          </p:cNvSpPr>
          <p:nvPr>
            <p:ph type="sldImg" idx="2"/>
          </p:nvPr>
        </p:nvSpPr>
        <p:spPr bwMode="auto">
          <a:xfrm>
            <a:off x="228600" y="1341368"/>
            <a:ext cx="4292601" cy="2416175"/>
          </a:xfrm>
          <a:prstGeom prst="rect">
            <a:avLst/>
          </a:prstGeom>
          <a:noFill/>
          <a:ln w="9525">
            <a:solidFill>
              <a:srgbClr val="000000"/>
            </a:solidFill>
            <a:miter lim="800000"/>
            <a:headEnd/>
            <a:tailEnd/>
          </a:ln>
        </p:spPr>
      </p:sp>
      <p:sp>
        <p:nvSpPr>
          <p:cNvPr id="2053" name="Rectangle 5"/>
          <p:cNvSpPr>
            <a:spLocks noGrp="1" noChangeArrowheads="1"/>
          </p:cNvSpPr>
          <p:nvPr>
            <p:ph type="body" sz="quarter" idx="3"/>
          </p:nvPr>
        </p:nvSpPr>
        <p:spPr bwMode="auto">
          <a:xfrm>
            <a:off x="558994" y="4495309"/>
            <a:ext cx="6257535" cy="431958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dirty="0"/>
              <a:t>Click to edit Master text styles</a:t>
            </a:r>
          </a:p>
          <a:p>
            <a:pPr lvl="0"/>
            <a:r>
              <a:rPr lang="en-US" noProof="0" dirty="0"/>
              <a:t>Second level</a:t>
            </a:r>
          </a:p>
          <a:p>
            <a:pPr lvl="0"/>
            <a:r>
              <a:rPr lang="en-US" noProof="0" dirty="0"/>
              <a:t>Third level</a:t>
            </a:r>
          </a:p>
          <a:p>
            <a:pPr lvl="0"/>
            <a:r>
              <a:rPr lang="en-US" noProof="0" dirty="0"/>
              <a:t>Fourth level</a:t>
            </a:r>
          </a:p>
          <a:p>
            <a:pPr lvl="0"/>
            <a:r>
              <a:rPr lang="en-US" noProof="0" dirty="0"/>
              <a:t>Fifth level</a:t>
            </a:r>
          </a:p>
        </p:txBody>
      </p:sp>
      <p:sp>
        <p:nvSpPr>
          <p:cNvPr id="2054" name="Rectangle 6"/>
          <p:cNvSpPr>
            <a:spLocks noGrp="1" noChangeArrowheads="1"/>
          </p:cNvSpPr>
          <p:nvPr>
            <p:ph type="ftr" sz="quarter" idx="4"/>
          </p:nvPr>
        </p:nvSpPr>
        <p:spPr bwMode="auto">
          <a:xfrm>
            <a:off x="0" y="9121775"/>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l" defTabSz="966788" eaLnBrk="0" hangingPunct="0">
              <a:defRPr sz="1300" dirty="0">
                <a:latin typeface="Times" pitchFamily="-107" charset="0"/>
                <a:ea typeface="+mn-ea"/>
                <a:cs typeface="+mn-cs"/>
              </a:defRPr>
            </a:lvl1pPr>
          </a:lstStyle>
          <a:p>
            <a:pPr>
              <a:defRPr/>
            </a:pPr>
            <a:endParaRPr lang="en-US" dirty="0"/>
          </a:p>
        </p:txBody>
      </p:sp>
      <p:sp>
        <p:nvSpPr>
          <p:cNvPr id="2" name="TextBox 1"/>
          <p:cNvSpPr txBox="1"/>
          <p:nvPr/>
        </p:nvSpPr>
        <p:spPr>
          <a:xfrm>
            <a:off x="448065" y="799004"/>
            <a:ext cx="6257535" cy="430887"/>
          </a:xfrm>
          <a:prstGeom prst="rect">
            <a:avLst/>
          </a:prstGeom>
          <a:noFill/>
        </p:spPr>
        <p:txBody>
          <a:bodyPr wrap="square" rtlCol="0">
            <a:spAutoFit/>
          </a:bodyPr>
          <a:lstStyle/>
          <a:p>
            <a:r>
              <a:rPr lang="en-US" sz="1100" b="1" dirty="0"/>
              <a:t>DESIRED RESULTS TRAINING                                                               SESSION 3: DRDP</a:t>
            </a:r>
            <a:r>
              <a:rPr lang="en-US" sz="1100" b="1" baseline="0" dirty="0"/>
              <a:t> </a:t>
            </a:r>
          </a:p>
          <a:p>
            <a:r>
              <a:rPr lang="en-US" sz="1100" b="1" baseline="0" dirty="0"/>
              <a:t>                                                                                                                            </a:t>
            </a:r>
            <a:r>
              <a:rPr lang="en-US" sz="1100" b="1" dirty="0"/>
              <a:t>Handout</a:t>
            </a:r>
            <a:r>
              <a:rPr lang="en-US" sz="1100" b="1" baseline="0" dirty="0"/>
              <a:t>               </a:t>
            </a:r>
            <a:endParaRPr lang="en-US" sz="1100" b="1" dirty="0"/>
          </a:p>
        </p:txBody>
      </p:sp>
      <p:sp>
        <p:nvSpPr>
          <p:cNvPr id="3" name="TextBox 2"/>
          <p:cNvSpPr txBox="1"/>
          <p:nvPr/>
        </p:nvSpPr>
        <p:spPr>
          <a:xfrm>
            <a:off x="4815681" y="1569523"/>
            <a:ext cx="1828800" cy="276999"/>
          </a:xfrm>
          <a:prstGeom prst="rect">
            <a:avLst/>
          </a:prstGeom>
          <a:noFill/>
        </p:spPr>
        <p:txBody>
          <a:bodyPr wrap="square" rtlCol="0">
            <a:spAutoFit/>
          </a:bodyPr>
          <a:lstStyle/>
          <a:p>
            <a:pPr algn="ctr"/>
            <a:r>
              <a:rPr lang="en-US" sz="1200" b="1" dirty="0"/>
              <a:t>None</a:t>
            </a:r>
          </a:p>
        </p:txBody>
      </p:sp>
    </p:spTree>
    <p:extLst>
      <p:ext uri="{BB962C8B-B14F-4D97-AF65-F5344CB8AC3E}">
        <p14:creationId xmlns:p14="http://schemas.microsoft.com/office/powerpoint/2010/main" val="3170249553"/>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ts val="0"/>
      </a:spcBef>
      <a:spcAft>
        <a:spcPts val="600"/>
      </a:spcAft>
      <a:defRPr sz="1400" kern="1200">
        <a:solidFill>
          <a:schemeClr val="tx1"/>
        </a:solidFill>
        <a:latin typeface="Arial" pitchFamily="34" charset="0"/>
        <a:ea typeface="ＭＳ Ｐゴシック" pitchFamily="34" charset="-128"/>
        <a:cs typeface="Arial" pitchFamily="34" charset="0"/>
      </a:defRPr>
    </a:lvl1pPr>
    <a:lvl2pPr marL="742950" indent="-285750" algn="l" rtl="0" eaLnBrk="0" fontAlgn="base" hangingPunct="0">
      <a:spcBef>
        <a:spcPct val="30000"/>
      </a:spcBef>
      <a:spcAft>
        <a:spcPct val="0"/>
      </a:spcAft>
      <a:defRPr sz="1200" kern="1200">
        <a:solidFill>
          <a:schemeClr val="tx1"/>
        </a:solidFill>
        <a:latin typeface="Times New Roman" pitchFamily="-109" charset="0"/>
        <a:ea typeface="ＭＳ Ｐゴシック" pitchFamily="34" charset="-128"/>
        <a:cs typeface="ＭＳ Ｐゴシック" pitchFamily="34" charset="-128"/>
      </a:defRPr>
    </a:lvl2pPr>
    <a:lvl3pPr marL="1143000" indent="-228600" algn="l" rtl="0" eaLnBrk="0" fontAlgn="base" hangingPunct="0">
      <a:spcBef>
        <a:spcPct val="30000"/>
      </a:spcBef>
      <a:spcAft>
        <a:spcPct val="0"/>
      </a:spcAft>
      <a:defRPr sz="1200" kern="1200">
        <a:solidFill>
          <a:schemeClr val="tx1"/>
        </a:solidFill>
        <a:latin typeface="Times New Roman" pitchFamily="-109" charset="0"/>
        <a:ea typeface="ＭＳ Ｐゴシック" pitchFamily="34" charset="-128"/>
        <a:cs typeface="ＭＳ Ｐゴシック" pitchFamily="34" charset="-128"/>
      </a:defRPr>
    </a:lvl3pPr>
    <a:lvl4pPr marL="1600200" indent="-228600" algn="l" rtl="0" eaLnBrk="0" fontAlgn="base" hangingPunct="0">
      <a:spcBef>
        <a:spcPct val="30000"/>
      </a:spcBef>
      <a:spcAft>
        <a:spcPct val="0"/>
      </a:spcAft>
      <a:defRPr sz="1200" kern="1200">
        <a:solidFill>
          <a:schemeClr val="tx1"/>
        </a:solidFill>
        <a:latin typeface="Times New Roman" pitchFamily="-109" charset="0"/>
        <a:ea typeface="ＭＳ Ｐゴシック" pitchFamily="34" charset="-128"/>
        <a:cs typeface="ＭＳ Ｐゴシック" pitchFamily="34" charset="-128"/>
      </a:defRPr>
    </a:lvl4pPr>
    <a:lvl5pPr marL="2057400" indent="-228600" algn="l" rtl="0" eaLnBrk="0" fontAlgn="base" hangingPunct="0">
      <a:spcBef>
        <a:spcPct val="30000"/>
      </a:spcBef>
      <a:spcAft>
        <a:spcPct val="0"/>
      </a:spcAft>
      <a:defRPr sz="1200" kern="1200">
        <a:solidFill>
          <a:schemeClr val="tx1"/>
        </a:solidFill>
        <a:latin typeface="Times New Roman" pitchFamily="-109" charset="0"/>
        <a:ea typeface="ＭＳ Ｐゴシック" pitchFamily="34" charset="-128"/>
        <a:cs typeface="ＭＳ Ｐゴシック" pitchFamily="34"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8" Type="http://schemas.openxmlformats.org/officeDocument/2006/relationships/hyperlink" Target="http://www.desiredresults.us/" TargetMode="External"/><Relationship Id="rId3" Type="http://schemas.openxmlformats.org/officeDocument/2006/relationships/hyperlink" Target="http://www.pitc.org/" TargetMode="External"/><Relationship Id="rId7" Type="http://schemas.openxmlformats.org/officeDocument/2006/relationships/hyperlink" Target="http://humanservices.ucdavis.edu/ChildDev/Programs/FamilyChildCare.aspx?unit=CHLDEV"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www.calsac.org/" TargetMode="External"/><Relationship Id="rId5" Type="http://schemas.openxmlformats.org/officeDocument/2006/relationships/hyperlink" Target="http://www.cpin.us/p/pel/" TargetMode="External"/><Relationship Id="rId10" Type="http://schemas.openxmlformats.org/officeDocument/2006/relationships/hyperlink" Target="http://www.childdevelopment.org" TargetMode="External"/><Relationship Id="rId4" Type="http://schemas.openxmlformats.org/officeDocument/2006/relationships/hyperlink" Target="http://www.cpin.us/" TargetMode="External"/><Relationship Id="rId9" Type="http://schemas.openxmlformats.org/officeDocument/2006/relationships/hyperlink" Target="http://www.ecementor.org/"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This training is funded by the California Department of Social Services. The materials included in this training include materials or products developed in part or wholly by the California Department of Education and were produced by the California Department of Social Services.</a:t>
            </a:r>
          </a:p>
        </p:txBody>
      </p:sp>
      <p:sp>
        <p:nvSpPr>
          <p:cNvPr id="6" name="Slide Image Placeholder 5">
            <a:extLst>
              <a:ext uri="{FF2B5EF4-FFF2-40B4-BE49-F238E27FC236}">
                <a16:creationId xmlns:a16="http://schemas.microsoft.com/office/drawing/2014/main" id="{78578F10-B6C8-1713-4C65-430D283A519D}"/>
              </a:ext>
            </a:extLst>
          </p:cNvPr>
          <p:cNvSpPr>
            <a:spLocks noGrp="1" noRot="1" noChangeAspect="1"/>
          </p:cNvSpPr>
          <p:nvPr>
            <p:ph type="sldImg"/>
          </p:nvPr>
        </p:nvSpPr>
        <p:spPr>
          <a:xfrm>
            <a:off x="228600" y="1341438"/>
            <a:ext cx="4292600" cy="2416175"/>
          </a:xfrm>
        </p:spPr>
      </p:sp>
    </p:spTree>
    <p:extLst>
      <p:ext uri="{BB962C8B-B14F-4D97-AF65-F5344CB8AC3E}">
        <p14:creationId xmlns:p14="http://schemas.microsoft.com/office/powerpoint/2010/main" val="4266195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8" name="Rectangle 3"/>
          <p:cNvSpPr>
            <a:spLocks noGrp="1" noChangeArrowheads="1"/>
          </p:cNvSpPr>
          <p:nvPr>
            <p:ph type="body" idx="1"/>
          </p:nvPr>
        </p:nvSpPr>
        <p:spPr/>
        <p:txBody>
          <a:bodyPr/>
          <a:lstStyle/>
          <a:p>
            <a:r>
              <a:rPr lang="en-US" dirty="0"/>
              <a:t>Another element of the system includes the Curriculum Frameworks. The Framework offers guidance on how programs and teachers can support the learning and development that are described in the foundations through environments and experiences that are linguistically and developmentally appropriate, as well as individually and culturally meaningful and connected.</a:t>
            </a:r>
          </a:p>
          <a:p>
            <a:endParaRPr lang="en-US" dirty="0"/>
          </a:p>
        </p:txBody>
      </p:sp>
      <p:sp>
        <p:nvSpPr>
          <p:cNvPr id="4" name="Slide Image Placeholder 3">
            <a:extLst>
              <a:ext uri="{FF2B5EF4-FFF2-40B4-BE49-F238E27FC236}">
                <a16:creationId xmlns:a16="http://schemas.microsoft.com/office/drawing/2014/main" id="{75AB038D-7D24-4C00-2303-B9A6E7F904C4}"/>
              </a:ext>
            </a:extLst>
          </p:cNvPr>
          <p:cNvSpPr>
            <a:spLocks noGrp="1" noRot="1" noChangeAspect="1"/>
          </p:cNvSpPr>
          <p:nvPr>
            <p:ph type="sldImg"/>
          </p:nvPr>
        </p:nvSpPr>
        <p:spPr>
          <a:xfrm>
            <a:off x="228600" y="1341438"/>
            <a:ext cx="4292600" cy="2416175"/>
          </a:xfrm>
        </p:spPr>
      </p:sp>
    </p:spTree>
    <p:extLst>
      <p:ext uri="{BB962C8B-B14F-4D97-AF65-F5344CB8AC3E}">
        <p14:creationId xmlns:p14="http://schemas.microsoft.com/office/powerpoint/2010/main" val="14431166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A271FE4A-F44A-1C42-9894-5AA5499CEA9E}"/>
              </a:ext>
            </a:extLst>
          </p:cNvPr>
          <p:cNvSpPr>
            <a:spLocks noGrp="1"/>
          </p:cNvSpPr>
          <p:nvPr>
            <p:ph type="body" idx="1"/>
          </p:nvPr>
        </p:nvSpPr>
        <p:spPr/>
        <p:txBody>
          <a:bodyPr/>
          <a:lstStyle/>
          <a:p>
            <a:r>
              <a:rPr lang="en-US" dirty="0"/>
              <a:t>The above resources assist California’s workforce is being prepared, professional and aware of early childhood trends. Use your device to search one of these resources and tell the group one new thing you have learned. </a:t>
            </a:r>
          </a:p>
        </p:txBody>
      </p:sp>
      <p:sp>
        <p:nvSpPr>
          <p:cNvPr id="5" name="Slide Image Placeholder 4">
            <a:extLst>
              <a:ext uri="{FF2B5EF4-FFF2-40B4-BE49-F238E27FC236}">
                <a16:creationId xmlns:a16="http://schemas.microsoft.com/office/drawing/2014/main" id="{74C8C31C-0D5D-A7D1-33F8-F9F8AF2945DC}"/>
              </a:ext>
            </a:extLst>
          </p:cNvPr>
          <p:cNvSpPr>
            <a:spLocks noGrp="1" noRot="1" noChangeAspect="1"/>
          </p:cNvSpPr>
          <p:nvPr>
            <p:ph type="sldImg"/>
          </p:nvPr>
        </p:nvSpPr>
        <p:spPr>
          <a:xfrm>
            <a:off x="228600" y="1341438"/>
            <a:ext cx="4292600" cy="2416175"/>
          </a:xfrm>
        </p:spPr>
      </p:sp>
    </p:spTree>
    <p:extLst>
      <p:ext uri="{BB962C8B-B14F-4D97-AF65-F5344CB8AC3E}">
        <p14:creationId xmlns:p14="http://schemas.microsoft.com/office/powerpoint/2010/main" val="13971584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Notes Placeholder 2"/>
          <p:cNvSpPr>
            <a:spLocks noGrp="1"/>
          </p:cNvSpPr>
          <p:nvPr>
            <p:ph type="body" idx="1"/>
          </p:nvPr>
        </p:nvSpPr>
        <p:spPr>
          <a:xfrm>
            <a:off x="528832" y="4038600"/>
            <a:ext cx="6257535" cy="4319587"/>
          </a:xfrm>
        </p:spPr>
        <p:txBody>
          <a:bodyPr/>
          <a:lstStyle/>
          <a:p>
            <a:r>
              <a:rPr lang="en-US" dirty="0"/>
              <a:t>Refer to Handout - California Department of Education Early Education Division (CDE/EED) Professional Development Resources </a:t>
            </a:r>
          </a:p>
          <a:p>
            <a:r>
              <a:rPr lang="en-US" dirty="0"/>
              <a:t>The Program for Infant Toddler Care (PITC) seeks to ensure that America's infants get a safe, healthy, emotionally secure, and intellectually rich start in life. </a:t>
            </a:r>
            <a:r>
              <a:rPr lang="en-US" dirty="0">
                <a:hlinkClick r:id="rId3"/>
              </a:rPr>
              <a:t>http://www.pitc.org/</a:t>
            </a:r>
            <a:endParaRPr lang="en-US" dirty="0"/>
          </a:p>
          <a:p>
            <a:r>
              <a:rPr lang="en-US" dirty="0"/>
              <a:t>California Preschool Instructional Network (CPIN) provides professional development and technical assistance to preschool teachers and administrators to ensure preschool children are ready for school. </a:t>
            </a:r>
            <a:r>
              <a:rPr lang="en-US" dirty="0">
                <a:hlinkClick r:id="rId4"/>
              </a:rPr>
              <a:t>http://www.cpin.us/</a:t>
            </a:r>
            <a:endParaRPr lang="en-US" dirty="0"/>
          </a:p>
          <a:p>
            <a:r>
              <a:rPr lang="en-US" dirty="0"/>
              <a:t>The Preschool English Learner Training provides teaching strategies, materials, and training to individuals interested in achieving optimal educational outcomes for children who attend public preschool programs and speak a language other than English. </a:t>
            </a:r>
            <a:r>
              <a:rPr lang="en-US" dirty="0">
                <a:hlinkClick r:id="rId5"/>
              </a:rPr>
              <a:t>http://www.cpin.us/p/pel/</a:t>
            </a:r>
            <a:endParaRPr lang="en-US" dirty="0"/>
          </a:p>
          <a:p>
            <a:r>
              <a:rPr lang="en-US" dirty="0"/>
              <a:t>California School-Age Consortium (CalSAC) - CalSAC’s mission is to enhance the performance of California out-of-school program providers by building connections, competence, and community. </a:t>
            </a:r>
            <a:r>
              <a:rPr lang="en-US" dirty="0">
                <a:hlinkClick r:id="rId6"/>
              </a:rPr>
              <a:t>http://www.calsac.org/</a:t>
            </a:r>
            <a:endParaRPr lang="en-US" dirty="0"/>
          </a:p>
          <a:p>
            <a:r>
              <a:rPr lang="en-US" dirty="0"/>
              <a:t>Family Child Care at Its Best provides high-quality, university-based child development education to thousands of licensed and license-exempt family childcare providers throughout California. </a:t>
            </a:r>
            <a:r>
              <a:rPr lang="en-US" dirty="0">
                <a:hlinkClick r:id="rId7"/>
              </a:rPr>
              <a:t>http://humanservices.ucdavis.edu/ChildDev/Programs/FamilyChildCare.aspx?unit=CHLDEV</a:t>
            </a:r>
            <a:endParaRPr lang="en-US" dirty="0"/>
          </a:p>
          <a:p>
            <a:r>
              <a:rPr lang="en-US" dirty="0"/>
              <a:t>Desired Results Training and Technical Assistance Project provides training and technical assistance in implementing the Desired Results system, including assessing children with the Desired Results Developmental Profile©. </a:t>
            </a:r>
            <a:r>
              <a:rPr lang="en-US" dirty="0">
                <a:hlinkClick r:id="rId8"/>
              </a:rPr>
              <a:t>http://www.desiredresults.us</a:t>
            </a:r>
            <a:endParaRPr lang="en-US" dirty="0"/>
          </a:p>
          <a:p>
            <a:r>
              <a:rPr lang="en-US" dirty="0"/>
              <a:t>The California Early Childhood Mentor Program provides resources and support to aspiring and experienced teachers and administrators in programs serving children from birth to five and before- and after-school programs. </a:t>
            </a:r>
            <a:r>
              <a:rPr lang="en-US" dirty="0">
                <a:hlinkClick r:id="rId9"/>
              </a:rPr>
              <a:t>http://www.ecementor.org/</a:t>
            </a:r>
            <a:endParaRPr lang="en-US" dirty="0"/>
          </a:p>
          <a:p>
            <a:r>
              <a:rPr lang="en-US" dirty="0"/>
              <a:t>The Child Development Training Consortium promotes high-quality early education to California’s children and families by providing financial and technical assistance to child development students and professionals. </a:t>
            </a:r>
            <a:r>
              <a:rPr lang="en-US" dirty="0">
                <a:hlinkClick r:id="rId10"/>
              </a:rPr>
              <a:t>http://www.childdevelopment.org</a:t>
            </a:r>
            <a:r>
              <a:rPr lang="en-US" dirty="0"/>
              <a:t> </a:t>
            </a:r>
          </a:p>
        </p:txBody>
      </p:sp>
      <p:sp>
        <p:nvSpPr>
          <p:cNvPr id="4" name="Slide Image Placeholder 3">
            <a:extLst>
              <a:ext uri="{FF2B5EF4-FFF2-40B4-BE49-F238E27FC236}">
                <a16:creationId xmlns:a16="http://schemas.microsoft.com/office/drawing/2014/main" id="{08AED50F-200E-FA89-CF1D-08A090626365}"/>
              </a:ext>
            </a:extLst>
          </p:cNvPr>
          <p:cNvSpPr>
            <a:spLocks noGrp="1" noRot="1" noChangeAspect="1"/>
          </p:cNvSpPr>
          <p:nvPr>
            <p:ph type="sldImg"/>
          </p:nvPr>
        </p:nvSpPr>
        <p:spPr>
          <a:xfrm>
            <a:off x="228600" y="1341438"/>
            <a:ext cx="4292600" cy="2416175"/>
          </a:xfrm>
        </p:spPr>
      </p:sp>
    </p:spTree>
    <p:extLst>
      <p:ext uri="{BB962C8B-B14F-4D97-AF65-F5344CB8AC3E}">
        <p14:creationId xmlns:p14="http://schemas.microsoft.com/office/powerpoint/2010/main" val="8794198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9" name="Notes Placeholder 2"/>
          <p:cNvSpPr>
            <a:spLocks noGrp="1"/>
          </p:cNvSpPr>
          <p:nvPr>
            <p:ph type="body" idx="1"/>
          </p:nvPr>
        </p:nvSpPr>
        <p:spPr/>
        <p:txBody>
          <a:bodyPr/>
          <a:lstStyle/>
          <a:p>
            <a:r>
              <a:rPr lang="en-US" dirty="0"/>
              <a:t>The DR Assessment system includes the  DRDP assessment, the ERS, parent surveys and Program Self Evaluation.  All of these elements work together in an effort to support ongoing program improvement. </a:t>
            </a:r>
          </a:p>
        </p:txBody>
      </p:sp>
      <p:sp>
        <p:nvSpPr>
          <p:cNvPr id="3" name="Slide Image Placeholder 2">
            <a:extLst>
              <a:ext uri="{FF2B5EF4-FFF2-40B4-BE49-F238E27FC236}">
                <a16:creationId xmlns:a16="http://schemas.microsoft.com/office/drawing/2014/main" id="{B15C90EF-1374-987F-4844-2D5084D5C343}"/>
              </a:ext>
            </a:extLst>
          </p:cNvPr>
          <p:cNvSpPr>
            <a:spLocks noGrp="1" noRot="1" noChangeAspect="1"/>
          </p:cNvSpPr>
          <p:nvPr>
            <p:ph type="sldImg"/>
          </p:nvPr>
        </p:nvSpPr>
        <p:spPr>
          <a:xfrm>
            <a:off x="228600" y="1341438"/>
            <a:ext cx="4292600" cy="2416175"/>
          </a:xfrm>
        </p:spPr>
      </p:sp>
    </p:spTree>
    <p:extLst>
      <p:ext uri="{BB962C8B-B14F-4D97-AF65-F5344CB8AC3E}">
        <p14:creationId xmlns:p14="http://schemas.microsoft.com/office/powerpoint/2010/main" val="22722823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The DRDP, The ERS and the act of using data to plan are also a part of the Quality Counts California system.  More information can be found on their site. </a:t>
            </a:r>
          </a:p>
          <a:p>
            <a:r>
              <a:rPr lang="en-US" dirty="0"/>
              <a:t>https://www.qualitycountsca.net/</a:t>
            </a:r>
          </a:p>
          <a:p>
            <a:r>
              <a:rPr lang="en-US" dirty="0"/>
              <a:t>https://www.cde.ca.gov/sp/cd/rt/californiaqris.asp</a:t>
            </a:r>
          </a:p>
        </p:txBody>
      </p:sp>
      <p:sp>
        <p:nvSpPr>
          <p:cNvPr id="4" name="Slide Image Placeholder 3">
            <a:extLst>
              <a:ext uri="{FF2B5EF4-FFF2-40B4-BE49-F238E27FC236}">
                <a16:creationId xmlns:a16="http://schemas.microsoft.com/office/drawing/2014/main" id="{7647C600-D04B-A1BA-55F6-DB94B912557E}"/>
              </a:ext>
            </a:extLst>
          </p:cNvPr>
          <p:cNvSpPr>
            <a:spLocks noGrp="1" noRot="1" noChangeAspect="1"/>
          </p:cNvSpPr>
          <p:nvPr>
            <p:ph type="sldImg"/>
          </p:nvPr>
        </p:nvSpPr>
        <p:spPr>
          <a:xfrm>
            <a:off x="228600" y="1341438"/>
            <a:ext cx="4292600" cy="2416175"/>
          </a:xfrm>
        </p:spPr>
      </p:sp>
    </p:spTree>
    <p:extLst>
      <p:ext uri="{BB962C8B-B14F-4D97-AF65-F5344CB8AC3E}">
        <p14:creationId xmlns:p14="http://schemas.microsoft.com/office/powerpoint/2010/main" val="11541740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1" name="Rectangle 1027"/>
          <p:cNvSpPr>
            <a:spLocks noGrp="1" noChangeArrowheads="1"/>
          </p:cNvSpPr>
          <p:nvPr>
            <p:ph type="body" idx="1"/>
          </p:nvPr>
        </p:nvSpPr>
        <p:spPr/>
        <p:txBody>
          <a:bodyPr/>
          <a:lstStyle/>
          <a:p>
            <a:r>
              <a:rPr lang="en-US" dirty="0"/>
              <a:t>Activity: Opening Activity</a:t>
            </a:r>
          </a:p>
          <a:p>
            <a:r>
              <a:rPr lang="en-US" dirty="0"/>
              <a:t>Get three sticky notes from your table. On the first note, write down what you already know about the Desired Results system. </a:t>
            </a:r>
          </a:p>
          <a:p>
            <a:r>
              <a:rPr lang="en-US" dirty="0"/>
              <a:t>On the second sticky note, write down what you want to know about the desired results system.</a:t>
            </a:r>
          </a:p>
          <a:p>
            <a:r>
              <a:rPr lang="en-US" dirty="0"/>
              <a:t>On the third sticky note write down the letter “L” at the top.</a:t>
            </a:r>
          </a:p>
          <a:p>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6200" y="1753776"/>
            <a:ext cx="1605400" cy="2105848"/>
          </a:xfrm>
          <a:prstGeom prst="rect">
            <a:avLst/>
          </a:prstGeom>
        </p:spPr>
      </p:pic>
      <p:sp>
        <p:nvSpPr>
          <p:cNvPr id="5" name="Slide Image Placeholder 4">
            <a:extLst>
              <a:ext uri="{FF2B5EF4-FFF2-40B4-BE49-F238E27FC236}">
                <a16:creationId xmlns:a16="http://schemas.microsoft.com/office/drawing/2014/main" id="{24FBA699-9437-E520-2468-DB0D90E70CC9}"/>
              </a:ext>
            </a:extLst>
          </p:cNvPr>
          <p:cNvSpPr>
            <a:spLocks noGrp="1" noRot="1" noChangeAspect="1"/>
          </p:cNvSpPr>
          <p:nvPr>
            <p:ph type="sldImg"/>
          </p:nvPr>
        </p:nvSpPr>
        <p:spPr>
          <a:xfrm>
            <a:off x="228600" y="1341438"/>
            <a:ext cx="4292600" cy="2416175"/>
          </a:xfrm>
        </p:spPr>
      </p:sp>
    </p:spTree>
    <p:extLst>
      <p:ext uri="{BB962C8B-B14F-4D97-AF65-F5344CB8AC3E}">
        <p14:creationId xmlns:p14="http://schemas.microsoft.com/office/powerpoint/2010/main" val="7801950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Activity: Opening Activity- KWL</a:t>
            </a:r>
          </a:p>
          <a:p>
            <a:r>
              <a:rPr lang="en-US" dirty="0"/>
              <a:t>Get three sticky notes from your table. </a:t>
            </a:r>
          </a:p>
          <a:p>
            <a:r>
              <a:rPr lang="en-US" dirty="0"/>
              <a:t>On the first note, write down what you already know about the Desired Results system. </a:t>
            </a:r>
          </a:p>
          <a:p>
            <a:r>
              <a:rPr lang="en-US" dirty="0"/>
              <a:t>On the second sticky note, write down what you want to know about the desired results system.</a:t>
            </a:r>
          </a:p>
          <a:p>
            <a:r>
              <a:rPr lang="en-US" dirty="0"/>
              <a:t>On the third sticky note, write down the letter “L” at the top. ( Participants will use this note at the end of the day to write two things they learned and how they will take it back to their programs.)</a:t>
            </a:r>
          </a:p>
          <a:p>
            <a:r>
              <a:rPr lang="en-US" dirty="0"/>
              <a:t>When you are done. please take your sticky to the appropriate charts. </a:t>
            </a:r>
          </a:p>
          <a:p>
            <a:r>
              <a:rPr lang="en-US" dirty="0"/>
              <a:t>There is a K chart for what you know. Place your first sticky note there.</a:t>
            </a:r>
          </a:p>
          <a:p>
            <a:r>
              <a:rPr lang="en-US" dirty="0"/>
              <a:t>There is a W chart for what you want to know. Place your second sticky there.</a:t>
            </a:r>
          </a:p>
          <a:p>
            <a:r>
              <a:rPr lang="en-US" dirty="0"/>
              <a:t>Please keep your third sticky for the end of the day.</a:t>
            </a:r>
          </a:p>
        </p:txBody>
      </p:sp>
      <p:sp>
        <p:nvSpPr>
          <p:cNvPr id="4" name="Slide Image Placeholder 3">
            <a:extLst>
              <a:ext uri="{FF2B5EF4-FFF2-40B4-BE49-F238E27FC236}">
                <a16:creationId xmlns:a16="http://schemas.microsoft.com/office/drawing/2014/main" id="{80BE97F6-1D1F-C26B-586E-160A0C0FCB9B}"/>
              </a:ext>
            </a:extLst>
          </p:cNvPr>
          <p:cNvSpPr>
            <a:spLocks noGrp="1" noRot="1" noChangeAspect="1"/>
          </p:cNvSpPr>
          <p:nvPr>
            <p:ph type="sldImg"/>
          </p:nvPr>
        </p:nvSpPr>
        <p:spPr>
          <a:xfrm>
            <a:off x="228600" y="1341438"/>
            <a:ext cx="4292600" cy="2416175"/>
          </a:xfrm>
        </p:spPr>
      </p:sp>
    </p:spTree>
    <p:extLst>
      <p:ext uri="{BB962C8B-B14F-4D97-AF65-F5344CB8AC3E}">
        <p14:creationId xmlns:p14="http://schemas.microsoft.com/office/powerpoint/2010/main" val="12326277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3" name="Rectangle 3"/>
          <p:cNvSpPr>
            <a:spLocks noChangeArrowheads="1"/>
          </p:cNvSpPr>
          <p:nvPr/>
        </p:nvSpPr>
        <p:spPr bwMode="auto">
          <a:xfrm>
            <a:off x="1" y="9121776"/>
            <a:ext cx="3170238" cy="479425"/>
          </a:xfrm>
          <a:prstGeom prst="rect">
            <a:avLst/>
          </a:prstGeom>
          <a:noFill/>
          <a:ln w="12700">
            <a:noFill/>
            <a:miter lim="800000"/>
            <a:headEnd/>
            <a:tailEnd/>
          </a:ln>
        </p:spPr>
        <p:txBody>
          <a:bodyPr wrap="none" lIns="91430" tIns="45715" rIns="91430" bIns="45715" anchor="ctr">
            <a:prstTxWarp prst="textNoShape">
              <a:avLst/>
            </a:prstTxWarp>
          </a:bodyPr>
          <a:lstStyle/>
          <a:p>
            <a:pPr algn="ctr" eaLnBrk="0" hangingPunct="0"/>
            <a:endParaRPr lang="en-US" dirty="0"/>
          </a:p>
        </p:txBody>
      </p:sp>
      <p:sp>
        <p:nvSpPr>
          <p:cNvPr id="199684" name="Rectangle 4"/>
          <p:cNvSpPr>
            <a:spLocks noChangeArrowheads="1"/>
          </p:cNvSpPr>
          <p:nvPr/>
        </p:nvSpPr>
        <p:spPr bwMode="auto">
          <a:xfrm>
            <a:off x="1" y="0"/>
            <a:ext cx="3170238" cy="479425"/>
          </a:xfrm>
          <a:prstGeom prst="rect">
            <a:avLst/>
          </a:prstGeom>
          <a:noFill/>
          <a:ln w="12700">
            <a:noFill/>
            <a:miter lim="800000"/>
            <a:headEnd/>
            <a:tailEnd/>
          </a:ln>
        </p:spPr>
        <p:txBody>
          <a:bodyPr wrap="none" lIns="91430" tIns="45715" rIns="91430" bIns="45715" anchor="ctr">
            <a:prstTxWarp prst="textNoShape">
              <a:avLst/>
            </a:prstTxWarp>
          </a:bodyPr>
          <a:lstStyle/>
          <a:p>
            <a:pPr algn="ctr" eaLnBrk="0" hangingPunct="0"/>
            <a:endParaRPr lang="en-US" dirty="0"/>
          </a:p>
        </p:txBody>
      </p:sp>
      <p:sp>
        <p:nvSpPr>
          <p:cNvPr id="197638" name="Rectangle 6"/>
          <p:cNvSpPr>
            <a:spLocks noGrp="1" noChangeArrowheads="1"/>
          </p:cNvSpPr>
          <p:nvPr>
            <p:ph type="body" idx="1"/>
          </p:nvPr>
        </p:nvSpPr>
        <p:spPr/>
        <p:txBody>
          <a:bodyPr/>
          <a:lstStyle/>
          <a:p>
            <a:r>
              <a:rPr lang="en-US" dirty="0"/>
              <a:t>Review the four (4) desired results for children. These are the overarching goals for children.</a:t>
            </a:r>
          </a:p>
          <a:p>
            <a:endParaRPr lang="en-US" dirty="0"/>
          </a:p>
          <a:p>
            <a:r>
              <a:rPr lang="en-US" dirty="0"/>
              <a:t> </a:t>
            </a:r>
          </a:p>
        </p:txBody>
      </p:sp>
      <p:sp>
        <p:nvSpPr>
          <p:cNvPr id="4" name="Slide Image Placeholder 3">
            <a:extLst>
              <a:ext uri="{FF2B5EF4-FFF2-40B4-BE49-F238E27FC236}">
                <a16:creationId xmlns:a16="http://schemas.microsoft.com/office/drawing/2014/main" id="{47A13331-AEE8-A2BA-D5D1-4E6F31A59D09}"/>
              </a:ext>
            </a:extLst>
          </p:cNvPr>
          <p:cNvSpPr>
            <a:spLocks noGrp="1" noRot="1" noChangeAspect="1"/>
          </p:cNvSpPr>
          <p:nvPr>
            <p:ph type="sldImg"/>
          </p:nvPr>
        </p:nvSpPr>
        <p:spPr>
          <a:xfrm>
            <a:off x="228600" y="1341438"/>
            <a:ext cx="4292600" cy="2416175"/>
          </a:xfrm>
        </p:spPr>
      </p:sp>
    </p:spTree>
    <p:extLst>
      <p:ext uri="{BB962C8B-B14F-4D97-AF65-F5344CB8AC3E}">
        <p14:creationId xmlns:p14="http://schemas.microsoft.com/office/powerpoint/2010/main" val="24804921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7" name="Rectangle 3"/>
          <p:cNvSpPr>
            <a:spLocks noChangeArrowheads="1"/>
          </p:cNvSpPr>
          <p:nvPr/>
        </p:nvSpPr>
        <p:spPr bwMode="auto">
          <a:xfrm>
            <a:off x="1" y="9121776"/>
            <a:ext cx="3170238" cy="479425"/>
          </a:xfrm>
          <a:prstGeom prst="rect">
            <a:avLst/>
          </a:prstGeom>
          <a:noFill/>
          <a:ln w="12700">
            <a:noFill/>
            <a:miter lim="800000"/>
            <a:headEnd/>
            <a:tailEnd/>
          </a:ln>
        </p:spPr>
        <p:txBody>
          <a:bodyPr wrap="none" lIns="91430" tIns="45715" rIns="91430" bIns="45715" anchor="ctr">
            <a:prstTxWarp prst="textNoShape">
              <a:avLst/>
            </a:prstTxWarp>
          </a:bodyPr>
          <a:lstStyle/>
          <a:p>
            <a:pPr algn="ctr" eaLnBrk="0" hangingPunct="0"/>
            <a:endParaRPr lang="en-US" dirty="0"/>
          </a:p>
        </p:txBody>
      </p:sp>
      <p:sp>
        <p:nvSpPr>
          <p:cNvPr id="200708" name="Rectangle 4"/>
          <p:cNvSpPr>
            <a:spLocks noChangeArrowheads="1"/>
          </p:cNvSpPr>
          <p:nvPr/>
        </p:nvSpPr>
        <p:spPr bwMode="auto">
          <a:xfrm>
            <a:off x="1" y="0"/>
            <a:ext cx="3170238" cy="479425"/>
          </a:xfrm>
          <a:prstGeom prst="rect">
            <a:avLst/>
          </a:prstGeom>
          <a:noFill/>
          <a:ln w="12700">
            <a:noFill/>
            <a:miter lim="800000"/>
            <a:headEnd/>
            <a:tailEnd/>
          </a:ln>
        </p:spPr>
        <p:txBody>
          <a:bodyPr wrap="none" lIns="91430" tIns="45715" rIns="91430" bIns="45715" anchor="ctr">
            <a:prstTxWarp prst="textNoShape">
              <a:avLst/>
            </a:prstTxWarp>
          </a:bodyPr>
          <a:lstStyle/>
          <a:p>
            <a:pPr algn="ctr" eaLnBrk="0" hangingPunct="0"/>
            <a:endParaRPr lang="en-US" dirty="0"/>
          </a:p>
        </p:txBody>
      </p:sp>
      <p:sp>
        <p:nvSpPr>
          <p:cNvPr id="200710" name="Rectangle 6"/>
          <p:cNvSpPr>
            <a:spLocks noGrp="1" noChangeArrowheads="1"/>
          </p:cNvSpPr>
          <p:nvPr>
            <p:ph type="body" idx="1"/>
          </p:nvPr>
        </p:nvSpPr>
        <p:spPr/>
        <p:txBody>
          <a:bodyPr/>
          <a:lstStyle/>
          <a:p>
            <a:r>
              <a:rPr lang="en-US" dirty="0"/>
              <a:t>Trainer note: Introduce the two (2) desired results for families.</a:t>
            </a:r>
          </a:p>
          <a:p>
            <a:endParaRPr lang="en-US" dirty="0"/>
          </a:p>
          <a:p>
            <a:r>
              <a:rPr lang="en-US" dirty="0"/>
              <a:t>The Parent Survey will help determine the achievement of these results. Parents will be supported in their role as their child’s first and most important teacher. </a:t>
            </a:r>
          </a:p>
        </p:txBody>
      </p:sp>
      <p:sp>
        <p:nvSpPr>
          <p:cNvPr id="4" name="Slide Image Placeholder 3">
            <a:extLst>
              <a:ext uri="{FF2B5EF4-FFF2-40B4-BE49-F238E27FC236}">
                <a16:creationId xmlns:a16="http://schemas.microsoft.com/office/drawing/2014/main" id="{B5F2AB77-53F3-3626-ABE7-4A1FEEFD7444}"/>
              </a:ext>
            </a:extLst>
          </p:cNvPr>
          <p:cNvSpPr>
            <a:spLocks noGrp="1" noRot="1" noChangeAspect="1"/>
          </p:cNvSpPr>
          <p:nvPr>
            <p:ph type="sldImg"/>
          </p:nvPr>
        </p:nvSpPr>
        <p:spPr>
          <a:xfrm>
            <a:off x="228600" y="1341438"/>
            <a:ext cx="4292600" cy="2416175"/>
          </a:xfrm>
        </p:spPr>
      </p:sp>
    </p:spTree>
    <p:extLst>
      <p:ext uri="{BB962C8B-B14F-4D97-AF65-F5344CB8AC3E}">
        <p14:creationId xmlns:p14="http://schemas.microsoft.com/office/powerpoint/2010/main" val="26002122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3" name="Rectangle 1027"/>
          <p:cNvSpPr>
            <a:spLocks noGrp="1" noChangeArrowheads="1"/>
          </p:cNvSpPr>
          <p:nvPr>
            <p:ph type="body" idx="1"/>
          </p:nvPr>
        </p:nvSpPr>
        <p:spPr/>
        <p:txBody>
          <a:bodyPr/>
          <a:lstStyle/>
          <a:p>
            <a:r>
              <a:rPr lang="en-US" dirty="0"/>
              <a:t>This model is a graphic organizer of the DR. Each of the circles connects to an element from the Desired Results Assessment System. </a:t>
            </a:r>
          </a:p>
          <a:p>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2993" y="1524000"/>
            <a:ext cx="1923536" cy="1481908"/>
          </a:xfrm>
          <a:prstGeom prst="rect">
            <a:avLst/>
          </a:prstGeom>
          <a:ln>
            <a:solidFill>
              <a:schemeClr val="bg1">
                <a:lumMod val="75000"/>
              </a:schemeClr>
            </a:solidFill>
          </a:ln>
        </p:spPr>
      </p:pic>
      <p:sp>
        <p:nvSpPr>
          <p:cNvPr id="5" name="Slide Image Placeholder 4">
            <a:extLst>
              <a:ext uri="{FF2B5EF4-FFF2-40B4-BE49-F238E27FC236}">
                <a16:creationId xmlns:a16="http://schemas.microsoft.com/office/drawing/2014/main" id="{2E6F3832-0DD0-B0C2-0573-31231B815358}"/>
              </a:ext>
            </a:extLst>
          </p:cNvPr>
          <p:cNvSpPr>
            <a:spLocks noGrp="1" noRot="1" noChangeAspect="1"/>
          </p:cNvSpPr>
          <p:nvPr>
            <p:ph type="sldImg"/>
          </p:nvPr>
        </p:nvSpPr>
        <p:spPr>
          <a:xfrm>
            <a:off x="228600" y="1341438"/>
            <a:ext cx="4292600" cy="2416175"/>
          </a:xfrm>
        </p:spPr>
      </p:sp>
    </p:spTree>
    <p:extLst>
      <p:ext uri="{BB962C8B-B14F-4D97-AF65-F5344CB8AC3E}">
        <p14:creationId xmlns:p14="http://schemas.microsoft.com/office/powerpoint/2010/main" val="9523258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Trainer note: Introduce yourself, co-trainers, and special guests.</a:t>
            </a:r>
          </a:p>
          <a:p>
            <a:endParaRPr lang="en-US" dirty="0"/>
          </a:p>
          <a:p>
            <a:r>
              <a:rPr lang="en-US" dirty="0"/>
              <a:t>Participants will learn about why the Desired Results system was developed and how it can be used to improve quality services to children and families. Participants should write ONLY on the colored pages in the binders. The white pages can be used as handout masters when they return to their agencies to train others.</a:t>
            </a:r>
          </a:p>
          <a:p>
            <a:endParaRPr lang="en-US" dirty="0"/>
          </a:p>
        </p:txBody>
      </p:sp>
      <p:sp>
        <p:nvSpPr>
          <p:cNvPr id="5" name="Slide Image Placeholder 4">
            <a:extLst>
              <a:ext uri="{FF2B5EF4-FFF2-40B4-BE49-F238E27FC236}">
                <a16:creationId xmlns:a16="http://schemas.microsoft.com/office/drawing/2014/main" id="{07DF99F5-95EB-E51D-876F-52F995C568F8}"/>
              </a:ext>
            </a:extLst>
          </p:cNvPr>
          <p:cNvSpPr>
            <a:spLocks noGrp="1" noRot="1" noChangeAspect="1"/>
          </p:cNvSpPr>
          <p:nvPr>
            <p:ph type="sldImg"/>
          </p:nvPr>
        </p:nvSpPr>
        <p:spPr>
          <a:xfrm>
            <a:off x="228600" y="1341438"/>
            <a:ext cx="4292600" cy="2416175"/>
          </a:xfrm>
        </p:spPr>
      </p:sp>
    </p:spTree>
    <p:extLst>
      <p:ext uri="{BB962C8B-B14F-4D97-AF65-F5344CB8AC3E}">
        <p14:creationId xmlns:p14="http://schemas.microsoft.com/office/powerpoint/2010/main" val="228261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6" name="Rectangle 3"/>
          <p:cNvSpPr>
            <a:spLocks noGrp="1" noChangeArrowheads="1"/>
          </p:cNvSpPr>
          <p:nvPr>
            <p:ph type="body" idx="1"/>
          </p:nvPr>
        </p:nvSpPr>
        <p:spPr/>
        <p:txBody>
          <a:bodyPr/>
          <a:lstStyle/>
          <a:p>
            <a:r>
              <a:rPr lang="en-US" dirty="0"/>
              <a:t>It is important to understand that the foundations describe the knowledge and skills that all young children typically exhibit:</a:t>
            </a:r>
          </a:p>
          <a:p>
            <a:pPr marL="285750" indent="-285750">
              <a:buFont typeface="Arial" panose="020B0604020202020204" pitchFamily="34" charset="0"/>
              <a:buChar char="•"/>
            </a:pPr>
            <a:r>
              <a:rPr lang="en-US" dirty="0"/>
              <a:t>at about 8, 18, and 36 months for infants and toddlers</a:t>
            </a:r>
          </a:p>
          <a:p>
            <a:pPr marL="285750" indent="-285750">
              <a:buFont typeface="Arial" panose="020B0604020202020204" pitchFamily="34" charset="0"/>
              <a:buChar char="•"/>
            </a:pPr>
            <a:r>
              <a:rPr lang="en-US" dirty="0"/>
              <a:t>Ages 3- 5.5 for Preschool and TK</a:t>
            </a:r>
          </a:p>
          <a:p>
            <a:pPr marL="285750" indent="-285750">
              <a:buFont typeface="Arial" panose="020B0604020202020204" pitchFamily="34" charset="0"/>
              <a:buChar char="•"/>
            </a:pPr>
            <a:r>
              <a:rPr lang="en-US" dirty="0"/>
              <a:t>as they complete their first or second year of preschool;</a:t>
            </a:r>
          </a:p>
          <a:p>
            <a:pPr marL="285750" indent="-285750">
              <a:buFont typeface="Arial" panose="020B0604020202020204" pitchFamily="34" charset="0"/>
              <a:buChar char="•"/>
            </a:pPr>
            <a:r>
              <a:rPr lang="en-US" dirty="0"/>
              <a:t>with appropriate support; and</a:t>
            </a:r>
          </a:p>
          <a:p>
            <a:pPr marL="285750" indent="-285750">
              <a:buFont typeface="Arial" panose="020B0604020202020204" pitchFamily="34" charset="0"/>
              <a:buChar char="•"/>
            </a:pPr>
            <a:r>
              <a:rPr lang="en-US" dirty="0"/>
              <a:t>when attending a high-quality preschool program.</a:t>
            </a:r>
          </a:p>
          <a:p>
            <a:r>
              <a:rPr lang="en-US" dirty="0"/>
              <a:t>The DRDP is the child observational assessment tool that is used by teachers to record a child’s progress on a developmental continuum.</a:t>
            </a:r>
          </a:p>
        </p:txBody>
      </p:sp>
      <p:sp>
        <p:nvSpPr>
          <p:cNvPr id="3" name="Slide Image Placeholder 2">
            <a:extLst>
              <a:ext uri="{FF2B5EF4-FFF2-40B4-BE49-F238E27FC236}">
                <a16:creationId xmlns:a16="http://schemas.microsoft.com/office/drawing/2014/main" id="{25DB61FE-B33F-00CE-514F-AEE7B8871BC3}"/>
              </a:ext>
            </a:extLst>
          </p:cNvPr>
          <p:cNvSpPr>
            <a:spLocks noGrp="1" noRot="1" noChangeAspect="1"/>
          </p:cNvSpPr>
          <p:nvPr>
            <p:ph type="sldImg"/>
          </p:nvPr>
        </p:nvSpPr>
        <p:spPr>
          <a:xfrm>
            <a:off x="228600" y="1341438"/>
            <a:ext cx="4292600" cy="2416175"/>
          </a:xfrm>
        </p:spPr>
      </p:sp>
    </p:spTree>
    <p:extLst>
      <p:ext uri="{BB962C8B-B14F-4D97-AF65-F5344CB8AC3E}">
        <p14:creationId xmlns:p14="http://schemas.microsoft.com/office/powerpoint/2010/main" val="34165253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9" name="Rectangle 3"/>
          <p:cNvSpPr>
            <a:spLocks noChangeArrowheads="1"/>
          </p:cNvSpPr>
          <p:nvPr/>
        </p:nvSpPr>
        <p:spPr bwMode="auto">
          <a:xfrm>
            <a:off x="1" y="9121776"/>
            <a:ext cx="3170238" cy="479425"/>
          </a:xfrm>
          <a:prstGeom prst="rect">
            <a:avLst/>
          </a:prstGeom>
          <a:noFill/>
          <a:ln w="12700">
            <a:noFill/>
            <a:miter lim="800000"/>
            <a:headEnd/>
            <a:tailEnd/>
          </a:ln>
        </p:spPr>
        <p:txBody>
          <a:bodyPr wrap="none" lIns="91430" tIns="45715" rIns="91430" bIns="45715" anchor="ctr">
            <a:prstTxWarp prst="textNoShape">
              <a:avLst/>
            </a:prstTxWarp>
          </a:bodyPr>
          <a:lstStyle/>
          <a:p>
            <a:pPr algn="ctr" eaLnBrk="0" hangingPunct="0"/>
            <a:endParaRPr lang="en-US" dirty="0"/>
          </a:p>
        </p:txBody>
      </p:sp>
      <p:sp>
        <p:nvSpPr>
          <p:cNvPr id="203780" name="Rectangle 4"/>
          <p:cNvSpPr>
            <a:spLocks noChangeArrowheads="1"/>
          </p:cNvSpPr>
          <p:nvPr/>
        </p:nvSpPr>
        <p:spPr bwMode="auto">
          <a:xfrm>
            <a:off x="1" y="0"/>
            <a:ext cx="3170238" cy="479425"/>
          </a:xfrm>
          <a:prstGeom prst="rect">
            <a:avLst/>
          </a:prstGeom>
          <a:noFill/>
          <a:ln w="12700">
            <a:noFill/>
            <a:miter lim="800000"/>
            <a:headEnd/>
            <a:tailEnd/>
          </a:ln>
        </p:spPr>
        <p:txBody>
          <a:bodyPr wrap="none" lIns="91430" tIns="45715" rIns="91430" bIns="45715" anchor="ctr">
            <a:prstTxWarp prst="textNoShape">
              <a:avLst/>
            </a:prstTxWarp>
          </a:bodyPr>
          <a:lstStyle/>
          <a:p>
            <a:pPr algn="ctr" eaLnBrk="0" hangingPunct="0"/>
            <a:endParaRPr lang="en-US" dirty="0"/>
          </a:p>
        </p:txBody>
      </p:sp>
      <p:sp>
        <p:nvSpPr>
          <p:cNvPr id="201734" name="Rectangle 6"/>
          <p:cNvSpPr>
            <a:spLocks noGrp="1" noChangeArrowheads="1"/>
          </p:cNvSpPr>
          <p:nvPr>
            <p:ph type="body" idx="1"/>
          </p:nvPr>
        </p:nvSpPr>
        <p:spPr/>
        <p:txBody>
          <a:bodyPr/>
          <a:lstStyle/>
          <a:p>
            <a:r>
              <a:rPr lang="en-US" dirty="0"/>
              <a:t>Trainer note: Ask participants to follow along on the DR System Process for Continuous Improvement handout.</a:t>
            </a:r>
          </a:p>
          <a:p>
            <a:endParaRPr lang="en-US" dirty="0"/>
          </a:p>
          <a:p>
            <a:r>
              <a:rPr lang="en-US" dirty="0"/>
              <a:t>In this diagram, programs begin at the top left box of the cycle, with implementing the Program Quality Dimensions and moving clock-wise around the cycle each program year. After adjustments have been made, administrators analyze and evaluate the progress to determine what subsequent actions should be taken to ensure continued progress.</a:t>
            </a:r>
          </a:p>
          <a:p>
            <a:endParaRPr lang="en-US" dirty="0"/>
          </a:p>
          <a:p>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200" y="1524000"/>
            <a:ext cx="2027602" cy="1567011"/>
          </a:xfrm>
          <a:prstGeom prst="rect">
            <a:avLst/>
          </a:prstGeom>
        </p:spPr>
      </p:pic>
      <p:sp>
        <p:nvSpPr>
          <p:cNvPr id="5" name="Slide Image Placeholder 4">
            <a:extLst>
              <a:ext uri="{FF2B5EF4-FFF2-40B4-BE49-F238E27FC236}">
                <a16:creationId xmlns:a16="http://schemas.microsoft.com/office/drawing/2014/main" id="{561B0316-4F34-BCF1-C768-278213588E47}"/>
              </a:ext>
            </a:extLst>
          </p:cNvPr>
          <p:cNvSpPr>
            <a:spLocks noGrp="1" noRot="1" noChangeAspect="1"/>
          </p:cNvSpPr>
          <p:nvPr>
            <p:ph type="sldImg"/>
          </p:nvPr>
        </p:nvSpPr>
        <p:spPr>
          <a:xfrm>
            <a:off x="228600" y="1341438"/>
            <a:ext cx="4292600" cy="2416175"/>
          </a:xfrm>
        </p:spPr>
      </p:sp>
    </p:spTree>
    <p:extLst>
      <p:ext uri="{BB962C8B-B14F-4D97-AF65-F5344CB8AC3E}">
        <p14:creationId xmlns:p14="http://schemas.microsoft.com/office/powerpoint/2010/main" val="20009161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7" name="Rectangle 3"/>
          <p:cNvSpPr>
            <a:spLocks noGrp="1" noChangeArrowheads="1"/>
          </p:cNvSpPr>
          <p:nvPr>
            <p:ph type="body" idx="1"/>
          </p:nvPr>
        </p:nvSpPr>
        <p:spPr/>
        <p:txBody>
          <a:bodyPr/>
          <a:lstStyle/>
          <a:p>
            <a:r>
              <a:rPr lang="en-US" dirty="0"/>
              <a:t>Trainer note: Briefly ask how many people have used the DRDP to assess children. </a:t>
            </a:r>
          </a:p>
          <a:p>
            <a:r>
              <a:rPr lang="en-US" dirty="0"/>
              <a:t>The DRDP serves as a framework for documenting the progress children demonstrate over time.  </a:t>
            </a:r>
          </a:p>
          <a:p>
            <a:r>
              <a:rPr lang="en-US" dirty="0"/>
              <a:t>The DRDP provides teachers with concrete information that will help them tailor their curriculum to meet the needs of the children.   </a:t>
            </a:r>
          </a:p>
          <a:p>
            <a:endParaRPr lang="en-US" dirty="0"/>
          </a:p>
        </p:txBody>
      </p:sp>
      <p:sp>
        <p:nvSpPr>
          <p:cNvPr id="4" name="Slide Image Placeholder 3">
            <a:extLst>
              <a:ext uri="{FF2B5EF4-FFF2-40B4-BE49-F238E27FC236}">
                <a16:creationId xmlns:a16="http://schemas.microsoft.com/office/drawing/2014/main" id="{2611AA2B-1546-AD8A-5BE7-F5F38A8BFA1C}"/>
              </a:ext>
            </a:extLst>
          </p:cNvPr>
          <p:cNvSpPr>
            <a:spLocks noGrp="1" noRot="1" noChangeAspect="1"/>
          </p:cNvSpPr>
          <p:nvPr>
            <p:ph type="sldImg"/>
          </p:nvPr>
        </p:nvSpPr>
        <p:spPr>
          <a:xfrm>
            <a:off x="228600" y="1341438"/>
            <a:ext cx="4292600" cy="2416175"/>
          </a:xfrm>
        </p:spPr>
      </p:sp>
    </p:spTree>
    <p:extLst>
      <p:ext uri="{BB962C8B-B14F-4D97-AF65-F5344CB8AC3E}">
        <p14:creationId xmlns:p14="http://schemas.microsoft.com/office/powerpoint/2010/main" val="31811959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There are three program guideline publications from the California Department of Education </a:t>
            </a:r>
          </a:p>
          <a:p>
            <a:pPr marL="285750" indent="-285750">
              <a:buFont typeface="Arial" panose="020B0604020202020204" pitchFamily="34" charset="0"/>
              <a:buChar char="•"/>
            </a:pPr>
            <a:r>
              <a:rPr lang="en-US" dirty="0"/>
              <a:t>The Guidelines for Early Learning in Child Care Home Settings </a:t>
            </a:r>
          </a:p>
          <a:p>
            <a:pPr marL="285750" indent="-285750">
              <a:buFont typeface="Arial" panose="020B0604020202020204" pitchFamily="34" charset="0"/>
              <a:buChar char="•"/>
            </a:pPr>
            <a:r>
              <a:rPr lang="en-US" dirty="0"/>
              <a:t>Infant/Toddler Learning and Development Program Guidelines </a:t>
            </a:r>
          </a:p>
          <a:p>
            <a:pPr marL="285750" indent="-285750">
              <a:buFont typeface="Arial" panose="020B0604020202020204" pitchFamily="34" charset="0"/>
              <a:buChar char="•"/>
            </a:pPr>
            <a:r>
              <a:rPr lang="en-US" dirty="0"/>
              <a:t>California Preschool Program Guidelines </a:t>
            </a:r>
          </a:p>
          <a:p>
            <a:endParaRPr lang="en-US" dirty="0"/>
          </a:p>
          <a:p>
            <a:r>
              <a:rPr lang="en-US" dirty="0"/>
              <a:t>(This section is for training your site administrators, not teachers.)</a:t>
            </a:r>
          </a:p>
          <a:p>
            <a:endParaRPr lang="en-US" dirty="0"/>
          </a:p>
        </p:txBody>
      </p:sp>
      <p:sp>
        <p:nvSpPr>
          <p:cNvPr id="5" name="Slide Image Placeholder 4">
            <a:extLst>
              <a:ext uri="{FF2B5EF4-FFF2-40B4-BE49-F238E27FC236}">
                <a16:creationId xmlns:a16="http://schemas.microsoft.com/office/drawing/2014/main" id="{C61D26EF-11FE-FE44-90EC-0FC854D1DDF5}"/>
              </a:ext>
            </a:extLst>
          </p:cNvPr>
          <p:cNvSpPr>
            <a:spLocks noGrp="1" noRot="1" noChangeAspect="1"/>
          </p:cNvSpPr>
          <p:nvPr>
            <p:ph type="sldImg"/>
          </p:nvPr>
        </p:nvSpPr>
        <p:spPr>
          <a:xfrm>
            <a:off x="228600" y="1341438"/>
            <a:ext cx="4292600" cy="2416175"/>
          </a:xfrm>
        </p:spPr>
      </p:sp>
    </p:spTree>
    <p:extLst>
      <p:ext uri="{BB962C8B-B14F-4D97-AF65-F5344CB8AC3E}">
        <p14:creationId xmlns:p14="http://schemas.microsoft.com/office/powerpoint/2010/main" val="6062838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1" name="Rectangle 3"/>
          <p:cNvSpPr>
            <a:spLocks noChangeArrowheads="1"/>
          </p:cNvSpPr>
          <p:nvPr/>
        </p:nvSpPr>
        <p:spPr bwMode="auto">
          <a:xfrm>
            <a:off x="1" y="9121776"/>
            <a:ext cx="3170238" cy="479425"/>
          </a:xfrm>
          <a:prstGeom prst="rect">
            <a:avLst/>
          </a:prstGeom>
          <a:noFill/>
          <a:ln w="12700">
            <a:noFill/>
            <a:miter lim="800000"/>
            <a:headEnd/>
            <a:tailEnd/>
          </a:ln>
        </p:spPr>
        <p:txBody>
          <a:bodyPr wrap="none" lIns="91430" tIns="45715" rIns="91430" bIns="45715" anchor="ctr">
            <a:prstTxWarp prst="textNoShape">
              <a:avLst/>
            </a:prstTxWarp>
          </a:bodyPr>
          <a:lstStyle/>
          <a:p>
            <a:pPr algn="ctr" eaLnBrk="0" hangingPunct="0"/>
            <a:endParaRPr lang="en-US" dirty="0"/>
          </a:p>
        </p:txBody>
      </p:sp>
      <p:sp>
        <p:nvSpPr>
          <p:cNvPr id="206852" name="Rectangle 4"/>
          <p:cNvSpPr>
            <a:spLocks noChangeArrowheads="1"/>
          </p:cNvSpPr>
          <p:nvPr/>
        </p:nvSpPr>
        <p:spPr bwMode="auto">
          <a:xfrm>
            <a:off x="1" y="0"/>
            <a:ext cx="3170238" cy="479425"/>
          </a:xfrm>
          <a:prstGeom prst="rect">
            <a:avLst/>
          </a:prstGeom>
          <a:noFill/>
          <a:ln w="12700">
            <a:noFill/>
            <a:miter lim="800000"/>
            <a:headEnd/>
            <a:tailEnd/>
          </a:ln>
        </p:spPr>
        <p:txBody>
          <a:bodyPr wrap="none" lIns="91430" tIns="45715" rIns="91430" bIns="45715" anchor="ctr">
            <a:prstTxWarp prst="textNoShape">
              <a:avLst/>
            </a:prstTxWarp>
          </a:bodyPr>
          <a:lstStyle/>
          <a:p>
            <a:pPr algn="ctr" eaLnBrk="0" hangingPunct="0"/>
            <a:endParaRPr lang="en-US" dirty="0"/>
          </a:p>
        </p:txBody>
      </p:sp>
      <p:sp>
        <p:nvSpPr>
          <p:cNvPr id="206854" name="Rectangle 6"/>
          <p:cNvSpPr>
            <a:spLocks noGrp="1" noChangeArrowheads="1"/>
          </p:cNvSpPr>
          <p:nvPr>
            <p:ph type="body" idx="1"/>
          </p:nvPr>
        </p:nvSpPr>
        <p:spPr/>
        <p:txBody>
          <a:bodyPr/>
          <a:lstStyle/>
          <a:p>
            <a:r>
              <a:rPr lang="en-US" dirty="0"/>
              <a:t>The Parent Survey is a questionnaire to evaluate parents’ satisfaction with programs.  </a:t>
            </a:r>
          </a:p>
          <a:p>
            <a:endParaRPr lang="en-US" dirty="0"/>
          </a:p>
          <a:p>
            <a:r>
              <a:rPr lang="en-US" dirty="0"/>
              <a:t>The Parent Survey:</a:t>
            </a:r>
          </a:p>
          <a:p>
            <a:pPr marL="285750" indent="-285750">
              <a:buFont typeface="Arial" panose="020B0604020202020204" pitchFamily="34" charset="0"/>
              <a:buChar char="•"/>
            </a:pPr>
            <a:r>
              <a:rPr lang="en-US" dirty="0"/>
              <a:t>Gives programs access to information from parents to improve program quality</a:t>
            </a:r>
          </a:p>
          <a:p>
            <a:pPr marL="285750" indent="-285750">
              <a:buFont typeface="Arial" panose="020B0604020202020204" pitchFamily="34" charset="0"/>
              <a:buChar char="•"/>
            </a:pPr>
            <a:r>
              <a:rPr lang="en-US" dirty="0"/>
              <a:t>Determines parent satisfaction with their child’s program</a:t>
            </a:r>
          </a:p>
          <a:p>
            <a:pPr marL="285750" indent="-285750">
              <a:buFont typeface="Arial" panose="020B0604020202020204" pitchFamily="34" charset="0"/>
              <a:buChar char="•"/>
            </a:pPr>
            <a:r>
              <a:rPr lang="en-US" dirty="0"/>
              <a:t>Is conducted at least once per year</a:t>
            </a:r>
          </a:p>
          <a:p>
            <a:endParaRPr lang="en-US" dirty="0"/>
          </a:p>
        </p:txBody>
      </p:sp>
      <p:sp>
        <p:nvSpPr>
          <p:cNvPr id="4" name="Slide Image Placeholder 3">
            <a:extLst>
              <a:ext uri="{FF2B5EF4-FFF2-40B4-BE49-F238E27FC236}">
                <a16:creationId xmlns:a16="http://schemas.microsoft.com/office/drawing/2014/main" id="{B3289FF5-30B3-C412-1794-FC611B944E29}"/>
              </a:ext>
            </a:extLst>
          </p:cNvPr>
          <p:cNvSpPr>
            <a:spLocks noGrp="1" noRot="1" noChangeAspect="1"/>
          </p:cNvSpPr>
          <p:nvPr>
            <p:ph type="sldImg"/>
          </p:nvPr>
        </p:nvSpPr>
        <p:spPr>
          <a:xfrm>
            <a:off x="228600" y="1341438"/>
            <a:ext cx="4292600" cy="2416175"/>
          </a:xfrm>
        </p:spPr>
      </p:sp>
    </p:spTree>
    <p:extLst>
      <p:ext uri="{BB962C8B-B14F-4D97-AF65-F5344CB8AC3E}">
        <p14:creationId xmlns:p14="http://schemas.microsoft.com/office/powerpoint/2010/main" val="14341851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5" name="Rectangle 1027"/>
          <p:cNvSpPr>
            <a:spLocks noGrp="1" noChangeArrowheads="1"/>
          </p:cNvSpPr>
          <p:nvPr>
            <p:ph type="body" idx="1"/>
          </p:nvPr>
        </p:nvSpPr>
        <p:spPr/>
        <p:txBody>
          <a:bodyPr/>
          <a:lstStyle/>
          <a:p>
            <a:r>
              <a:rPr lang="en-US" dirty="0"/>
              <a:t>The Environment Rating Scales allow programs to assess their learning environments. </a:t>
            </a:r>
          </a:p>
          <a:p>
            <a:r>
              <a:rPr lang="en-US" dirty="0"/>
              <a:t>Research projects have discovered a meaningful relationship between ERS scores and child outcome measures, as well as between ERS scores and teacher characteristics, teacher behaviors, and compensation. </a:t>
            </a:r>
          </a:p>
          <a:p>
            <a:r>
              <a:rPr lang="en-US" dirty="0"/>
              <a:t>The Environment Rating Scale is used to measure implementation of Program Quality Dimensions.</a:t>
            </a:r>
          </a:p>
          <a:p>
            <a:r>
              <a:rPr lang="en-US" dirty="0"/>
              <a:t>Each classroom, family childcare home, and school age facility must be assessed at least once per program year. </a:t>
            </a:r>
          </a:p>
          <a:p>
            <a:endParaRPr lang="en-US" dirty="0"/>
          </a:p>
        </p:txBody>
      </p:sp>
      <p:sp>
        <p:nvSpPr>
          <p:cNvPr id="4" name="Slide Image Placeholder 3">
            <a:extLst>
              <a:ext uri="{FF2B5EF4-FFF2-40B4-BE49-F238E27FC236}">
                <a16:creationId xmlns:a16="http://schemas.microsoft.com/office/drawing/2014/main" id="{F78676F3-650A-4F20-A914-BC75EED1F54F}"/>
              </a:ext>
            </a:extLst>
          </p:cNvPr>
          <p:cNvSpPr>
            <a:spLocks noGrp="1" noRot="1" noChangeAspect="1"/>
          </p:cNvSpPr>
          <p:nvPr>
            <p:ph type="sldImg"/>
          </p:nvPr>
        </p:nvSpPr>
        <p:spPr>
          <a:xfrm>
            <a:off x="228600" y="1341438"/>
            <a:ext cx="4292600" cy="2416175"/>
          </a:xfrm>
        </p:spPr>
      </p:sp>
    </p:spTree>
    <p:extLst>
      <p:ext uri="{BB962C8B-B14F-4D97-AF65-F5344CB8AC3E}">
        <p14:creationId xmlns:p14="http://schemas.microsoft.com/office/powerpoint/2010/main" val="3455261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9" name="Rectangle 3"/>
          <p:cNvSpPr>
            <a:spLocks noChangeArrowheads="1"/>
          </p:cNvSpPr>
          <p:nvPr/>
        </p:nvSpPr>
        <p:spPr bwMode="auto">
          <a:xfrm>
            <a:off x="1" y="9121776"/>
            <a:ext cx="3170238" cy="479425"/>
          </a:xfrm>
          <a:prstGeom prst="rect">
            <a:avLst/>
          </a:prstGeom>
          <a:noFill/>
          <a:ln w="12700">
            <a:noFill/>
            <a:miter lim="800000"/>
            <a:headEnd/>
            <a:tailEnd/>
          </a:ln>
        </p:spPr>
        <p:txBody>
          <a:bodyPr wrap="none" lIns="91430" tIns="45715" rIns="91430" bIns="45715" anchor="ctr">
            <a:prstTxWarp prst="textNoShape">
              <a:avLst/>
            </a:prstTxWarp>
          </a:bodyPr>
          <a:lstStyle/>
          <a:p>
            <a:pPr algn="ctr" eaLnBrk="0" hangingPunct="0"/>
            <a:endParaRPr lang="en-US" dirty="0"/>
          </a:p>
        </p:txBody>
      </p:sp>
      <p:sp>
        <p:nvSpPr>
          <p:cNvPr id="208900" name="Rectangle 4"/>
          <p:cNvSpPr>
            <a:spLocks noChangeArrowheads="1"/>
          </p:cNvSpPr>
          <p:nvPr/>
        </p:nvSpPr>
        <p:spPr bwMode="auto">
          <a:xfrm>
            <a:off x="1" y="0"/>
            <a:ext cx="3170238" cy="479425"/>
          </a:xfrm>
          <a:prstGeom prst="rect">
            <a:avLst/>
          </a:prstGeom>
          <a:noFill/>
          <a:ln w="12700">
            <a:noFill/>
            <a:miter lim="800000"/>
            <a:headEnd/>
            <a:tailEnd/>
          </a:ln>
        </p:spPr>
        <p:txBody>
          <a:bodyPr wrap="none" lIns="91430" tIns="45715" rIns="91430" bIns="45715" anchor="ctr">
            <a:prstTxWarp prst="textNoShape">
              <a:avLst/>
            </a:prstTxWarp>
          </a:bodyPr>
          <a:lstStyle/>
          <a:p>
            <a:pPr algn="ctr" eaLnBrk="0" hangingPunct="0"/>
            <a:endParaRPr lang="en-US" dirty="0"/>
          </a:p>
        </p:txBody>
      </p:sp>
      <p:sp>
        <p:nvSpPr>
          <p:cNvPr id="208902" name="Rectangle 6"/>
          <p:cNvSpPr>
            <a:spLocks noGrp="1" noChangeArrowheads="1"/>
          </p:cNvSpPr>
          <p:nvPr>
            <p:ph type="body" idx="1"/>
          </p:nvPr>
        </p:nvSpPr>
        <p:spPr/>
        <p:txBody>
          <a:bodyPr/>
          <a:lstStyle/>
          <a:p>
            <a:r>
              <a:rPr lang="en-US" dirty="0"/>
              <a:t>The program self-evaluation process gives agencies an opportunity to recognize their strengths and areas that require improvements. </a:t>
            </a:r>
          </a:p>
        </p:txBody>
      </p:sp>
      <p:sp>
        <p:nvSpPr>
          <p:cNvPr id="4" name="Slide Image Placeholder 3">
            <a:extLst>
              <a:ext uri="{FF2B5EF4-FFF2-40B4-BE49-F238E27FC236}">
                <a16:creationId xmlns:a16="http://schemas.microsoft.com/office/drawing/2014/main" id="{D57F0D94-83E3-FF81-EAED-863C1156E89A}"/>
              </a:ext>
            </a:extLst>
          </p:cNvPr>
          <p:cNvSpPr>
            <a:spLocks noGrp="1" noRot="1" noChangeAspect="1"/>
          </p:cNvSpPr>
          <p:nvPr>
            <p:ph type="sldImg"/>
          </p:nvPr>
        </p:nvSpPr>
        <p:spPr>
          <a:xfrm>
            <a:off x="228600" y="1341438"/>
            <a:ext cx="4292600" cy="2416175"/>
          </a:xfrm>
        </p:spPr>
      </p:sp>
    </p:spTree>
    <p:extLst>
      <p:ext uri="{BB962C8B-B14F-4D97-AF65-F5344CB8AC3E}">
        <p14:creationId xmlns:p14="http://schemas.microsoft.com/office/powerpoint/2010/main" val="33720259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3" name="Rectangle 3"/>
          <p:cNvSpPr>
            <a:spLocks noGrp="1" noChangeArrowheads="1"/>
          </p:cNvSpPr>
          <p:nvPr>
            <p:ph type="body" idx="1"/>
          </p:nvPr>
        </p:nvSpPr>
        <p:spPr/>
        <p:txBody>
          <a:bodyPr/>
          <a:lstStyle/>
          <a:p>
            <a:r>
              <a:rPr lang="en-US" dirty="0"/>
              <a:t>Review the Agency Annual Report requirements.</a:t>
            </a:r>
          </a:p>
          <a:p>
            <a:r>
              <a:rPr lang="en-US" dirty="0"/>
              <a:t>Agency FPM/CMR - Federal Program Monitoring/Contract Monitoring Review</a:t>
            </a:r>
          </a:p>
          <a:p>
            <a:r>
              <a:rPr lang="en-US" dirty="0"/>
              <a:t>These forms will be described in more detail during online webinars.</a:t>
            </a:r>
          </a:p>
        </p:txBody>
      </p:sp>
      <p:sp>
        <p:nvSpPr>
          <p:cNvPr id="4" name="Slide Image Placeholder 3">
            <a:extLst>
              <a:ext uri="{FF2B5EF4-FFF2-40B4-BE49-F238E27FC236}">
                <a16:creationId xmlns:a16="http://schemas.microsoft.com/office/drawing/2014/main" id="{8BA32FE2-9CD7-81CD-EC09-DCA01CBAB653}"/>
              </a:ext>
            </a:extLst>
          </p:cNvPr>
          <p:cNvSpPr>
            <a:spLocks noGrp="1" noRot="1" noChangeAspect="1"/>
          </p:cNvSpPr>
          <p:nvPr>
            <p:ph type="sldImg"/>
          </p:nvPr>
        </p:nvSpPr>
        <p:spPr>
          <a:xfrm>
            <a:off x="228600" y="1341438"/>
            <a:ext cx="4292600" cy="2416175"/>
          </a:xfrm>
        </p:spPr>
      </p:sp>
    </p:spTree>
    <p:extLst>
      <p:ext uri="{BB962C8B-B14F-4D97-AF65-F5344CB8AC3E}">
        <p14:creationId xmlns:p14="http://schemas.microsoft.com/office/powerpoint/2010/main" val="25460912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7" name="Rectangle 3"/>
          <p:cNvSpPr>
            <a:spLocks noGrp="1" noChangeArrowheads="1"/>
          </p:cNvSpPr>
          <p:nvPr>
            <p:ph type="body" idx="1"/>
          </p:nvPr>
        </p:nvSpPr>
        <p:spPr/>
        <p:txBody>
          <a:bodyPr/>
          <a:lstStyle/>
          <a:p>
            <a:r>
              <a:rPr lang="en-US" dirty="0"/>
              <a:t>The Desired Results system will document the progress made by children and families in achieving desired results. It will also provide information to help practitioners improve their child care and development services. </a:t>
            </a:r>
          </a:p>
          <a:p>
            <a:endParaRPr lang="en-US" dirty="0"/>
          </a:p>
        </p:txBody>
      </p:sp>
      <p:sp>
        <p:nvSpPr>
          <p:cNvPr id="4" name="Slide Image Placeholder 3">
            <a:extLst>
              <a:ext uri="{FF2B5EF4-FFF2-40B4-BE49-F238E27FC236}">
                <a16:creationId xmlns:a16="http://schemas.microsoft.com/office/drawing/2014/main" id="{F6533DEA-9498-2A4D-DB86-9C1AD8C04E53}"/>
              </a:ext>
            </a:extLst>
          </p:cNvPr>
          <p:cNvSpPr>
            <a:spLocks noGrp="1" noRot="1" noChangeAspect="1"/>
          </p:cNvSpPr>
          <p:nvPr>
            <p:ph type="sldImg"/>
          </p:nvPr>
        </p:nvSpPr>
        <p:spPr>
          <a:xfrm>
            <a:off x="228600" y="1341438"/>
            <a:ext cx="4292600" cy="2416175"/>
          </a:xfrm>
        </p:spPr>
      </p:sp>
    </p:spTree>
    <p:extLst>
      <p:ext uri="{BB962C8B-B14F-4D97-AF65-F5344CB8AC3E}">
        <p14:creationId xmlns:p14="http://schemas.microsoft.com/office/powerpoint/2010/main" val="4618303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1" name="Rectangle 3"/>
          <p:cNvSpPr>
            <a:spLocks noChangeArrowheads="1"/>
          </p:cNvSpPr>
          <p:nvPr/>
        </p:nvSpPr>
        <p:spPr bwMode="auto">
          <a:xfrm>
            <a:off x="1" y="9121776"/>
            <a:ext cx="3170238" cy="479425"/>
          </a:xfrm>
          <a:prstGeom prst="rect">
            <a:avLst/>
          </a:prstGeom>
          <a:noFill/>
          <a:ln w="12700">
            <a:noFill/>
            <a:miter lim="800000"/>
            <a:headEnd/>
            <a:tailEnd/>
          </a:ln>
        </p:spPr>
        <p:txBody>
          <a:bodyPr wrap="none" lIns="91430" tIns="45715" rIns="91430" bIns="45715" anchor="ctr">
            <a:prstTxWarp prst="textNoShape">
              <a:avLst/>
            </a:prstTxWarp>
          </a:bodyPr>
          <a:lstStyle/>
          <a:p>
            <a:pPr algn="ctr" eaLnBrk="0" hangingPunct="0"/>
            <a:endParaRPr lang="en-US" dirty="0"/>
          </a:p>
        </p:txBody>
      </p:sp>
      <p:sp>
        <p:nvSpPr>
          <p:cNvPr id="211972" name="Rectangle 4"/>
          <p:cNvSpPr>
            <a:spLocks noChangeArrowheads="1"/>
          </p:cNvSpPr>
          <p:nvPr/>
        </p:nvSpPr>
        <p:spPr bwMode="auto">
          <a:xfrm>
            <a:off x="1" y="0"/>
            <a:ext cx="3170238" cy="479425"/>
          </a:xfrm>
          <a:prstGeom prst="rect">
            <a:avLst/>
          </a:prstGeom>
          <a:noFill/>
          <a:ln w="12700">
            <a:noFill/>
            <a:miter lim="800000"/>
            <a:headEnd/>
            <a:tailEnd/>
          </a:ln>
        </p:spPr>
        <p:txBody>
          <a:bodyPr wrap="none" lIns="91430" tIns="45715" rIns="91430" bIns="45715" anchor="ctr">
            <a:prstTxWarp prst="textNoShape">
              <a:avLst/>
            </a:prstTxWarp>
          </a:bodyPr>
          <a:lstStyle/>
          <a:p>
            <a:pPr algn="ctr" eaLnBrk="0" hangingPunct="0"/>
            <a:endParaRPr lang="en-US" dirty="0"/>
          </a:p>
        </p:txBody>
      </p:sp>
      <p:sp>
        <p:nvSpPr>
          <p:cNvPr id="211974" name="Rectangle 6"/>
          <p:cNvSpPr>
            <a:spLocks noGrp="1" noChangeArrowheads="1"/>
          </p:cNvSpPr>
          <p:nvPr>
            <p:ph type="body" idx="1"/>
          </p:nvPr>
        </p:nvSpPr>
        <p:spPr/>
        <p:txBody>
          <a:bodyPr/>
          <a:lstStyle/>
          <a:p>
            <a:r>
              <a:rPr lang="en-US" dirty="0"/>
              <a:t>The Desired Results system is used to:</a:t>
            </a:r>
          </a:p>
          <a:p>
            <a:pPr marL="285750" indent="-285750">
              <a:buFont typeface="Arial" panose="020B0604020202020204" pitchFamily="34" charset="0"/>
              <a:buChar char="•"/>
            </a:pPr>
            <a:r>
              <a:rPr lang="en-US" dirty="0"/>
              <a:t>Increase program quality for children and families.</a:t>
            </a:r>
          </a:p>
          <a:p>
            <a:pPr marL="285750" indent="-285750">
              <a:buFont typeface="Arial" panose="020B0604020202020204" pitchFamily="34" charset="0"/>
              <a:buChar char="•"/>
            </a:pPr>
            <a:r>
              <a:rPr lang="en-US" dirty="0"/>
              <a:t>Measure the developmental progress of children and families in achieving desired results. </a:t>
            </a:r>
          </a:p>
          <a:p>
            <a:pPr marL="285750" indent="-285750">
              <a:buFont typeface="Arial" panose="020B0604020202020204" pitchFamily="34" charset="0"/>
              <a:buChar char="•"/>
            </a:pPr>
            <a:r>
              <a:rPr lang="en-US" dirty="0"/>
              <a:t>Identify program strengths, as well as areas that may need improvement.</a:t>
            </a:r>
          </a:p>
          <a:p>
            <a:pPr marL="285750" indent="-285750">
              <a:buFont typeface="Arial" panose="020B0604020202020204" pitchFamily="34" charset="0"/>
              <a:buChar char="•"/>
            </a:pPr>
            <a:r>
              <a:rPr lang="en-US" dirty="0"/>
              <a:t>Provide a results-based accountability system that is measurable.</a:t>
            </a:r>
          </a:p>
          <a:p>
            <a:endParaRPr lang="en-US" dirty="0"/>
          </a:p>
          <a:p>
            <a:endParaRPr lang="en-US" dirty="0"/>
          </a:p>
        </p:txBody>
      </p:sp>
      <p:sp>
        <p:nvSpPr>
          <p:cNvPr id="4" name="Slide Image Placeholder 3">
            <a:extLst>
              <a:ext uri="{FF2B5EF4-FFF2-40B4-BE49-F238E27FC236}">
                <a16:creationId xmlns:a16="http://schemas.microsoft.com/office/drawing/2014/main" id="{0B79ADDE-EEC1-70D0-BCAB-73C06A496F9D}"/>
              </a:ext>
            </a:extLst>
          </p:cNvPr>
          <p:cNvSpPr>
            <a:spLocks noGrp="1" noRot="1" noChangeAspect="1"/>
          </p:cNvSpPr>
          <p:nvPr>
            <p:ph type="sldImg"/>
          </p:nvPr>
        </p:nvSpPr>
        <p:spPr>
          <a:xfrm>
            <a:off x="228600" y="1341438"/>
            <a:ext cx="4292600" cy="2416175"/>
          </a:xfrm>
        </p:spPr>
      </p:sp>
    </p:spTree>
    <p:extLst>
      <p:ext uri="{BB962C8B-B14F-4D97-AF65-F5344CB8AC3E}">
        <p14:creationId xmlns:p14="http://schemas.microsoft.com/office/powerpoint/2010/main" val="1991580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Image Placeholder 5">
            <a:extLst>
              <a:ext uri="{FF2B5EF4-FFF2-40B4-BE49-F238E27FC236}">
                <a16:creationId xmlns:a16="http://schemas.microsoft.com/office/drawing/2014/main" id="{32D175D0-6D61-6420-12B0-B0037A479142}"/>
              </a:ext>
            </a:extLst>
          </p:cNvPr>
          <p:cNvSpPr>
            <a:spLocks noGrp="1" noRot="1" noChangeAspect="1"/>
          </p:cNvSpPr>
          <p:nvPr>
            <p:ph type="sldImg"/>
          </p:nvPr>
        </p:nvSpPr>
        <p:spPr>
          <a:xfrm>
            <a:off x="228600" y="1341438"/>
            <a:ext cx="4292600" cy="2416175"/>
          </a:xfrm>
        </p:spPr>
      </p:sp>
      <p:sp>
        <p:nvSpPr>
          <p:cNvPr id="7" name="Notes Placeholder 6">
            <a:extLst>
              <a:ext uri="{FF2B5EF4-FFF2-40B4-BE49-F238E27FC236}">
                <a16:creationId xmlns:a16="http://schemas.microsoft.com/office/drawing/2014/main" id="{D54674D8-C436-3B5D-B5CA-A7FD87D844DD}"/>
              </a:ext>
            </a:extLst>
          </p:cNvPr>
          <p:cNvSpPr>
            <a:spLocks noGrp="1"/>
          </p:cNvSpPr>
          <p:nvPr>
            <p:ph type="body" idx="1"/>
          </p:nvPr>
        </p:nvSpPr>
        <p:spPr/>
        <p:txBody>
          <a:bodyPr/>
          <a:lstStyle/>
          <a:p>
            <a:endParaRPr lang="es-MX" dirty="0"/>
          </a:p>
        </p:txBody>
      </p:sp>
    </p:spTree>
    <p:extLst>
      <p:ext uri="{BB962C8B-B14F-4D97-AF65-F5344CB8AC3E}">
        <p14:creationId xmlns:p14="http://schemas.microsoft.com/office/powerpoint/2010/main" val="15958244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a:extLst>
              <a:ext uri="{FF2B5EF4-FFF2-40B4-BE49-F238E27FC236}">
                <a16:creationId xmlns:a16="http://schemas.microsoft.com/office/drawing/2014/main" id="{630888F1-7BB3-201E-5527-AEC32D909BED}"/>
              </a:ext>
            </a:extLst>
          </p:cNvPr>
          <p:cNvSpPr>
            <a:spLocks noGrp="1" noRot="1" noChangeAspect="1"/>
          </p:cNvSpPr>
          <p:nvPr>
            <p:ph type="sldImg"/>
          </p:nvPr>
        </p:nvSpPr>
        <p:spPr>
          <a:xfrm>
            <a:off x="228600" y="1341438"/>
            <a:ext cx="4292600" cy="2416175"/>
          </a:xfrm>
        </p:spPr>
      </p:sp>
      <p:sp>
        <p:nvSpPr>
          <p:cNvPr id="5" name="Notes Placeholder 4">
            <a:extLst>
              <a:ext uri="{FF2B5EF4-FFF2-40B4-BE49-F238E27FC236}">
                <a16:creationId xmlns:a16="http://schemas.microsoft.com/office/drawing/2014/main" id="{7D32351C-424A-E46A-28D1-EEE3C62896E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339065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7" name="Rectangle 3"/>
          <p:cNvSpPr>
            <a:spLocks noGrp="1" noChangeArrowheads="1"/>
          </p:cNvSpPr>
          <p:nvPr>
            <p:ph type="body" idx="1"/>
          </p:nvPr>
        </p:nvSpPr>
        <p:spPr/>
        <p:txBody>
          <a:bodyPr/>
          <a:lstStyle/>
          <a:p>
            <a:r>
              <a:rPr lang="en-US" dirty="0"/>
              <a:t>Slide optional: Place two Parking Lot posters in the room. </a:t>
            </a:r>
          </a:p>
          <a:p>
            <a:endParaRPr lang="en-US" dirty="0"/>
          </a:p>
          <a:p>
            <a:r>
              <a:rPr lang="en-US" dirty="0"/>
              <a:t>Participants may post questions in the Parking Lot. Note that facilitators will try to answer as many questions as possible during the training. </a:t>
            </a:r>
          </a:p>
          <a:p>
            <a:r>
              <a:rPr lang="en-US" dirty="0"/>
              <a:t>Let group know that questions for which you do not have answers will be researched for the next training. </a:t>
            </a:r>
          </a:p>
          <a:p>
            <a:endParaRPr lang="en-US" dirty="0"/>
          </a:p>
          <a:p>
            <a:r>
              <a:rPr lang="en-US" dirty="0"/>
              <a:t>NOTE TO TRAINER: Call the Desired Results Project during a session break or lunch for answers to unanswered questions (800-770-6339).</a:t>
            </a:r>
          </a:p>
        </p:txBody>
      </p:sp>
      <p:sp>
        <p:nvSpPr>
          <p:cNvPr id="6" name="Slide Image Placeholder 5">
            <a:extLst>
              <a:ext uri="{FF2B5EF4-FFF2-40B4-BE49-F238E27FC236}">
                <a16:creationId xmlns:a16="http://schemas.microsoft.com/office/drawing/2014/main" id="{F09013B6-2F97-F740-CAE2-59BFF0FED9B9}"/>
              </a:ext>
            </a:extLst>
          </p:cNvPr>
          <p:cNvSpPr>
            <a:spLocks noGrp="1" noRot="1" noChangeAspect="1"/>
          </p:cNvSpPr>
          <p:nvPr>
            <p:ph type="sldImg"/>
          </p:nvPr>
        </p:nvSpPr>
        <p:spPr>
          <a:xfrm>
            <a:off x="228600" y="1341438"/>
            <a:ext cx="4292600" cy="2416175"/>
          </a:xfrm>
        </p:spPr>
      </p:sp>
    </p:spTree>
    <p:extLst>
      <p:ext uri="{BB962C8B-B14F-4D97-AF65-F5344CB8AC3E}">
        <p14:creationId xmlns:p14="http://schemas.microsoft.com/office/powerpoint/2010/main" val="4895891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1" name="Rectangle 1027"/>
          <p:cNvSpPr>
            <a:spLocks noChangeArrowheads="1"/>
          </p:cNvSpPr>
          <p:nvPr/>
        </p:nvSpPr>
        <p:spPr bwMode="auto">
          <a:xfrm>
            <a:off x="1" y="9121776"/>
            <a:ext cx="3170238" cy="479425"/>
          </a:xfrm>
          <a:prstGeom prst="rect">
            <a:avLst/>
          </a:prstGeom>
          <a:noFill/>
          <a:ln w="12700">
            <a:noFill/>
            <a:miter lim="800000"/>
            <a:headEnd/>
            <a:tailEnd/>
          </a:ln>
        </p:spPr>
        <p:txBody>
          <a:bodyPr wrap="none" lIns="91430" tIns="45715" rIns="91430" bIns="45715" anchor="ctr">
            <a:prstTxWarp prst="textNoShape">
              <a:avLst/>
            </a:prstTxWarp>
          </a:bodyPr>
          <a:lstStyle/>
          <a:p>
            <a:pPr algn="ctr" eaLnBrk="0" hangingPunct="0"/>
            <a:endParaRPr lang="en-US" dirty="0"/>
          </a:p>
        </p:txBody>
      </p:sp>
      <p:sp>
        <p:nvSpPr>
          <p:cNvPr id="196612" name="Rectangle 1028"/>
          <p:cNvSpPr>
            <a:spLocks noChangeArrowheads="1"/>
          </p:cNvSpPr>
          <p:nvPr/>
        </p:nvSpPr>
        <p:spPr bwMode="auto">
          <a:xfrm>
            <a:off x="1" y="0"/>
            <a:ext cx="3170238" cy="479425"/>
          </a:xfrm>
          <a:prstGeom prst="rect">
            <a:avLst/>
          </a:prstGeom>
          <a:noFill/>
          <a:ln w="12700">
            <a:noFill/>
            <a:miter lim="800000"/>
            <a:headEnd/>
            <a:tailEnd/>
          </a:ln>
        </p:spPr>
        <p:txBody>
          <a:bodyPr wrap="none" lIns="91430" tIns="45715" rIns="91430" bIns="45715" anchor="ctr">
            <a:prstTxWarp prst="textNoShape">
              <a:avLst/>
            </a:prstTxWarp>
          </a:bodyPr>
          <a:lstStyle/>
          <a:p>
            <a:pPr algn="ctr" eaLnBrk="0" hangingPunct="0"/>
            <a:endParaRPr lang="en-US" dirty="0"/>
          </a:p>
        </p:txBody>
      </p:sp>
      <p:sp>
        <p:nvSpPr>
          <p:cNvPr id="196614" name="Rectangle 1030"/>
          <p:cNvSpPr>
            <a:spLocks noGrp="1" noChangeArrowheads="1"/>
          </p:cNvSpPr>
          <p:nvPr>
            <p:ph type="body" idx="1"/>
          </p:nvPr>
        </p:nvSpPr>
        <p:spPr/>
        <p:txBody>
          <a:bodyPr/>
          <a:lstStyle/>
          <a:p>
            <a:r>
              <a:rPr lang="en-US" dirty="0"/>
              <a:t>Trainer note: Share the training outcomes.</a:t>
            </a:r>
          </a:p>
          <a:p>
            <a:endParaRPr lang="en-US" dirty="0"/>
          </a:p>
          <a:p>
            <a:r>
              <a:rPr lang="en-US" dirty="0"/>
              <a:t>The training will focus on methods within the Desired Results system that will improve services to children resulting in overall program improvement. </a:t>
            </a:r>
          </a:p>
          <a:p>
            <a:r>
              <a:rPr lang="en-US" dirty="0"/>
              <a:t>The secondary focus will be to provide training for using the tools that will support program improvement. </a:t>
            </a:r>
          </a:p>
          <a:p>
            <a:r>
              <a:rPr lang="en-US" dirty="0"/>
              <a:t>This training will help participants use the Desired Results tools to demonstrate program accountability. </a:t>
            </a:r>
          </a:p>
        </p:txBody>
      </p:sp>
      <p:sp>
        <p:nvSpPr>
          <p:cNvPr id="4" name="Slide Image Placeholder 3">
            <a:extLst>
              <a:ext uri="{FF2B5EF4-FFF2-40B4-BE49-F238E27FC236}">
                <a16:creationId xmlns:a16="http://schemas.microsoft.com/office/drawing/2014/main" id="{1992B6BF-7F7D-0F2F-D0E8-92DD0D7CE27E}"/>
              </a:ext>
            </a:extLst>
          </p:cNvPr>
          <p:cNvSpPr>
            <a:spLocks noGrp="1" noRot="1" noChangeAspect="1"/>
          </p:cNvSpPr>
          <p:nvPr>
            <p:ph type="sldImg"/>
          </p:nvPr>
        </p:nvSpPr>
        <p:spPr>
          <a:xfrm>
            <a:off x="228600" y="1341438"/>
            <a:ext cx="4292600" cy="2416175"/>
          </a:xfrm>
        </p:spPr>
      </p:sp>
    </p:spTree>
    <p:extLst>
      <p:ext uri="{BB962C8B-B14F-4D97-AF65-F5344CB8AC3E}">
        <p14:creationId xmlns:p14="http://schemas.microsoft.com/office/powerpoint/2010/main" val="39143165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1" name="Rectangle 1027"/>
          <p:cNvSpPr>
            <a:spLocks noGrp="1" noChangeArrowheads="1"/>
          </p:cNvSpPr>
          <p:nvPr>
            <p:ph type="body" idx="1"/>
          </p:nvPr>
        </p:nvSpPr>
        <p:spPr/>
        <p:txBody>
          <a:bodyPr/>
          <a:lstStyle/>
          <a:p>
            <a:r>
              <a:rPr lang="en-US" dirty="0"/>
              <a:t>Desired Results training is the result of a desire on the part of the California Department of Education, Early Education Division to improve and standardize program quality across the state.</a:t>
            </a:r>
          </a:p>
          <a:p>
            <a:r>
              <a:rPr lang="en-US" dirty="0"/>
              <a:t>In Session I, an overview of the system’s components will provide preliminary information on the Desired Results for Children and Families system’s goals and structure. </a:t>
            </a:r>
          </a:p>
          <a:p>
            <a:r>
              <a:rPr lang="en-US" dirty="0"/>
              <a:t>Later, additional details and information will be provided to give participants knowledge about each element of the Desired Results system.</a:t>
            </a:r>
          </a:p>
        </p:txBody>
      </p:sp>
      <p:sp>
        <p:nvSpPr>
          <p:cNvPr id="3" name="Slide Image Placeholder 2">
            <a:extLst>
              <a:ext uri="{FF2B5EF4-FFF2-40B4-BE49-F238E27FC236}">
                <a16:creationId xmlns:a16="http://schemas.microsoft.com/office/drawing/2014/main" id="{8784E50D-1194-9A94-7B14-F1A0E2A7E27D}"/>
              </a:ext>
            </a:extLst>
          </p:cNvPr>
          <p:cNvSpPr>
            <a:spLocks noGrp="1" noRot="1" noChangeAspect="1"/>
          </p:cNvSpPr>
          <p:nvPr>
            <p:ph type="sldImg"/>
          </p:nvPr>
        </p:nvSpPr>
        <p:spPr>
          <a:xfrm>
            <a:off x="228600" y="1341438"/>
            <a:ext cx="4292600" cy="2416175"/>
          </a:xfrm>
        </p:spPr>
      </p:sp>
    </p:spTree>
    <p:extLst>
      <p:ext uri="{BB962C8B-B14F-4D97-AF65-F5344CB8AC3E}">
        <p14:creationId xmlns:p14="http://schemas.microsoft.com/office/powerpoint/2010/main" val="23041507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5" name="Notes Placeholder 2"/>
          <p:cNvSpPr>
            <a:spLocks noGrp="1"/>
          </p:cNvSpPr>
          <p:nvPr>
            <p:ph type="body" idx="1"/>
          </p:nvPr>
        </p:nvSpPr>
        <p:spPr/>
        <p:txBody>
          <a:bodyPr/>
          <a:lstStyle/>
          <a:p>
            <a:r>
              <a:rPr lang="en-US" dirty="0"/>
              <a:t>This information is included in the online overview of the system. Today we are focusing on the Desired Results assessment system. This handout is in the binder and contains information for each of the elements on the back side. You will be able to write in the resources available for each component. </a:t>
            </a:r>
          </a:p>
          <a:p>
            <a:endParaRPr lang="en-US" dirty="0"/>
          </a:p>
          <a:p>
            <a:r>
              <a:rPr lang="en-US" dirty="0"/>
              <a:t>Trainer note: Direct participants to use a highlighter to highlight key words as the elements are discussed. Instruct participants to keep this handout available.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4029" y="1566093"/>
            <a:ext cx="2065398" cy="1558107"/>
          </a:xfrm>
          <a:prstGeom prst="rect">
            <a:avLst/>
          </a:prstGeom>
          <a:ln>
            <a:solidFill>
              <a:schemeClr val="bg1">
                <a:lumMod val="65000"/>
              </a:schemeClr>
            </a:solidFill>
          </a:ln>
        </p:spPr>
      </p:pic>
      <p:sp>
        <p:nvSpPr>
          <p:cNvPr id="4" name="Slide Image Placeholder 3">
            <a:extLst>
              <a:ext uri="{FF2B5EF4-FFF2-40B4-BE49-F238E27FC236}">
                <a16:creationId xmlns:a16="http://schemas.microsoft.com/office/drawing/2014/main" id="{421A3010-6652-2185-0210-B69166C51311}"/>
              </a:ext>
            </a:extLst>
          </p:cNvPr>
          <p:cNvSpPr>
            <a:spLocks noGrp="1" noRot="1" noChangeAspect="1"/>
          </p:cNvSpPr>
          <p:nvPr>
            <p:ph type="sldImg"/>
          </p:nvPr>
        </p:nvSpPr>
        <p:spPr>
          <a:xfrm>
            <a:off x="228600" y="1341438"/>
            <a:ext cx="4292600" cy="2416175"/>
          </a:xfrm>
        </p:spPr>
      </p:sp>
    </p:spTree>
    <p:extLst>
      <p:ext uri="{BB962C8B-B14F-4D97-AF65-F5344CB8AC3E}">
        <p14:creationId xmlns:p14="http://schemas.microsoft.com/office/powerpoint/2010/main" val="6493342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9" name="Notes Placeholder 2"/>
          <p:cNvSpPr>
            <a:spLocks noGrp="1"/>
          </p:cNvSpPr>
          <p:nvPr>
            <p:ph type="body" idx="1"/>
          </p:nvPr>
        </p:nvSpPr>
        <p:spPr/>
        <p:txBody>
          <a:bodyPr/>
          <a:lstStyle/>
          <a:p>
            <a:r>
              <a:rPr lang="en-US" dirty="0"/>
              <a:t>At the center of the system are the Learning and Development Foundations, which describe the learning and development preschool children typically demonstrate with appropriate support. </a:t>
            </a:r>
          </a:p>
          <a:p>
            <a:r>
              <a:rPr lang="en-US" dirty="0"/>
              <a:t>The Infant/Toddler Learning &amp; Development Foundations describe what children know and are able to do at around 8 months, 18 months, and 36 months.</a:t>
            </a:r>
          </a:p>
          <a:p>
            <a:r>
              <a:rPr lang="en-US" dirty="0"/>
              <a:t>The Preschool Learning Foundations describe what children know and are able to do at around 48 months and 60 months when in a high-quality program.</a:t>
            </a:r>
          </a:p>
          <a:p>
            <a:r>
              <a:rPr lang="en-US" dirty="0"/>
              <a:t>Early learning foundations are also known by the term “early learning standards” in other states.</a:t>
            </a:r>
          </a:p>
          <a:p>
            <a:r>
              <a:rPr lang="en-US" dirty="0"/>
              <a:t>Teachers should know the early learning foundations before entering a classroom. This background knowledge of child development assists teachers in making appropriate classroom decisions.</a:t>
            </a:r>
          </a:p>
          <a:p>
            <a:endParaRPr lang="en-US" dirty="0"/>
          </a:p>
        </p:txBody>
      </p:sp>
      <p:sp>
        <p:nvSpPr>
          <p:cNvPr id="3" name="Slide Image Placeholder 2">
            <a:extLst>
              <a:ext uri="{FF2B5EF4-FFF2-40B4-BE49-F238E27FC236}">
                <a16:creationId xmlns:a16="http://schemas.microsoft.com/office/drawing/2014/main" id="{63B11C48-D5B8-99C2-E05E-3F4A623E9C2B}"/>
              </a:ext>
            </a:extLst>
          </p:cNvPr>
          <p:cNvSpPr>
            <a:spLocks noGrp="1" noRot="1" noChangeAspect="1"/>
          </p:cNvSpPr>
          <p:nvPr>
            <p:ph type="sldImg"/>
          </p:nvPr>
        </p:nvSpPr>
        <p:spPr>
          <a:xfrm>
            <a:off x="304800" y="1295400"/>
            <a:ext cx="4292600" cy="2416175"/>
          </a:xfrm>
        </p:spPr>
      </p:sp>
    </p:spTree>
    <p:extLst>
      <p:ext uri="{BB962C8B-B14F-4D97-AF65-F5344CB8AC3E}">
        <p14:creationId xmlns:p14="http://schemas.microsoft.com/office/powerpoint/2010/main" val="25409328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4" name="Rectangle 3"/>
          <p:cNvSpPr>
            <a:spLocks noGrp="1" noChangeArrowheads="1"/>
          </p:cNvSpPr>
          <p:nvPr>
            <p:ph type="body" idx="1"/>
          </p:nvPr>
        </p:nvSpPr>
        <p:spPr/>
        <p:txBody>
          <a:bodyPr/>
          <a:lstStyle/>
          <a:p>
            <a:r>
              <a:rPr lang="en-US" dirty="0"/>
              <a:t>The guidelines bring together information that program administrators and teaching staff can use to prepare appropriate learning environments for children.</a:t>
            </a:r>
          </a:p>
          <a:p>
            <a:r>
              <a:rPr lang="en-US" dirty="0"/>
              <a:t>Ask teachers, to look through the Inclusion Works and the Preschool English Learner Guides to become familiar with the resources. </a:t>
            </a:r>
          </a:p>
          <a:p>
            <a:endParaRPr lang="en-US" dirty="0"/>
          </a:p>
        </p:txBody>
      </p:sp>
      <p:sp>
        <p:nvSpPr>
          <p:cNvPr id="4" name="Slide Image Placeholder 3">
            <a:extLst>
              <a:ext uri="{FF2B5EF4-FFF2-40B4-BE49-F238E27FC236}">
                <a16:creationId xmlns:a16="http://schemas.microsoft.com/office/drawing/2014/main" id="{1AD04E1E-415C-2B09-ACE1-E76E8CAA3364}"/>
              </a:ext>
            </a:extLst>
          </p:cNvPr>
          <p:cNvSpPr>
            <a:spLocks noGrp="1" noRot="1" noChangeAspect="1"/>
          </p:cNvSpPr>
          <p:nvPr>
            <p:ph type="sldImg"/>
          </p:nvPr>
        </p:nvSpPr>
        <p:spPr>
          <a:xfrm>
            <a:off x="228600" y="1341438"/>
            <a:ext cx="4292600" cy="2416175"/>
          </a:xfrm>
        </p:spPr>
      </p:sp>
    </p:spTree>
    <p:extLst>
      <p:ext uri="{BB962C8B-B14F-4D97-AF65-F5344CB8AC3E}">
        <p14:creationId xmlns:p14="http://schemas.microsoft.com/office/powerpoint/2010/main" val="39834250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
          <p:cNvSpPr>
            <a:spLocks noGrp="1" noChangeArrowheads="1"/>
          </p:cNvSpPr>
          <p:nvPr>
            <p:ph type="sldNum" sz="quarter" idx="10"/>
          </p:nvPr>
        </p:nvSpPr>
        <p:spPr>
          <a:xfrm>
            <a:off x="11176000" y="1712"/>
            <a:ext cx="1016000" cy="455487"/>
          </a:xfrm>
          <a:prstGeom prst="rect">
            <a:avLst/>
          </a:prstGeom>
          <a:ln/>
        </p:spPr>
        <p:txBody>
          <a:bodyPr/>
          <a:lstStyle>
            <a:lvl1pPr>
              <a:defRPr/>
            </a:lvl1pPr>
          </a:lstStyle>
          <a:p>
            <a:fld id="{4D595A88-4F41-4147-97C6-D31D54224152}" type="slidenum">
              <a:rPr lang="en-US"/>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78345" y="4038600"/>
            <a:ext cx="10275455" cy="888672"/>
          </a:xfrm>
        </p:spPr>
        <p:txBody>
          <a:bodyPr anchor="b"/>
          <a:lstStyle>
            <a:lvl1pPr algn="l">
              <a:defRPr sz="3600" b="1"/>
            </a:lvl1pPr>
          </a:lstStyle>
          <a:p>
            <a:r>
              <a:rPr lang="en-US" dirty="0"/>
              <a:t>Click to edit Master title style</a:t>
            </a:r>
          </a:p>
        </p:txBody>
      </p:sp>
      <p:sp>
        <p:nvSpPr>
          <p:cNvPr id="3" name="Picture Placeholder 2"/>
          <p:cNvSpPr>
            <a:spLocks noGrp="1"/>
          </p:cNvSpPr>
          <p:nvPr>
            <p:ph type="pic" idx="1"/>
          </p:nvPr>
        </p:nvSpPr>
        <p:spPr>
          <a:xfrm>
            <a:off x="3200400" y="0"/>
            <a:ext cx="6006041" cy="297008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066800" y="4892636"/>
            <a:ext cx="10275455" cy="1262062"/>
          </a:xfrm>
        </p:spPr>
        <p:txBody>
          <a:bodyPr/>
          <a:lstStyle>
            <a:lvl1pPr marL="0" indent="0">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sldNum" sz="quarter" idx="10"/>
          </p:nvPr>
        </p:nvSpPr>
        <p:spPr>
          <a:xfrm>
            <a:off x="11176000" y="1712"/>
            <a:ext cx="1016000" cy="455487"/>
          </a:xfrm>
          <a:prstGeom prst="rect">
            <a:avLst/>
          </a:prstGeom>
          <a:ln/>
        </p:spPr>
        <p:txBody>
          <a:bodyPr/>
          <a:lstStyle>
            <a:lvl1pPr>
              <a:defRPr/>
            </a:lvl1pPr>
          </a:lstStyle>
          <a:p>
            <a:fld id="{593EC683-53AD-F74E-9C39-F49BEBD3E2A4}" type="slidenum">
              <a:rPr lang="en-US"/>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sldNum" sz="quarter" idx="10"/>
          </p:nvPr>
        </p:nvSpPr>
        <p:spPr>
          <a:xfrm>
            <a:off x="11176000" y="1712"/>
            <a:ext cx="1016000" cy="455487"/>
          </a:xfrm>
          <a:prstGeom prst="rect">
            <a:avLst/>
          </a:prstGeom>
          <a:ln/>
        </p:spPr>
        <p:txBody>
          <a:bodyPr/>
          <a:lstStyle>
            <a:lvl1pPr>
              <a:defRPr/>
            </a:lvl1pPr>
          </a:lstStyle>
          <a:p>
            <a:fld id="{BC3FAE69-2C03-AB40-A573-2A5C2BD5C786}" type="slidenum">
              <a:rPr lang="en-US"/>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0"/>
            <a:ext cx="26416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0"/>
            <a:ext cx="77216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sldNum" sz="quarter" idx="10"/>
          </p:nvPr>
        </p:nvSpPr>
        <p:spPr>
          <a:xfrm>
            <a:off x="11176000" y="1712"/>
            <a:ext cx="1016000" cy="455487"/>
          </a:xfrm>
          <a:prstGeom prst="rect">
            <a:avLst/>
          </a:prstGeom>
          <a:ln/>
        </p:spPr>
        <p:txBody>
          <a:bodyPr/>
          <a:lstStyle>
            <a:lvl1pPr>
              <a:defRPr/>
            </a:lvl1pPr>
          </a:lstStyle>
          <a:p>
            <a:fld id="{B5E6AD1D-F78E-2543-ACD8-3E35F370E7F2}" type="slidenum">
              <a:rPr lang="en-US"/>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9652000" cy="1143000"/>
          </a:xfrm>
        </p:spPr>
        <p:txBody>
          <a:bodyPr/>
          <a:lstStyle/>
          <a:p>
            <a:r>
              <a:rPr lang="en-US"/>
              <a:t>Click to edit Master title style</a:t>
            </a:r>
          </a:p>
        </p:txBody>
      </p:sp>
      <p:sp>
        <p:nvSpPr>
          <p:cNvPr id="3" name="ClipArt Placeholder 2"/>
          <p:cNvSpPr>
            <a:spLocks noGrp="1"/>
          </p:cNvSpPr>
          <p:nvPr>
            <p:ph type="clipArt" sz="half" idx="1"/>
          </p:nvPr>
        </p:nvSpPr>
        <p:spPr>
          <a:xfrm>
            <a:off x="1117600" y="1600200"/>
            <a:ext cx="5080000" cy="4495800"/>
          </a:xfrm>
        </p:spPr>
        <p:txBody>
          <a:bodyPr/>
          <a:lstStyle/>
          <a:p>
            <a:pPr lvl="0"/>
            <a:endParaRPr lang="en-US" noProof="0" dirty="0"/>
          </a:p>
        </p:txBody>
      </p:sp>
      <p:sp>
        <p:nvSpPr>
          <p:cNvPr id="4" name="Text Placeholder 3"/>
          <p:cNvSpPr>
            <a:spLocks noGrp="1"/>
          </p:cNvSpPr>
          <p:nvPr>
            <p:ph type="body" sz="half" idx="2"/>
          </p:nvPr>
        </p:nvSpPr>
        <p:spPr>
          <a:xfrm>
            <a:off x="6400800" y="1600200"/>
            <a:ext cx="50800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sldNum" sz="quarter" idx="10"/>
          </p:nvPr>
        </p:nvSpPr>
        <p:spPr>
          <a:xfrm>
            <a:off x="11176000" y="1712"/>
            <a:ext cx="1016000" cy="455487"/>
          </a:xfrm>
          <a:prstGeom prst="rect">
            <a:avLst/>
          </a:prstGeom>
          <a:ln/>
        </p:spPr>
        <p:txBody>
          <a:bodyPr/>
          <a:lstStyle>
            <a:lvl1pPr>
              <a:defRPr/>
            </a:lvl1pPr>
          </a:lstStyle>
          <a:p>
            <a:fld id="{30D1F49A-E7BC-1D4C-AEA5-1792B6DE2389}" type="slidenum">
              <a:rPr lang="en-US"/>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574800" y="190500"/>
            <a:ext cx="9652000" cy="1143000"/>
          </a:xfrm>
        </p:spPr>
        <p:txBody>
          <a:bodyPr/>
          <a:lstStyle/>
          <a:p>
            <a:r>
              <a:rPr lang="en-US"/>
              <a:t>Click to edit Master title style</a:t>
            </a:r>
          </a:p>
        </p:txBody>
      </p:sp>
      <p:sp>
        <p:nvSpPr>
          <p:cNvPr id="3" name="Text Placeholder 2"/>
          <p:cNvSpPr>
            <a:spLocks noGrp="1"/>
          </p:cNvSpPr>
          <p:nvPr>
            <p:ph type="body" sz="half" idx="1"/>
          </p:nvPr>
        </p:nvSpPr>
        <p:spPr>
          <a:xfrm>
            <a:off x="1117600" y="1600200"/>
            <a:ext cx="50800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400800" y="1600200"/>
            <a:ext cx="50800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400800" y="3924300"/>
            <a:ext cx="50800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
          <p:cNvSpPr>
            <a:spLocks noGrp="1" noChangeArrowheads="1"/>
          </p:cNvSpPr>
          <p:nvPr>
            <p:ph type="sldNum" sz="quarter" idx="10"/>
          </p:nvPr>
        </p:nvSpPr>
        <p:spPr>
          <a:xfrm>
            <a:off x="11176000" y="1712"/>
            <a:ext cx="1016000" cy="455487"/>
          </a:xfrm>
          <a:prstGeom prst="rect">
            <a:avLst/>
          </a:prstGeom>
          <a:ln/>
        </p:spPr>
        <p:txBody>
          <a:bodyPr/>
          <a:lstStyle>
            <a:lvl1pPr>
              <a:defRPr/>
            </a:lvl1pPr>
          </a:lstStyle>
          <a:p>
            <a:fld id="{54FB3713-F5E5-204A-A061-DED0B54CB0B3}" type="slidenum">
              <a:rPr lang="en-US"/>
              <a:pPr/>
              <a:t>‹#›</a:t>
            </a:fld>
            <a:endParaRPr lang="en-US" dirty="0"/>
          </a:p>
        </p:txBody>
      </p:sp>
      <p:sp>
        <p:nvSpPr>
          <p:cNvPr id="7" name="Footer Placeholder 6">
            <a:extLst>
              <a:ext uri="{FF2B5EF4-FFF2-40B4-BE49-F238E27FC236}">
                <a16:creationId xmlns:a16="http://schemas.microsoft.com/office/drawing/2014/main" id="{E1F735E1-DEE3-423E-A9C0-4528A21E7889}"/>
              </a:ext>
            </a:extLst>
          </p:cNvPr>
          <p:cNvSpPr>
            <a:spLocks noGrp="1"/>
          </p:cNvSpPr>
          <p:nvPr>
            <p:ph type="ftr" sz="quarter" idx="11"/>
          </p:nvPr>
        </p:nvSpPr>
        <p:spPr/>
        <p:txBody>
          <a:bodyPr/>
          <a:lstStyle/>
          <a:p>
            <a:r>
              <a:rPr lang="en-US" dirty="0">
                <a:solidFill>
                  <a:srgbClr val="969696"/>
                </a:solidFill>
              </a:rPr>
              <a:t>State of California Department of Social Services, Copyright (2024)</a:t>
            </a:r>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9652000" cy="1143000"/>
          </a:xfrm>
        </p:spPr>
        <p:txBody>
          <a:bodyPr/>
          <a:lstStyle/>
          <a:p>
            <a:r>
              <a:rPr lang="en-US"/>
              <a:t>Click to edit Master title style</a:t>
            </a:r>
          </a:p>
        </p:txBody>
      </p:sp>
      <p:sp>
        <p:nvSpPr>
          <p:cNvPr id="3" name="Content Placeholder 2"/>
          <p:cNvSpPr>
            <a:spLocks noGrp="1"/>
          </p:cNvSpPr>
          <p:nvPr>
            <p:ph sz="half" idx="1"/>
          </p:nvPr>
        </p:nvSpPr>
        <p:spPr>
          <a:xfrm>
            <a:off x="1117600" y="1600200"/>
            <a:ext cx="50800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400800" y="1600200"/>
            <a:ext cx="50800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sldNum" sz="quarter" idx="10"/>
          </p:nvPr>
        </p:nvSpPr>
        <p:spPr>
          <a:xfrm>
            <a:off x="11176000" y="1712"/>
            <a:ext cx="1016000" cy="455487"/>
          </a:xfrm>
          <a:prstGeom prst="rect">
            <a:avLst/>
          </a:prstGeom>
          <a:ln/>
        </p:spPr>
        <p:txBody>
          <a:bodyPr/>
          <a:lstStyle>
            <a:lvl1pPr>
              <a:defRPr/>
            </a:lvl1pPr>
          </a:lstStyle>
          <a:p>
            <a:fld id="{7A368431-D89C-F640-A4AB-F57BA1548EB2}" type="slidenum">
              <a:rPr lang="en-US"/>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71600" y="190500"/>
            <a:ext cx="9652000" cy="1143000"/>
          </a:xfrm>
        </p:spPr>
        <p:txBody>
          <a:bodyPr/>
          <a:lstStyle/>
          <a:p>
            <a:r>
              <a:rPr lang="en-US" dirty="0"/>
              <a:t>Click to edit Master title style</a:t>
            </a:r>
          </a:p>
        </p:txBody>
      </p:sp>
      <p:sp>
        <p:nvSpPr>
          <p:cNvPr id="3" name="Text Placeholder 2"/>
          <p:cNvSpPr>
            <a:spLocks noGrp="1"/>
          </p:cNvSpPr>
          <p:nvPr>
            <p:ph type="body" sz="half" idx="1"/>
          </p:nvPr>
        </p:nvSpPr>
        <p:spPr>
          <a:xfrm>
            <a:off x="1117600" y="1600200"/>
            <a:ext cx="50800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00800" y="1600200"/>
            <a:ext cx="50800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sldNum" sz="quarter" idx="10"/>
          </p:nvPr>
        </p:nvSpPr>
        <p:spPr>
          <a:xfrm>
            <a:off x="11176000" y="1712"/>
            <a:ext cx="1016000" cy="455487"/>
          </a:xfrm>
          <a:prstGeom prst="rect">
            <a:avLst/>
          </a:prstGeom>
          <a:ln/>
        </p:spPr>
        <p:txBody>
          <a:bodyPr/>
          <a:lstStyle>
            <a:lvl1pPr>
              <a:defRPr/>
            </a:lvl1pPr>
          </a:lstStyle>
          <a:p>
            <a:fld id="{D273A879-51E6-1342-A531-7A5B14FBF868}" type="slidenum">
              <a:rPr lang="en-US"/>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9652000" cy="1143000"/>
          </a:xfrm>
        </p:spPr>
        <p:txBody>
          <a:bodyPr/>
          <a:lstStyle/>
          <a:p>
            <a:r>
              <a:rPr lang="en-US"/>
              <a:t>Click to edit Master title style</a:t>
            </a:r>
          </a:p>
        </p:txBody>
      </p:sp>
      <p:sp>
        <p:nvSpPr>
          <p:cNvPr id="3" name="Content Placeholder 2"/>
          <p:cNvSpPr>
            <a:spLocks noGrp="1"/>
          </p:cNvSpPr>
          <p:nvPr>
            <p:ph sz="half" idx="1"/>
          </p:nvPr>
        </p:nvSpPr>
        <p:spPr>
          <a:xfrm>
            <a:off x="1117600" y="1600200"/>
            <a:ext cx="103632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17600" y="3924300"/>
            <a:ext cx="103632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sldNum" sz="quarter" idx="10"/>
          </p:nvPr>
        </p:nvSpPr>
        <p:spPr>
          <a:xfrm>
            <a:off x="11176000" y="1712"/>
            <a:ext cx="1016000" cy="455487"/>
          </a:xfrm>
          <a:prstGeom prst="rect">
            <a:avLst/>
          </a:prstGeom>
          <a:ln/>
        </p:spPr>
        <p:txBody>
          <a:bodyPr/>
          <a:lstStyle>
            <a:lvl1pPr>
              <a:defRPr/>
            </a:lvl1pPr>
          </a:lstStyle>
          <a:p>
            <a:fld id="{A23115F7-7C23-7847-A83B-5A1275CF6211}" type="slidenum">
              <a:rPr lang="en-US"/>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473200" y="21378"/>
            <a:ext cx="9652000" cy="1143000"/>
          </a:xfrm>
        </p:spPr>
        <p:txBody>
          <a:bodyPr/>
          <a:lstStyle/>
          <a:p>
            <a:r>
              <a:rPr lang="en-US" dirty="0"/>
              <a:t>Click to edit Master title style</a:t>
            </a:r>
          </a:p>
        </p:txBody>
      </p:sp>
      <p:sp>
        <p:nvSpPr>
          <p:cNvPr id="3" name="Text Placeholder 2"/>
          <p:cNvSpPr>
            <a:spLocks noGrp="1"/>
          </p:cNvSpPr>
          <p:nvPr>
            <p:ph type="body" sz="half" idx="1"/>
          </p:nvPr>
        </p:nvSpPr>
        <p:spPr>
          <a:xfrm>
            <a:off x="1117600" y="1600200"/>
            <a:ext cx="103632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117600" y="3924300"/>
            <a:ext cx="103632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sldNum" sz="quarter" idx="10"/>
          </p:nvPr>
        </p:nvSpPr>
        <p:spPr>
          <a:xfrm>
            <a:off x="11176000" y="1712"/>
            <a:ext cx="1016000" cy="455487"/>
          </a:xfrm>
          <a:prstGeom prst="rect">
            <a:avLst/>
          </a:prstGeom>
          <a:ln/>
        </p:spPr>
        <p:txBody>
          <a:bodyPr/>
          <a:lstStyle>
            <a:lvl1pPr>
              <a:defRPr/>
            </a:lvl1pPr>
          </a:lstStyle>
          <a:p>
            <a:fld id="{60B9C904-D160-A44A-AD17-188C7837D3E8}" type="slidenum">
              <a:rPr lang="en-US"/>
              <a:pPr/>
              <a:t>‹#›</a:t>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117600" y="190500"/>
            <a:ext cx="10363200" cy="1143000"/>
          </a:xfrm>
        </p:spPr>
        <p:txBody>
          <a:bodyPr/>
          <a:lstStyle/>
          <a:p>
            <a:r>
              <a:rPr lang="en-US" dirty="0"/>
              <a:t>Click to edit Master title style</a:t>
            </a:r>
          </a:p>
        </p:txBody>
      </p:sp>
      <p:sp>
        <p:nvSpPr>
          <p:cNvPr id="3" name="Content Placeholder 2"/>
          <p:cNvSpPr>
            <a:spLocks noGrp="1"/>
          </p:cNvSpPr>
          <p:nvPr>
            <p:ph sz="quarter" idx="1"/>
          </p:nvPr>
        </p:nvSpPr>
        <p:spPr>
          <a:xfrm>
            <a:off x="1117600" y="1600200"/>
            <a:ext cx="50800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400800" y="1600200"/>
            <a:ext cx="50800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1117600" y="3924300"/>
            <a:ext cx="5080000" cy="21717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6400800" y="3924300"/>
            <a:ext cx="50800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sldNum" sz="quarter" idx="10"/>
          </p:nvPr>
        </p:nvSpPr>
        <p:spPr>
          <a:xfrm>
            <a:off x="11176000" y="1712"/>
            <a:ext cx="1016000" cy="455487"/>
          </a:xfrm>
          <a:prstGeom prst="rect">
            <a:avLst/>
          </a:prstGeom>
          <a:ln/>
        </p:spPr>
        <p:txBody>
          <a:bodyPr/>
          <a:lstStyle>
            <a:lvl1pPr>
              <a:defRPr/>
            </a:lvl1pPr>
          </a:lstStyle>
          <a:p>
            <a:fld id="{8A163CCF-A911-4242-B0B2-7CDFEB4D4F6D}" type="slidenum">
              <a:rPr lang="en-US"/>
              <a:pPr/>
              <a:t>‹#›</a:t>
            </a:fld>
            <a:endParaRPr lang="en-US" dirty="0"/>
          </a:p>
        </p:txBody>
      </p:sp>
      <p:sp>
        <p:nvSpPr>
          <p:cNvPr id="9" name="Footer Placeholder 8">
            <a:extLst>
              <a:ext uri="{FF2B5EF4-FFF2-40B4-BE49-F238E27FC236}">
                <a16:creationId xmlns:a16="http://schemas.microsoft.com/office/drawing/2014/main" id="{676E6627-9318-08DB-75A2-F34DDD879A83}"/>
              </a:ext>
            </a:extLst>
          </p:cNvPr>
          <p:cNvSpPr>
            <a:spLocks noGrp="1"/>
          </p:cNvSpPr>
          <p:nvPr>
            <p:ph type="ftr" sz="quarter" idx="11"/>
          </p:nvPr>
        </p:nvSpPr>
        <p:spPr/>
        <p:txBody>
          <a:bodyPr/>
          <a:lstStyle/>
          <a:p>
            <a:r>
              <a:rPr lang="en-US" dirty="0">
                <a:solidFill>
                  <a:srgbClr val="969696"/>
                </a:solidFill>
              </a:rPr>
              <a:t>State of California Department of Social Services, Copyright (2024)</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1120048" y="1513311"/>
            <a:ext cx="10363200" cy="4800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a:extLst>
              <a:ext uri="{FF2B5EF4-FFF2-40B4-BE49-F238E27FC236}">
                <a16:creationId xmlns:a16="http://schemas.microsoft.com/office/drawing/2014/main" id="{74AE9803-D893-332F-0638-61B33A886EA8}"/>
              </a:ext>
            </a:extLst>
          </p:cNvPr>
          <p:cNvSpPr>
            <a:spLocks noGrp="1"/>
          </p:cNvSpPr>
          <p:nvPr>
            <p:ph type="ftr" sz="quarter" idx="11"/>
          </p:nvPr>
        </p:nvSpPr>
        <p:spPr>
          <a:xfrm>
            <a:off x="2476500" y="6400800"/>
            <a:ext cx="7239000" cy="304800"/>
          </a:xfrm>
        </p:spPr>
        <p:txBody>
          <a:bodyPr/>
          <a:lstStyle/>
          <a:p>
            <a:r>
              <a:rPr lang="en-US" dirty="0">
                <a:solidFill>
                  <a:srgbClr val="969696"/>
                </a:solidFill>
              </a:rPr>
              <a:t>State of California Department of Social Services, Copyright (2024)</a:t>
            </a:r>
            <a:endParaRPr lang="en-US" dirty="0"/>
          </a:p>
        </p:txBody>
      </p:sp>
      <p:sp>
        <p:nvSpPr>
          <p:cNvPr id="5" name="Slide Number Placeholder 4">
            <a:extLst>
              <a:ext uri="{FF2B5EF4-FFF2-40B4-BE49-F238E27FC236}">
                <a16:creationId xmlns:a16="http://schemas.microsoft.com/office/drawing/2014/main" id="{A552F7B1-05A9-F40D-A649-A19533DE35A5}"/>
              </a:ext>
            </a:extLst>
          </p:cNvPr>
          <p:cNvSpPr>
            <a:spLocks noGrp="1"/>
          </p:cNvSpPr>
          <p:nvPr>
            <p:ph type="sldNum" sz="quarter" idx="12"/>
          </p:nvPr>
        </p:nvSpPr>
        <p:spPr/>
        <p:txBody>
          <a:bodyPr/>
          <a:lstStyle/>
          <a:p>
            <a:fld id="{5E5C377E-C12C-4CDB-A339-6E1FEDC15FEC}" type="slidenum">
              <a:rPr lang="es-MX" smtClean="0"/>
              <a:pPr/>
              <a:t>‹#›</a:t>
            </a:fld>
            <a:endParaRPr lang="es-MX"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569156" y="103189"/>
            <a:ext cx="9652000" cy="1143000"/>
          </a:xfrm>
        </p:spPr>
        <p:txBody>
          <a:bodyPr/>
          <a:lstStyle/>
          <a:p>
            <a:r>
              <a:rPr lang="en-US"/>
              <a:t>Click to edit Master title style</a:t>
            </a:r>
          </a:p>
        </p:txBody>
      </p:sp>
      <p:sp>
        <p:nvSpPr>
          <p:cNvPr id="3" name="Content Placeholder 2"/>
          <p:cNvSpPr>
            <a:spLocks noGrp="1"/>
          </p:cNvSpPr>
          <p:nvPr>
            <p:ph sz="quarter" idx="1"/>
          </p:nvPr>
        </p:nvSpPr>
        <p:spPr>
          <a:xfrm>
            <a:off x="1117600" y="1600200"/>
            <a:ext cx="50800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400800" y="1600200"/>
            <a:ext cx="50800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1117600" y="3924300"/>
            <a:ext cx="50800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400800" y="3924300"/>
            <a:ext cx="50800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10">
            <a:extLst>
              <a:ext uri="{FF2B5EF4-FFF2-40B4-BE49-F238E27FC236}">
                <a16:creationId xmlns:a16="http://schemas.microsoft.com/office/drawing/2014/main" id="{ED467C81-F39C-4EB7-BF2C-19D847E462FC}"/>
              </a:ext>
            </a:extLst>
          </p:cNvPr>
          <p:cNvSpPr>
            <a:spLocks noGrp="1" noChangeArrowheads="1"/>
          </p:cNvSpPr>
          <p:nvPr>
            <p:ph type="sldNum" sz="quarter" idx="10"/>
          </p:nvPr>
        </p:nvSpPr>
        <p:spPr>
          <a:xfrm>
            <a:off x="11176000" y="6450014"/>
            <a:ext cx="1016000" cy="406401"/>
          </a:xfrm>
          <a:prstGeom prst="rect">
            <a:avLst/>
          </a:prstGeom>
        </p:spPr>
        <p:txBody>
          <a:bodyPr/>
          <a:lstStyle>
            <a:lvl1pPr>
              <a:defRPr/>
            </a:lvl1pPr>
          </a:lstStyle>
          <a:p>
            <a:pPr>
              <a:defRPr/>
            </a:pPr>
            <a:fld id="{42DA6B96-38F0-41CC-A681-294B55C526FF}" type="slidenum">
              <a:rPr lang="en-US" altLang="en-US"/>
              <a:pPr>
                <a:defRPr/>
              </a:pPr>
              <a:t>‹#›</a:t>
            </a:fld>
            <a:endParaRPr lang="en-US" altLang="en-US" dirty="0"/>
          </a:p>
        </p:txBody>
      </p:sp>
      <p:sp>
        <p:nvSpPr>
          <p:cNvPr id="10" name="Content Placeholder 9">
            <a:extLst>
              <a:ext uri="{FF2B5EF4-FFF2-40B4-BE49-F238E27FC236}">
                <a16:creationId xmlns:a16="http://schemas.microsoft.com/office/drawing/2014/main" id="{DA1D2C0D-F8E8-40CC-8805-B621C9D52835}"/>
              </a:ext>
            </a:extLst>
          </p:cNvPr>
          <p:cNvSpPr>
            <a:spLocks noGrp="1"/>
          </p:cNvSpPr>
          <p:nvPr>
            <p:ph sz="quarter" idx="11"/>
          </p:nvPr>
        </p:nvSpPr>
        <p:spPr>
          <a:xfrm>
            <a:off x="1117600" y="5334000"/>
            <a:ext cx="5080000" cy="1219200"/>
          </a:xfrm>
        </p:spPr>
        <p:txBody>
          <a:bodyPr/>
          <a:lstStyle/>
          <a:p>
            <a:pPr lvl="0"/>
            <a:r>
              <a:rPr lang="en-US" dirty="0"/>
              <a:t>Click to edit Master text styles</a:t>
            </a:r>
          </a:p>
        </p:txBody>
      </p:sp>
      <p:sp>
        <p:nvSpPr>
          <p:cNvPr id="12" name="Content Placeholder 11">
            <a:extLst>
              <a:ext uri="{FF2B5EF4-FFF2-40B4-BE49-F238E27FC236}">
                <a16:creationId xmlns:a16="http://schemas.microsoft.com/office/drawing/2014/main" id="{D320010D-DFBB-49BF-AB14-2EC092CF7B08}"/>
              </a:ext>
            </a:extLst>
          </p:cNvPr>
          <p:cNvSpPr>
            <a:spLocks noGrp="1"/>
          </p:cNvSpPr>
          <p:nvPr>
            <p:ph sz="quarter" idx="12"/>
          </p:nvPr>
        </p:nvSpPr>
        <p:spPr>
          <a:xfrm>
            <a:off x="6400800" y="5334000"/>
            <a:ext cx="4775200" cy="914400"/>
          </a:xfrm>
        </p:spPr>
        <p:txBody>
          <a:bodyPr/>
          <a:lstStyle/>
          <a:p>
            <a:pPr lvl="0"/>
            <a:r>
              <a:rPr lang="en-US" dirty="0"/>
              <a:t>Click to edit Master text styles</a:t>
            </a:r>
          </a:p>
        </p:txBody>
      </p:sp>
      <p:sp>
        <p:nvSpPr>
          <p:cNvPr id="8" name="Footer Placeholder 7">
            <a:extLst>
              <a:ext uri="{FF2B5EF4-FFF2-40B4-BE49-F238E27FC236}">
                <a16:creationId xmlns:a16="http://schemas.microsoft.com/office/drawing/2014/main" id="{CCC53425-1DFC-ED43-A564-A81A76326624}"/>
              </a:ext>
            </a:extLst>
          </p:cNvPr>
          <p:cNvSpPr>
            <a:spLocks noGrp="1"/>
          </p:cNvSpPr>
          <p:nvPr>
            <p:ph type="ftr" sz="quarter" idx="13"/>
          </p:nvPr>
        </p:nvSpPr>
        <p:spPr/>
        <p:txBody>
          <a:bodyPr/>
          <a:lstStyle/>
          <a:p>
            <a:r>
              <a:rPr lang="en-US" dirty="0">
                <a:solidFill>
                  <a:srgbClr val="969696"/>
                </a:solidFill>
              </a:rPr>
              <a:t>State of California Department of Social Services, Copyright (2024)</a:t>
            </a:r>
            <a:endParaRPr lang="en-US" dirty="0"/>
          </a:p>
        </p:txBody>
      </p:sp>
    </p:spTree>
    <p:extLst>
      <p:ext uri="{BB962C8B-B14F-4D97-AF65-F5344CB8AC3E}">
        <p14:creationId xmlns:p14="http://schemas.microsoft.com/office/powerpoint/2010/main" val="5725060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600203"/>
            <a:ext cx="5384800" cy="4525963"/>
          </a:xfrm>
        </p:spPr>
        <p:txBody>
          <a:bodyPr/>
          <a:lstStyle/>
          <a:p>
            <a:pPr lvl="0"/>
            <a:endParaRPr lang="en-US" noProof="0" dirty="0"/>
          </a:p>
        </p:txBody>
      </p:sp>
      <p:sp>
        <p:nvSpPr>
          <p:cNvPr id="5" name="Date Placeholder 4"/>
          <p:cNvSpPr>
            <a:spLocks noGrp="1" noChangeArrowheads="1"/>
          </p:cNvSpPr>
          <p:nvPr>
            <p:ph type="dt" sz="half" idx="10"/>
          </p:nvPr>
        </p:nvSpPr>
        <p:spPr>
          <a:xfrm>
            <a:off x="609600" y="6245225"/>
            <a:ext cx="2844800" cy="476250"/>
          </a:xfrm>
          <a:prstGeom prst="rect">
            <a:avLst/>
          </a:prstGeom>
        </p:spPr>
        <p:txBody>
          <a:bodyPr/>
          <a:lstStyle>
            <a:lvl1pPr algn="ctr" eaLnBrk="0" hangingPunct="0">
              <a:defRPr dirty="0">
                <a:latin typeface="Arial" pitchFamily="-107" charset="0"/>
                <a:ea typeface="+mn-ea"/>
                <a:cs typeface="+mn-cs"/>
              </a:defRPr>
            </a:lvl1pPr>
          </a:lstStyle>
          <a:p>
            <a:pPr>
              <a:defRPr/>
            </a:pPr>
            <a:endParaRPr lang="en-US" dirty="0"/>
          </a:p>
        </p:txBody>
      </p:sp>
      <p:sp>
        <p:nvSpPr>
          <p:cNvPr id="6" name="Footer Placeholder 5"/>
          <p:cNvSpPr>
            <a:spLocks noGrp="1" noChangeArrowheads="1"/>
          </p:cNvSpPr>
          <p:nvPr>
            <p:ph type="ftr" sz="quarter" idx="11"/>
          </p:nvPr>
        </p:nvSpPr>
        <p:spPr>
          <a:xfrm>
            <a:off x="4165600" y="6245225"/>
            <a:ext cx="3860800" cy="476250"/>
          </a:xfrm>
          <a:prstGeom prst="rect">
            <a:avLst/>
          </a:prstGeom>
        </p:spPr>
        <p:txBody>
          <a:bodyPr vert="horz" wrap="square" lIns="91440" tIns="45720" rIns="91440" bIns="45720" numCol="1" anchor="t" anchorCtr="0" compatLnSpc="1">
            <a:prstTxWarp prst="textNoShape">
              <a:avLst/>
            </a:prstTxWarp>
          </a:bodyPr>
          <a:lstStyle>
            <a:lvl1pPr algn="ctr" eaLnBrk="0" hangingPunct="0">
              <a:defRPr dirty="0">
                <a:latin typeface="Arial" pitchFamily="-111" charset="0"/>
                <a:ea typeface="+mn-ea"/>
                <a:cs typeface="+mn-cs"/>
              </a:defRPr>
            </a:lvl1pPr>
          </a:lstStyle>
          <a:p>
            <a:pPr>
              <a:defRPr/>
            </a:pPr>
            <a:r>
              <a:rPr lang="en-US" dirty="0"/>
              <a:t>State of California Department of Social Services, Copyright (2024)</a:t>
            </a:r>
          </a:p>
        </p:txBody>
      </p:sp>
      <p:sp>
        <p:nvSpPr>
          <p:cNvPr id="7" name="Slide Number Placeholder 6"/>
          <p:cNvSpPr>
            <a:spLocks noGrp="1" noChangeArrowheads="1"/>
          </p:cNvSpPr>
          <p:nvPr>
            <p:ph type="sldNum" sz="quarter" idx="12"/>
          </p:nvPr>
        </p:nvSpPr>
        <p:spPr>
          <a:xfrm>
            <a:off x="11176000" y="1712"/>
            <a:ext cx="1016000" cy="455487"/>
          </a:xfrm>
          <a:prstGeom prst="rect">
            <a:avLst/>
          </a:prstGeom>
        </p:spPr>
        <p:txBody>
          <a:bodyPr/>
          <a:lstStyle>
            <a:lvl1pPr>
              <a:defRPr/>
            </a:lvl1pPr>
          </a:lstStyle>
          <a:p>
            <a:fld id="{810A7C66-E16C-6042-932E-B17BCF46A003}" type="slidenum">
              <a:rPr lang="en-US"/>
              <a:pPr/>
              <a:t>‹#›</a:t>
            </a:fld>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SmartArt Placeholder 2"/>
          <p:cNvSpPr>
            <a:spLocks noGrp="1"/>
          </p:cNvSpPr>
          <p:nvPr>
            <p:ph type="dgm" idx="1"/>
          </p:nvPr>
        </p:nvSpPr>
        <p:spPr>
          <a:xfrm>
            <a:off x="914400" y="1981200"/>
            <a:ext cx="10363200" cy="4114800"/>
          </a:xfrm>
        </p:spPr>
        <p:txBody>
          <a:bodyPr/>
          <a:lstStyle/>
          <a:p>
            <a:pPr lvl="0"/>
            <a:endParaRPr lang="en-US" noProof="0" dirty="0"/>
          </a:p>
        </p:txBody>
      </p:sp>
      <p:sp>
        <p:nvSpPr>
          <p:cNvPr id="4" name="Date Placeholder 3"/>
          <p:cNvSpPr>
            <a:spLocks noGrp="1"/>
          </p:cNvSpPr>
          <p:nvPr>
            <p:ph type="dt" sz="half" idx="10"/>
          </p:nvPr>
        </p:nvSpPr>
        <p:spPr>
          <a:xfrm>
            <a:off x="914400" y="6248400"/>
            <a:ext cx="2540000" cy="457200"/>
          </a:xfrm>
          <a:prstGeom prst="rect">
            <a:avLst/>
          </a:prstGeom>
        </p:spPr>
        <p:txBody>
          <a:bodyPr/>
          <a:lstStyle>
            <a:lvl1pPr algn="ctr" eaLnBrk="0" hangingPunct="0">
              <a:defRPr dirty="0">
                <a:latin typeface="Arial" pitchFamily="-112" charset="0"/>
                <a:ea typeface="+mn-ea"/>
                <a:cs typeface="+mn-cs"/>
              </a:defRPr>
            </a:lvl1pPr>
          </a:lstStyle>
          <a:p>
            <a:pPr>
              <a:defRPr/>
            </a:pPr>
            <a:endParaRPr lang="en-US" dirty="0"/>
          </a:p>
        </p:txBody>
      </p:sp>
      <p:sp>
        <p:nvSpPr>
          <p:cNvPr id="5" name="Footer Placeholder 4"/>
          <p:cNvSpPr>
            <a:spLocks noGrp="1"/>
          </p:cNvSpPr>
          <p:nvPr>
            <p:ph type="ftr" sz="quarter" idx="11"/>
          </p:nvPr>
        </p:nvSpPr>
        <p:spPr>
          <a:xfrm>
            <a:off x="4165600" y="6248400"/>
            <a:ext cx="3860800" cy="457200"/>
          </a:xfrm>
          <a:prstGeom prst="rect">
            <a:avLst/>
          </a:prstGeom>
        </p:spPr>
        <p:txBody>
          <a:bodyPr/>
          <a:lstStyle>
            <a:lvl1pPr algn="ctr" eaLnBrk="0" hangingPunct="0">
              <a:defRPr dirty="0">
                <a:latin typeface="Arial" pitchFamily="-112" charset="0"/>
                <a:ea typeface="+mn-ea"/>
                <a:cs typeface="+mn-cs"/>
              </a:defRPr>
            </a:lvl1pPr>
          </a:lstStyle>
          <a:p>
            <a:pPr>
              <a:defRPr/>
            </a:pPr>
            <a:r>
              <a:rPr lang="en-US" dirty="0"/>
              <a:t>State of California Department of Social Services, Copyright (2024)</a:t>
            </a:r>
          </a:p>
        </p:txBody>
      </p:sp>
      <p:sp>
        <p:nvSpPr>
          <p:cNvPr id="6" name="Slide Number Placeholder 5"/>
          <p:cNvSpPr>
            <a:spLocks noGrp="1"/>
          </p:cNvSpPr>
          <p:nvPr>
            <p:ph type="sldNum" sz="quarter" idx="12"/>
          </p:nvPr>
        </p:nvSpPr>
        <p:spPr>
          <a:xfrm>
            <a:off x="8737600" y="6248400"/>
            <a:ext cx="2540000" cy="457200"/>
          </a:xfrm>
          <a:prstGeom prst="rect">
            <a:avLst/>
          </a:prstGeom>
        </p:spPr>
        <p:txBody>
          <a:bodyPr/>
          <a:lstStyle>
            <a:lvl1pPr>
              <a:defRPr/>
            </a:lvl1pPr>
          </a:lstStyle>
          <a:p>
            <a:fld id="{EF8BBDCD-CBBD-6B45-8756-E6D870880C95}" type="slidenum">
              <a:rPr lang="en-US"/>
              <a:pPr/>
              <a:t>‹#›</a:t>
            </a:fld>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dirty="0"/>
              <a:t>Click to edit Master title style</a:t>
            </a:r>
          </a:p>
        </p:txBody>
      </p:sp>
      <p:sp>
        <p:nvSpPr>
          <p:cNvPr id="3" name="Content Placeholder 2"/>
          <p:cNvSpPr>
            <a:spLocks noGrp="1"/>
          </p:cNvSpPr>
          <p:nvPr>
            <p:ph sz="quarter" idx="1"/>
          </p:nvPr>
        </p:nvSpPr>
        <p:spPr>
          <a:xfrm>
            <a:off x="711200" y="1584548"/>
            <a:ext cx="5384800" cy="1143000"/>
          </a:xfrm>
        </p:spPr>
        <p:txBody>
          <a:bodyPr/>
          <a:lstStyle>
            <a:lvl1pPr marL="0" indent="0">
              <a:buNone/>
              <a:defRPr/>
            </a:lvl1pPr>
          </a:lstStyle>
          <a:p>
            <a:pPr lvl="0"/>
            <a:r>
              <a:rPr lang="en-US" dirty="0"/>
              <a:t>Edit Master text styles</a:t>
            </a:r>
          </a:p>
        </p:txBody>
      </p:sp>
      <p:sp>
        <p:nvSpPr>
          <p:cNvPr id="4" name="Content Placeholder 3"/>
          <p:cNvSpPr>
            <a:spLocks noGrp="1"/>
          </p:cNvSpPr>
          <p:nvPr>
            <p:ph sz="quarter" idx="2"/>
          </p:nvPr>
        </p:nvSpPr>
        <p:spPr>
          <a:xfrm>
            <a:off x="6197600" y="1589266"/>
            <a:ext cx="5384800" cy="1124191"/>
          </a:xfrm>
        </p:spPr>
        <p:txBody>
          <a:bodyPr/>
          <a:lstStyle>
            <a:lvl1pPr marL="0" indent="0">
              <a:buNone/>
              <a:defRPr/>
            </a:lvl1pPr>
          </a:lstStyle>
          <a:p>
            <a:pPr lvl="0"/>
            <a:r>
              <a:rPr lang="en-US" dirty="0"/>
              <a:t>Edit Master text styles</a:t>
            </a:r>
          </a:p>
        </p:txBody>
      </p:sp>
      <p:sp>
        <p:nvSpPr>
          <p:cNvPr id="7" name="Rectangle 5"/>
          <p:cNvSpPr>
            <a:spLocks noGrp="1" noChangeArrowheads="1"/>
          </p:cNvSpPr>
          <p:nvPr>
            <p:ph type="ftr" sz="quarter" idx="10"/>
          </p:nvPr>
        </p:nvSpPr>
        <p:spPr>
          <a:xfrm>
            <a:off x="609600" y="6356354"/>
            <a:ext cx="4114800" cy="365125"/>
          </a:xfrm>
        </p:spPr>
        <p:txBody>
          <a:bodyPr/>
          <a:lstStyle>
            <a:lvl1pPr>
              <a:defRPr>
                <a:cs typeface="ＭＳ Ｐゴシック" charset="0"/>
              </a:defRPr>
            </a:lvl1pPr>
          </a:lstStyle>
          <a:p>
            <a:r>
              <a:rPr lang="en-US" dirty="0"/>
              <a:t>State of California Department of Social Services, Copyright (2024)</a:t>
            </a:r>
          </a:p>
        </p:txBody>
      </p:sp>
      <p:sp>
        <p:nvSpPr>
          <p:cNvPr id="8" name="Rectangle 6"/>
          <p:cNvSpPr>
            <a:spLocks noGrp="1" noChangeArrowheads="1"/>
          </p:cNvSpPr>
          <p:nvPr>
            <p:ph type="sldNum" sz="quarter" idx="11"/>
          </p:nvPr>
        </p:nvSpPr>
        <p:spPr>
          <a:xfrm>
            <a:off x="4724400" y="6356354"/>
            <a:ext cx="2743200" cy="365125"/>
          </a:xfrm>
          <a:prstGeom prst="rect">
            <a:avLst/>
          </a:prstGeom>
        </p:spPr>
        <p:txBody>
          <a:bodyPr/>
          <a:lstStyle>
            <a:lvl1pPr algn="ctr">
              <a:defRPr/>
            </a:lvl1pPr>
          </a:lstStyle>
          <a:p>
            <a:fld id="{035225F0-26FF-064E-B339-0A8621856663}" type="slidenum">
              <a:rPr lang="en-US" smtClean="0"/>
              <a:pPr/>
              <a:t>‹#›</a:t>
            </a:fld>
            <a:endParaRPr lang="en-US" dirty="0"/>
          </a:p>
        </p:txBody>
      </p:sp>
      <p:sp>
        <p:nvSpPr>
          <p:cNvPr id="11" name="Content Placeholder 4">
            <a:extLst>
              <a:ext uri="{FF2B5EF4-FFF2-40B4-BE49-F238E27FC236}">
                <a16:creationId xmlns:a16="http://schemas.microsoft.com/office/drawing/2014/main" id="{42E81D4B-FB6A-4E87-ADF8-0C5A0D52CC5D}"/>
              </a:ext>
            </a:extLst>
          </p:cNvPr>
          <p:cNvSpPr>
            <a:spLocks noGrp="1"/>
          </p:cNvSpPr>
          <p:nvPr>
            <p:ph sz="quarter" idx="14"/>
          </p:nvPr>
        </p:nvSpPr>
        <p:spPr>
          <a:xfrm>
            <a:off x="711200" y="3922103"/>
            <a:ext cx="5384800" cy="1007985"/>
          </a:xfrm>
        </p:spPr>
        <p:txBody>
          <a:bodyPr/>
          <a:lstStyle>
            <a:lvl1pPr marL="0" indent="0">
              <a:buNone/>
              <a:defRPr/>
            </a:lvl1pPr>
            <a:lvl2pPr marL="274320" indent="0">
              <a:buNone/>
              <a:defRPr/>
            </a:lvl2pPr>
          </a:lstStyle>
          <a:p>
            <a:pPr lvl="0"/>
            <a:r>
              <a:rPr lang="en-US" dirty="0"/>
              <a:t>Edit Master text styles</a:t>
            </a:r>
          </a:p>
          <a:p>
            <a:pPr lvl="1"/>
            <a:r>
              <a:rPr lang="en-US" dirty="0"/>
              <a:t>Second level</a:t>
            </a:r>
          </a:p>
        </p:txBody>
      </p:sp>
      <p:sp>
        <p:nvSpPr>
          <p:cNvPr id="12" name="Content Placeholder 5">
            <a:extLst>
              <a:ext uri="{FF2B5EF4-FFF2-40B4-BE49-F238E27FC236}">
                <a16:creationId xmlns:a16="http://schemas.microsoft.com/office/drawing/2014/main" id="{B397713E-E870-435F-8407-993DE92FEE8D}"/>
              </a:ext>
            </a:extLst>
          </p:cNvPr>
          <p:cNvSpPr>
            <a:spLocks noGrp="1"/>
          </p:cNvSpPr>
          <p:nvPr>
            <p:ph sz="quarter" idx="15"/>
          </p:nvPr>
        </p:nvSpPr>
        <p:spPr>
          <a:xfrm>
            <a:off x="6197600" y="3922100"/>
            <a:ext cx="5384800" cy="1063260"/>
          </a:xfrm>
        </p:spPr>
        <p:txBody>
          <a:bodyPr/>
          <a:lstStyle>
            <a:lvl1pPr marL="0" indent="0">
              <a:buNone/>
              <a:defRPr/>
            </a:lvl1pPr>
          </a:lstStyle>
          <a:p>
            <a:pPr lvl="0"/>
            <a:r>
              <a:rPr lang="en-US" dirty="0"/>
              <a:t>Edit Master text styles</a:t>
            </a:r>
          </a:p>
        </p:txBody>
      </p:sp>
      <p:pic>
        <p:nvPicPr>
          <p:cNvPr id="20" name="Picture 19">
            <a:extLst>
              <a:ext uri="{FF2B5EF4-FFF2-40B4-BE49-F238E27FC236}">
                <a16:creationId xmlns:a16="http://schemas.microsoft.com/office/drawing/2014/main" id="{E40746F7-48CC-43E0-A453-A823724C3D0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23724" y="6100991"/>
            <a:ext cx="1130557" cy="685800"/>
          </a:xfrm>
          <a:prstGeom prst="rect">
            <a:avLst/>
          </a:prstGeom>
        </p:spPr>
      </p:pic>
      <p:sp>
        <p:nvSpPr>
          <p:cNvPr id="24" name="Text Placeholder 23">
            <a:extLst>
              <a:ext uri="{FF2B5EF4-FFF2-40B4-BE49-F238E27FC236}">
                <a16:creationId xmlns:a16="http://schemas.microsoft.com/office/drawing/2014/main" id="{6E7194C7-D95E-4553-966A-F870FAA512D2}"/>
              </a:ext>
            </a:extLst>
          </p:cNvPr>
          <p:cNvSpPr>
            <a:spLocks noGrp="1"/>
          </p:cNvSpPr>
          <p:nvPr>
            <p:ph type="body" sz="quarter" idx="16"/>
          </p:nvPr>
        </p:nvSpPr>
        <p:spPr>
          <a:xfrm>
            <a:off x="711200" y="2863850"/>
            <a:ext cx="5384800" cy="922338"/>
          </a:xfrm>
          <a:solidFill>
            <a:schemeClr val="bg1"/>
          </a:solidFill>
        </p:spPr>
        <p:txBody>
          <a:bodyPr/>
          <a:lstStyle>
            <a:lvl1pPr marL="0" indent="0" algn="ctr">
              <a:buNone/>
              <a:defRPr/>
            </a:lvl1pPr>
            <a:lvl2pPr marL="274320" indent="0" algn="ctr">
              <a:buFont typeface="Arial" panose="020B0604020202020204" pitchFamily="34" charset="0"/>
              <a:buNone/>
              <a:defRPr/>
            </a:lvl2pPr>
          </a:lstStyle>
          <a:p>
            <a:pPr lvl="0"/>
            <a:r>
              <a:rPr lang="en-US" dirty="0"/>
              <a:t>Edit Master text styles</a:t>
            </a:r>
          </a:p>
          <a:p>
            <a:pPr lvl="1"/>
            <a:endParaRPr lang="en-US" dirty="0"/>
          </a:p>
        </p:txBody>
      </p:sp>
      <p:sp>
        <p:nvSpPr>
          <p:cNvPr id="26" name="Text Placeholder 25">
            <a:extLst>
              <a:ext uri="{FF2B5EF4-FFF2-40B4-BE49-F238E27FC236}">
                <a16:creationId xmlns:a16="http://schemas.microsoft.com/office/drawing/2014/main" id="{610FB6AE-A5B4-4197-A15B-D09AA49D5029}"/>
              </a:ext>
            </a:extLst>
          </p:cNvPr>
          <p:cNvSpPr>
            <a:spLocks noGrp="1"/>
          </p:cNvSpPr>
          <p:nvPr>
            <p:ph type="body" sz="quarter" idx="17"/>
          </p:nvPr>
        </p:nvSpPr>
        <p:spPr>
          <a:xfrm>
            <a:off x="6197600" y="2840041"/>
            <a:ext cx="5384800" cy="922337"/>
          </a:xfrm>
          <a:solidFill>
            <a:schemeClr val="bg1"/>
          </a:solidFill>
        </p:spPr>
        <p:txBody>
          <a:bodyPr/>
          <a:lstStyle>
            <a:lvl1pPr marL="0" indent="0" algn="ctr">
              <a:buNone/>
              <a:defRPr/>
            </a:lvl1pPr>
          </a:lstStyle>
          <a:p>
            <a:pPr lvl="0"/>
            <a:r>
              <a:rPr lang="en-US" dirty="0"/>
              <a:t>Edit Master text styles</a:t>
            </a:r>
          </a:p>
        </p:txBody>
      </p:sp>
      <p:sp>
        <p:nvSpPr>
          <p:cNvPr id="28" name="Text Placeholder 27">
            <a:extLst>
              <a:ext uri="{FF2B5EF4-FFF2-40B4-BE49-F238E27FC236}">
                <a16:creationId xmlns:a16="http://schemas.microsoft.com/office/drawing/2014/main" id="{DFD787B4-6E3A-426E-AFF0-2F2D8B5707D5}"/>
              </a:ext>
            </a:extLst>
          </p:cNvPr>
          <p:cNvSpPr>
            <a:spLocks noGrp="1"/>
          </p:cNvSpPr>
          <p:nvPr>
            <p:ph type="body" sz="quarter" idx="18"/>
          </p:nvPr>
        </p:nvSpPr>
        <p:spPr>
          <a:xfrm>
            <a:off x="683377" y="5066000"/>
            <a:ext cx="5384800" cy="874713"/>
          </a:xfrm>
          <a:solidFill>
            <a:schemeClr val="bg1"/>
          </a:solidFill>
        </p:spPr>
        <p:txBody>
          <a:bodyPr/>
          <a:lstStyle>
            <a:lvl1pPr marL="0" indent="0" algn="ctr">
              <a:buNone/>
              <a:defRPr/>
            </a:lvl1pPr>
            <a:lvl2pPr marL="274320" indent="0" algn="ctr">
              <a:buNone/>
              <a:defRPr/>
            </a:lvl2pPr>
          </a:lstStyle>
          <a:p>
            <a:pPr lvl="0"/>
            <a:r>
              <a:rPr lang="en-US" dirty="0"/>
              <a:t>Edit Master text styles</a:t>
            </a:r>
          </a:p>
          <a:p>
            <a:pPr lvl="1"/>
            <a:endParaRPr lang="en-US" dirty="0"/>
          </a:p>
        </p:txBody>
      </p:sp>
      <p:sp>
        <p:nvSpPr>
          <p:cNvPr id="30" name="Text Placeholder 29">
            <a:extLst>
              <a:ext uri="{FF2B5EF4-FFF2-40B4-BE49-F238E27FC236}">
                <a16:creationId xmlns:a16="http://schemas.microsoft.com/office/drawing/2014/main" id="{9B1C2295-E886-49BE-9960-330D1428EEF6}"/>
              </a:ext>
            </a:extLst>
          </p:cNvPr>
          <p:cNvSpPr>
            <a:spLocks noGrp="1"/>
          </p:cNvSpPr>
          <p:nvPr>
            <p:ph type="body" sz="quarter" idx="19"/>
          </p:nvPr>
        </p:nvSpPr>
        <p:spPr>
          <a:xfrm>
            <a:off x="6301317" y="5089528"/>
            <a:ext cx="5281083" cy="874713"/>
          </a:xfrm>
          <a:solidFill>
            <a:schemeClr val="bg1"/>
          </a:solidFill>
        </p:spPr>
        <p:txBody>
          <a:bodyPr/>
          <a:lstStyle>
            <a:lvl1pPr marL="0" indent="0" algn="ctr">
              <a:buNone/>
              <a:defRPr/>
            </a:lvl1pPr>
          </a:lstStyle>
          <a:p>
            <a:pPr lvl="0"/>
            <a:r>
              <a:rPr lang="en-US" dirty="0"/>
              <a:t>Edit Master text styles</a:t>
            </a:r>
          </a:p>
        </p:txBody>
      </p:sp>
      <p:sp>
        <p:nvSpPr>
          <p:cNvPr id="10" name="Content Placeholder 9">
            <a:extLst>
              <a:ext uri="{FF2B5EF4-FFF2-40B4-BE49-F238E27FC236}">
                <a16:creationId xmlns:a16="http://schemas.microsoft.com/office/drawing/2014/main" id="{399F2E3F-9D9A-40B9-9F32-1B56723E99D7}"/>
              </a:ext>
            </a:extLst>
          </p:cNvPr>
          <p:cNvSpPr>
            <a:spLocks noGrp="1"/>
          </p:cNvSpPr>
          <p:nvPr>
            <p:ph sz="quarter" idx="20"/>
          </p:nvPr>
        </p:nvSpPr>
        <p:spPr>
          <a:xfrm>
            <a:off x="3788833" y="5535319"/>
            <a:ext cx="4540251" cy="44926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577452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Short 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1905"/>
            <a:ext cx="12192000" cy="6858000"/>
          </a:xfrm>
          <a:prstGeom prst="rect">
            <a:avLst/>
          </a:prstGeom>
          <a:ln w="31750">
            <a:noFill/>
          </a:ln>
        </p:spPr>
      </p:pic>
      <p:sp>
        <p:nvSpPr>
          <p:cNvPr id="2" name="Title 1"/>
          <p:cNvSpPr>
            <a:spLocks noGrp="1"/>
          </p:cNvSpPr>
          <p:nvPr>
            <p:ph type="title"/>
          </p:nvPr>
        </p:nvSpPr>
        <p:spPr>
          <a:xfrm>
            <a:off x="838200" y="365125"/>
            <a:ext cx="10515600" cy="796930"/>
          </a:xfrm>
        </p:spPr>
        <p:txBody>
          <a:bodyPr anchor="b" anchorCtr="0">
            <a:normAutofit/>
          </a:bodyPr>
          <a:lstStyle>
            <a:lvl1pPr>
              <a:defRPr sz="4000"/>
            </a:lvl1pPr>
          </a:lstStyle>
          <a:p>
            <a:r>
              <a:rPr lang="en-US" dirty="0"/>
              <a:t>Click to edit Master title style</a:t>
            </a:r>
          </a:p>
        </p:txBody>
      </p:sp>
      <p:sp>
        <p:nvSpPr>
          <p:cNvPr id="3" name="Content Placeholder 2"/>
          <p:cNvSpPr>
            <a:spLocks noGrp="1"/>
          </p:cNvSpPr>
          <p:nvPr>
            <p:ph idx="1"/>
          </p:nvPr>
        </p:nvSpPr>
        <p:spPr>
          <a:xfrm>
            <a:off x="838200" y="1307592"/>
            <a:ext cx="10521696" cy="4791456"/>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0" y="6480973"/>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050" b="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State of California Department of Social Services, Copyright (2024)</a:t>
            </a:r>
          </a:p>
        </p:txBody>
      </p:sp>
      <p:sp>
        <p:nvSpPr>
          <p:cNvPr id="6" name="Slide Number Placeholder 5"/>
          <p:cNvSpPr>
            <a:spLocks noGrp="1"/>
          </p:cNvSpPr>
          <p:nvPr>
            <p:ph type="sldNum" sz="quarter" idx="12"/>
          </p:nvPr>
        </p:nvSpPr>
        <p:spPr>
          <a:xfrm>
            <a:off x="11527972" y="6480972"/>
            <a:ext cx="664029" cy="365125"/>
          </a:xfrm>
          <a:prstGeom prst="rect">
            <a:avLst/>
          </a:prstGeom>
        </p:spPr>
        <p:txBody>
          <a:bodyPr/>
          <a:lstStyle>
            <a:lvl1pPr>
              <a:defRPr sz="1050"/>
            </a:lvl1pPr>
          </a:lstStyle>
          <a:p>
            <a:pPr algn="ctr"/>
            <a:fld id="{F602482B-41C7-0148-9411-7F894982A34B}" type="slidenum">
              <a:rPr lang="en-US" smtClean="0"/>
              <a:pPr algn="ctr"/>
              <a:t>‹#›</a:t>
            </a:fld>
            <a:endParaRPr lang="en-US" dirty="0"/>
          </a:p>
        </p:txBody>
      </p:sp>
      <p:sp>
        <p:nvSpPr>
          <p:cNvPr id="10" name="Rectangle 9"/>
          <p:cNvSpPr/>
          <p:nvPr userDrawn="1"/>
        </p:nvSpPr>
        <p:spPr>
          <a:xfrm>
            <a:off x="838200" y="1162058"/>
            <a:ext cx="10515600" cy="54029"/>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0" dirty="0"/>
          </a:p>
        </p:txBody>
      </p:sp>
    </p:spTree>
    <p:extLst>
      <p:ext uri="{BB962C8B-B14F-4D97-AF65-F5344CB8AC3E}">
        <p14:creationId xmlns:p14="http://schemas.microsoft.com/office/powerpoint/2010/main" val="26176683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sp>
        <p:nvSpPr>
          <p:cNvPr id="7" name="Rectangle 6"/>
          <p:cNvSpPr/>
          <p:nvPr userDrawn="1"/>
        </p:nvSpPr>
        <p:spPr>
          <a:xfrm>
            <a:off x="-16511" y="0"/>
            <a:ext cx="12192000" cy="6858000"/>
          </a:xfrm>
          <a:prstGeom prst="rect">
            <a:avLst/>
          </a:prstGeom>
          <a:solidFill>
            <a:srgbClr val="00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592951" y="1601139"/>
            <a:ext cx="6943923" cy="1874219"/>
          </a:xfrm>
        </p:spPr>
        <p:txBody>
          <a:bodyPr anchor="b">
            <a:normAutofit/>
          </a:bodyPr>
          <a:lstStyle>
            <a:lvl1pPr>
              <a:defRPr sz="4050">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592952" y="3510696"/>
            <a:ext cx="6943923" cy="1452793"/>
          </a:xfrm>
        </p:spPr>
        <p:txBody>
          <a:bodyPr/>
          <a:lstStyle>
            <a:lvl1pPr marL="0" indent="0">
              <a:spcBef>
                <a:spcPts val="1125"/>
              </a:spcBef>
              <a:buNone/>
              <a:defRPr sz="1800" b="1">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9596583" y="202726"/>
            <a:ext cx="2002468" cy="1626074"/>
          </a:xfrm>
          <a:prstGeom prst="rect">
            <a:avLst/>
          </a:prstGeom>
        </p:spPr>
      </p:pic>
      <p:sp>
        <p:nvSpPr>
          <p:cNvPr id="9" name="Slide Number Placeholder 5"/>
          <p:cNvSpPr>
            <a:spLocks noGrp="1"/>
          </p:cNvSpPr>
          <p:nvPr>
            <p:ph type="sldNum" sz="quarter" idx="12"/>
          </p:nvPr>
        </p:nvSpPr>
        <p:spPr>
          <a:xfrm>
            <a:off x="5763987" y="6356354"/>
            <a:ext cx="664029" cy="365125"/>
          </a:xfrm>
          <a:prstGeom prst="rect">
            <a:avLst/>
          </a:prstGeom>
        </p:spPr>
        <p:txBody>
          <a:bodyPr/>
          <a:lstStyle>
            <a:lvl1pPr algn="ctr">
              <a:defRPr>
                <a:solidFill>
                  <a:schemeClr val="bg1"/>
                </a:solidFill>
              </a:defRPr>
            </a:lvl1pPr>
          </a:lstStyle>
          <a:p>
            <a:fld id="{F602482B-41C7-0148-9411-7F894982A34B}" type="slidenum">
              <a:rPr lang="en-US" smtClean="0"/>
              <a:pPr/>
              <a:t>‹#›</a:t>
            </a:fld>
            <a:endParaRPr lang="en-US" dirty="0"/>
          </a:p>
        </p:txBody>
      </p:sp>
      <p:sp>
        <p:nvSpPr>
          <p:cNvPr id="10" name="Rectangle 9"/>
          <p:cNvSpPr/>
          <p:nvPr userDrawn="1"/>
        </p:nvSpPr>
        <p:spPr>
          <a:xfrm>
            <a:off x="592951" y="3442116"/>
            <a:ext cx="6325087" cy="45719"/>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 name="Content Placeholder 10">
            <a:extLst>
              <a:ext uri="{FF2B5EF4-FFF2-40B4-BE49-F238E27FC236}">
                <a16:creationId xmlns:a16="http://schemas.microsoft.com/office/drawing/2014/main" id="{340B6A27-2234-4D3B-9629-03672073EEA0}"/>
              </a:ext>
            </a:extLst>
          </p:cNvPr>
          <p:cNvSpPr>
            <a:spLocks noGrp="1"/>
          </p:cNvSpPr>
          <p:nvPr>
            <p:ph sz="quarter" idx="13"/>
          </p:nvPr>
        </p:nvSpPr>
        <p:spPr>
          <a:xfrm>
            <a:off x="7740074" y="3510696"/>
            <a:ext cx="3980053" cy="290025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042557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3_Title and 4 Content">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AFDE6AF4-9465-4997-97BA-50E469B27CC6}"/>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2644"/>
            <a:ext cx="12192000" cy="6855356"/>
          </a:xfrm>
          <a:prstGeom prst="rect">
            <a:avLst/>
          </a:prstGeom>
          <a:ln w="31750">
            <a:noFill/>
          </a:ln>
        </p:spPr>
      </p:pic>
      <p:sp>
        <p:nvSpPr>
          <p:cNvPr id="2" name="Title 1"/>
          <p:cNvSpPr>
            <a:spLocks noGrp="1"/>
          </p:cNvSpPr>
          <p:nvPr>
            <p:ph type="title" sz="quarter"/>
          </p:nvPr>
        </p:nvSpPr>
        <p:spPr>
          <a:xfrm>
            <a:off x="609600" y="274641"/>
            <a:ext cx="10972800" cy="957485"/>
          </a:xfrm>
        </p:spPr>
        <p:txBody>
          <a:bodyPr/>
          <a:lstStyle/>
          <a:p>
            <a:r>
              <a:rPr lang="en-US" dirty="0"/>
              <a:t>Click to edit Master title style</a:t>
            </a:r>
          </a:p>
        </p:txBody>
      </p:sp>
      <p:sp>
        <p:nvSpPr>
          <p:cNvPr id="3" name="Content Placeholder 2"/>
          <p:cNvSpPr>
            <a:spLocks noGrp="1"/>
          </p:cNvSpPr>
          <p:nvPr>
            <p:ph sz="quarter" idx="1"/>
          </p:nvPr>
        </p:nvSpPr>
        <p:spPr>
          <a:xfrm>
            <a:off x="609600" y="1400399"/>
            <a:ext cx="5384800" cy="2266343"/>
          </a:xfrm>
        </p:spPr>
        <p:txBody>
          <a:bodyPr/>
          <a:lstStyle>
            <a:lvl1pPr marL="0" indent="0">
              <a:buNone/>
              <a:defRPr/>
            </a:lvl1pPr>
          </a:lstStyle>
          <a:p>
            <a:pPr lvl="0"/>
            <a:r>
              <a:rPr lang="en-US" dirty="0"/>
              <a:t>Edit Master text styles</a:t>
            </a:r>
          </a:p>
        </p:txBody>
      </p:sp>
      <p:sp>
        <p:nvSpPr>
          <p:cNvPr id="4" name="Content Placeholder 3"/>
          <p:cNvSpPr>
            <a:spLocks noGrp="1"/>
          </p:cNvSpPr>
          <p:nvPr>
            <p:ph sz="quarter" idx="2"/>
          </p:nvPr>
        </p:nvSpPr>
        <p:spPr>
          <a:xfrm>
            <a:off x="6096000" y="1405111"/>
            <a:ext cx="5384800" cy="2261628"/>
          </a:xfrm>
        </p:spPr>
        <p:txBody>
          <a:bodyPr/>
          <a:lstStyle>
            <a:lvl1pPr marL="0" indent="0">
              <a:buNone/>
              <a:defRPr/>
            </a:lvl1pPr>
          </a:lstStyle>
          <a:p>
            <a:pPr lvl="0"/>
            <a:r>
              <a:rPr lang="en-US" dirty="0"/>
              <a:t>Edit Master text styles</a:t>
            </a:r>
          </a:p>
        </p:txBody>
      </p:sp>
      <p:sp>
        <p:nvSpPr>
          <p:cNvPr id="11" name="Content Placeholder 4">
            <a:extLst>
              <a:ext uri="{FF2B5EF4-FFF2-40B4-BE49-F238E27FC236}">
                <a16:creationId xmlns:a16="http://schemas.microsoft.com/office/drawing/2014/main" id="{42E81D4B-FB6A-4E87-ADF8-0C5A0D52CC5D}"/>
              </a:ext>
            </a:extLst>
          </p:cNvPr>
          <p:cNvSpPr>
            <a:spLocks noGrp="1"/>
          </p:cNvSpPr>
          <p:nvPr>
            <p:ph sz="quarter" idx="14"/>
          </p:nvPr>
        </p:nvSpPr>
        <p:spPr>
          <a:xfrm>
            <a:off x="609600" y="3737949"/>
            <a:ext cx="5384800" cy="2363042"/>
          </a:xfrm>
        </p:spPr>
        <p:txBody>
          <a:bodyPr/>
          <a:lstStyle>
            <a:lvl1pPr marL="0" indent="0">
              <a:buNone/>
              <a:defRPr/>
            </a:lvl1pPr>
            <a:lvl2pPr marL="205740" indent="0">
              <a:buNone/>
              <a:defRPr/>
            </a:lvl2pPr>
          </a:lstStyle>
          <a:p>
            <a:pPr lvl="0"/>
            <a:r>
              <a:rPr lang="en-US" dirty="0"/>
              <a:t>Edit Master text styles</a:t>
            </a:r>
          </a:p>
          <a:p>
            <a:pPr lvl="1"/>
            <a:r>
              <a:rPr lang="en-US" dirty="0"/>
              <a:t>Second level</a:t>
            </a:r>
          </a:p>
        </p:txBody>
      </p:sp>
      <p:sp>
        <p:nvSpPr>
          <p:cNvPr id="12" name="Content Placeholder 5">
            <a:extLst>
              <a:ext uri="{FF2B5EF4-FFF2-40B4-BE49-F238E27FC236}">
                <a16:creationId xmlns:a16="http://schemas.microsoft.com/office/drawing/2014/main" id="{B397713E-E870-435F-8407-993DE92FEE8D}"/>
              </a:ext>
            </a:extLst>
          </p:cNvPr>
          <p:cNvSpPr>
            <a:spLocks noGrp="1"/>
          </p:cNvSpPr>
          <p:nvPr>
            <p:ph sz="quarter" idx="15"/>
          </p:nvPr>
        </p:nvSpPr>
        <p:spPr>
          <a:xfrm>
            <a:off x="6096000" y="3737948"/>
            <a:ext cx="5384800" cy="2363042"/>
          </a:xfrm>
        </p:spPr>
        <p:txBody>
          <a:bodyPr/>
          <a:lstStyle>
            <a:lvl1pPr marL="0" indent="0">
              <a:buNone/>
              <a:defRPr/>
            </a:lvl1pPr>
          </a:lstStyle>
          <a:p>
            <a:pPr lvl="0"/>
            <a:r>
              <a:rPr lang="en-US" dirty="0"/>
              <a:t>Edit Master text styles</a:t>
            </a:r>
          </a:p>
        </p:txBody>
      </p:sp>
      <p:sp>
        <p:nvSpPr>
          <p:cNvPr id="6" name="Date Placeholder 5">
            <a:extLst>
              <a:ext uri="{FF2B5EF4-FFF2-40B4-BE49-F238E27FC236}">
                <a16:creationId xmlns:a16="http://schemas.microsoft.com/office/drawing/2014/main" id="{93676E6B-CC0D-01F0-EFCF-F01A885D7122}"/>
              </a:ext>
            </a:extLst>
          </p:cNvPr>
          <p:cNvSpPr>
            <a:spLocks noGrp="1"/>
          </p:cNvSpPr>
          <p:nvPr>
            <p:ph type="dt" sz="half" idx="16"/>
          </p:nvPr>
        </p:nvSpPr>
        <p:spPr/>
        <p:txBody>
          <a:bodyPr/>
          <a:lstStyle/>
          <a:p>
            <a:endParaRPr lang="en-US" dirty="0"/>
          </a:p>
        </p:txBody>
      </p:sp>
      <p:sp>
        <p:nvSpPr>
          <p:cNvPr id="9" name="Footer Placeholder 8">
            <a:extLst>
              <a:ext uri="{FF2B5EF4-FFF2-40B4-BE49-F238E27FC236}">
                <a16:creationId xmlns:a16="http://schemas.microsoft.com/office/drawing/2014/main" id="{254921E4-77A9-6645-8C79-F90874B1BFC4}"/>
              </a:ext>
            </a:extLst>
          </p:cNvPr>
          <p:cNvSpPr>
            <a:spLocks noGrp="1"/>
          </p:cNvSpPr>
          <p:nvPr>
            <p:ph type="ftr" sz="quarter" idx="17"/>
          </p:nvPr>
        </p:nvSpPr>
        <p:spPr/>
        <p:txBody>
          <a:bodyPr/>
          <a:lstStyle/>
          <a:p>
            <a:r>
              <a:rPr lang="en-US" dirty="0"/>
              <a:t>State of California Department of Social Services, Copyright (2024)</a:t>
            </a:r>
          </a:p>
        </p:txBody>
      </p:sp>
      <p:sp>
        <p:nvSpPr>
          <p:cNvPr id="10" name="Slide Number Placeholder 9">
            <a:extLst>
              <a:ext uri="{FF2B5EF4-FFF2-40B4-BE49-F238E27FC236}">
                <a16:creationId xmlns:a16="http://schemas.microsoft.com/office/drawing/2014/main" id="{0AAA7FD3-4876-E4D5-56C9-32593BAEC803}"/>
              </a:ext>
            </a:extLst>
          </p:cNvPr>
          <p:cNvSpPr>
            <a:spLocks noGrp="1"/>
          </p:cNvSpPr>
          <p:nvPr>
            <p:ph type="sldNum" sz="quarter" idx="18"/>
          </p:nvPr>
        </p:nvSpPr>
        <p:spPr>
          <a:xfrm>
            <a:off x="11176000" y="1712"/>
            <a:ext cx="1016000" cy="455487"/>
          </a:xfrm>
          <a:prstGeom prst="rect">
            <a:avLst/>
          </a:prstGeom>
        </p:spPr>
        <p:txBody>
          <a:bodyPr/>
          <a:lstStyle/>
          <a:p>
            <a:fld id="{F602482B-41C7-0148-9411-7F894982A34B}" type="slidenum">
              <a:rPr lang="en-US" smtClean="0"/>
              <a:pPr/>
              <a:t>‹#›</a:t>
            </a:fld>
            <a:endParaRPr lang="en-US" dirty="0"/>
          </a:p>
        </p:txBody>
      </p:sp>
    </p:spTree>
    <p:extLst>
      <p:ext uri="{BB962C8B-B14F-4D97-AF65-F5344CB8AC3E}">
        <p14:creationId xmlns:p14="http://schemas.microsoft.com/office/powerpoint/2010/main" val="30253237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4_Title and 4 Content">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AFDE6AF4-9465-4997-97BA-50E469B27CC6}"/>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2644"/>
            <a:ext cx="12192000" cy="6855356"/>
          </a:xfrm>
          <a:prstGeom prst="rect">
            <a:avLst/>
          </a:prstGeom>
          <a:ln w="31750">
            <a:noFill/>
          </a:ln>
        </p:spPr>
      </p:pic>
      <p:sp>
        <p:nvSpPr>
          <p:cNvPr id="2" name="Title 1"/>
          <p:cNvSpPr>
            <a:spLocks noGrp="1"/>
          </p:cNvSpPr>
          <p:nvPr>
            <p:ph type="title" sz="quarter"/>
          </p:nvPr>
        </p:nvSpPr>
        <p:spPr>
          <a:xfrm>
            <a:off x="609600" y="274641"/>
            <a:ext cx="10972800" cy="957485"/>
          </a:xfrm>
        </p:spPr>
        <p:txBody>
          <a:bodyPr/>
          <a:lstStyle/>
          <a:p>
            <a:r>
              <a:rPr lang="en-US" dirty="0"/>
              <a:t>Click to edit Master title style</a:t>
            </a:r>
          </a:p>
        </p:txBody>
      </p:sp>
      <p:sp>
        <p:nvSpPr>
          <p:cNvPr id="3" name="Content Placeholder 2"/>
          <p:cNvSpPr>
            <a:spLocks noGrp="1"/>
          </p:cNvSpPr>
          <p:nvPr>
            <p:ph sz="quarter" idx="1"/>
          </p:nvPr>
        </p:nvSpPr>
        <p:spPr>
          <a:xfrm>
            <a:off x="609600" y="1400399"/>
            <a:ext cx="5384800" cy="2266343"/>
          </a:xfrm>
        </p:spPr>
        <p:txBody>
          <a:bodyPr/>
          <a:lstStyle>
            <a:lvl1pPr marL="0" indent="0">
              <a:buNone/>
              <a:defRPr/>
            </a:lvl1pPr>
          </a:lstStyle>
          <a:p>
            <a:pPr lvl="0"/>
            <a:r>
              <a:rPr lang="en-US" dirty="0"/>
              <a:t>Edit Master text styles</a:t>
            </a:r>
          </a:p>
        </p:txBody>
      </p:sp>
      <p:sp>
        <p:nvSpPr>
          <p:cNvPr id="4" name="Content Placeholder 3"/>
          <p:cNvSpPr>
            <a:spLocks noGrp="1"/>
          </p:cNvSpPr>
          <p:nvPr>
            <p:ph sz="quarter" idx="2"/>
          </p:nvPr>
        </p:nvSpPr>
        <p:spPr>
          <a:xfrm>
            <a:off x="6096000" y="1405111"/>
            <a:ext cx="5384800" cy="2261628"/>
          </a:xfrm>
        </p:spPr>
        <p:txBody>
          <a:bodyPr/>
          <a:lstStyle>
            <a:lvl1pPr marL="0" indent="0">
              <a:buNone/>
              <a:defRPr/>
            </a:lvl1pPr>
          </a:lstStyle>
          <a:p>
            <a:pPr lvl="0"/>
            <a:r>
              <a:rPr lang="en-US" dirty="0"/>
              <a:t>Edit Master text styles</a:t>
            </a:r>
          </a:p>
        </p:txBody>
      </p:sp>
      <p:sp>
        <p:nvSpPr>
          <p:cNvPr id="11" name="Content Placeholder 4">
            <a:extLst>
              <a:ext uri="{FF2B5EF4-FFF2-40B4-BE49-F238E27FC236}">
                <a16:creationId xmlns:a16="http://schemas.microsoft.com/office/drawing/2014/main" id="{42E81D4B-FB6A-4E87-ADF8-0C5A0D52CC5D}"/>
              </a:ext>
            </a:extLst>
          </p:cNvPr>
          <p:cNvSpPr>
            <a:spLocks noGrp="1"/>
          </p:cNvSpPr>
          <p:nvPr>
            <p:ph sz="quarter" idx="14"/>
          </p:nvPr>
        </p:nvSpPr>
        <p:spPr>
          <a:xfrm>
            <a:off x="609600" y="3737949"/>
            <a:ext cx="5384800" cy="2363042"/>
          </a:xfrm>
        </p:spPr>
        <p:txBody>
          <a:bodyPr/>
          <a:lstStyle>
            <a:lvl1pPr marL="0" indent="0">
              <a:buNone/>
              <a:defRPr/>
            </a:lvl1pPr>
            <a:lvl2pPr marL="205740" indent="0">
              <a:buNone/>
              <a:defRPr/>
            </a:lvl2pPr>
          </a:lstStyle>
          <a:p>
            <a:pPr lvl="0"/>
            <a:r>
              <a:rPr lang="en-US" dirty="0"/>
              <a:t>Edit Master text styles</a:t>
            </a:r>
          </a:p>
          <a:p>
            <a:pPr lvl="1"/>
            <a:r>
              <a:rPr lang="en-US" dirty="0"/>
              <a:t>Second level</a:t>
            </a:r>
          </a:p>
        </p:txBody>
      </p:sp>
      <p:sp>
        <p:nvSpPr>
          <p:cNvPr id="12" name="Content Placeholder 5">
            <a:extLst>
              <a:ext uri="{FF2B5EF4-FFF2-40B4-BE49-F238E27FC236}">
                <a16:creationId xmlns:a16="http://schemas.microsoft.com/office/drawing/2014/main" id="{B397713E-E870-435F-8407-993DE92FEE8D}"/>
              </a:ext>
            </a:extLst>
          </p:cNvPr>
          <p:cNvSpPr>
            <a:spLocks noGrp="1"/>
          </p:cNvSpPr>
          <p:nvPr>
            <p:ph sz="quarter" idx="15"/>
          </p:nvPr>
        </p:nvSpPr>
        <p:spPr>
          <a:xfrm>
            <a:off x="6096000" y="3737948"/>
            <a:ext cx="5384800" cy="2363042"/>
          </a:xfrm>
        </p:spPr>
        <p:txBody>
          <a:bodyPr/>
          <a:lstStyle>
            <a:lvl1pPr marL="0" indent="0">
              <a:buNone/>
              <a:defRPr/>
            </a:lvl1pPr>
          </a:lstStyle>
          <a:p>
            <a:pPr lvl="0"/>
            <a:r>
              <a:rPr lang="en-US" dirty="0"/>
              <a:t>Edit Master text styles</a:t>
            </a:r>
          </a:p>
        </p:txBody>
      </p:sp>
      <p:sp>
        <p:nvSpPr>
          <p:cNvPr id="6" name="Content Placeholder 5">
            <a:extLst>
              <a:ext uri="{FF2B5EF4-FFF2-40B4-BE49-F238E27FC236}">
                <a16:creationId xmlns:a16="http://schemas.microsoft.com/office/drawing/2014/main" id="{52534F70-F2BC-4595-BAA5-4F99E6F0C55F}"/>
              </a:ext>
            </a:extLst>
          </p:cNvPr>
          <p:cNvSpPr>
            <a:spLocks noGrp="1"/>
          </p:cNvSpPr>
          <p:nvPr>
            <p:ph sz="quarter" idx="16"/>
          </p:nvPr>
        </p:nvSpPr>
        <p:spPr>
          <a:xfrm>
            <a:off x="4038601" y="5626103"/>
            <a:ext cx="4275667" cy="47466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5">
            <a:extLst>
              <a:ext uri="{FF2B5EF4-FFF2-40B4-BE49-F238E27FC236}">
                <a16:creationId xmlns:a16="http://schemas.microsoft.com/office/drawing/2014/main" id="{51261323-5261-8D84-92BB-C23C187FD724}"/>
              </a:ext>
            </a:extLst>
          </p:cNvPr>
          <p:cNvSpPr>
            <a:spLocks noGrp="1"/>
          </p:cNvSpPr>
          <p:nvPr>
            <p:ph sz="quarter" idx="17"/>
          </p:nvPr>
        </p:nvSpPr>
        <p:spPr>
          <a:xfrm>
            <a:off x="4191001" y="5778503"/>
            <a:ext cx="4275667" cy="47466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Date Placeholder 14">
            <a:extLst>
              <a:ext uri="{FF2B5EF4-FFF2-40B4-BE49-F238E27FC236}">
                <a16:creationId xmlns:a16="http://schemas.microsoft.com/office/drawing/2014/main" id="{939F9F0B-6E1D-8BD5-6601-4102F0EFBC45}"/>
              </a:ext>
            </a:extLst>
          </p:cNvPr>
          <p:cNvSpPr>
            <a:spLocks noGrp="1"/>
          </p:cNvSpPr>
          <p:nvPr>
            <p:ph type="dt" sz="half" idx="18"/>
          </p:nvPr>
        </p:nvSpPr>
        <p:spPr/>
        <p:txBody>
          <a:bodyPr/>
          <a:lstStyle/>
          <a:p>
            <a:endParaRPr lang="en-US" dirty="0"/>
          </a:p>
        </p:txBody>
      </p:sp>
      <p:sp>
        <p:nvSpPr>
          <p:cNvPr id="16" name="Footer Placeholder 15">
            <a:extLst>
              <a:ext uri="{FF2B5EF4-FFF2-40B4-BE49-F238E27FC236}">
                <a16:creationId xmlns:a16="http://schemas.microsoft.com/office/drawing/2014/main" id="{34779FFA-5E87-BA68-0BF4-0337FEFA72FF}"/>
              </a:ext>
            </a:extLst>
          </p:cNvPr>
          <p:cNvSpPr>
            <a:spLocks noGrp="1"/>
          </p:cNvSpPr>
          <p:nvPr>
            <p:ph type="ftr" sz="quarter" idx="19"/>
          </p:nvPr>
        </p:nvSpPr>
        <p:spPr/>
        <p:txBody>
          <a:bodyPr/>
          <a:lstStyle/>
          <a:p>
            <a:r>
              <a:rPr lang="en-US" dirty="0"/>
              <a:t>State of California Department of Social Services, Copyright (2024)</a:t>
            </a:r>
          </a:p>
        </p:txBody>
      </p:sp>
      <p:sp>
        <p:nvSpPr>
          <p:cNvPr id="17" name="Slide Number Placeholder 16">
            <a:extLst>
              <a:ext uri="{FF2B5EF4-FFF2-40B4-BE49-F238E27FC236}">
                <a16:creationId xmlns:a16="http://schemas.microsoft.com/office/drawing/2014/main" id="{AB73D5E5-D859-6423-CB41-52E04F4D6889}"/>
              </a:ext>
            </a:extLst>
          </p:cNvPr>
          <p:cNvSpPr>
            <a:spLocks noGrp="1"/>
          </p:cNvSpPr>
          <p:nvPr>
            <p:ph type="sldNum" sz="quarter" idx="20"/>
          </p:nvPr>
        </p:nvSpPr>
        <p:spPr>
          <a:xfrm>
            <a:off x="11176000" y="1712"/>
            <a:ext cx="1016000" cy="455487"/>
          </a:xfrm>
          <a:prstGeom prst="rect">
            <a:avLst/>
          </a:prstGeom>
        </p:spPr>
        <p:txBody>
          <a:bodyPr/>
          <a:lstStyle/>
          <a:p>
            <a:fld id="{F602482B-41C7-0148-9411-7F894982A34B}" type="slidenum">
              <a:rPr lang="en-US" smtClean="0"/>
              <a:pPr/>
              <a:t>‹#›</a:t>
            </a:fld>
            <a:endParaRPr lang="en-US" dirty="0"/>
          </a:p>
        </p:txBody>
      </p:sp>
    </p:spTree>
    <p:extLst>
      <p:ext uri="{BB962C8B-B14F-4D97-AF65-F5344CB8AC3E}">
        <p14:creationId xmlns:p14="http://schemas.microsoft.com/office/powerpoint/2010/main" val="20356914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5_Title and 4 Content">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AFDE6AF4-9465-4997-97BA-50E469B27CC6}"/>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2644"/>
            <a:ext cx="12192000" cy="6855356"/>
          </a:xfrm>
          <a:prstGeom prst="rect">
            <a:avLst/>
          </a:prstGeom>
          <a:ln w="31750">
            <a:noFill/>
          </a:ln>
        </p:spPr>
      </p:pic>
      <p:sp>
        <p:nvSpPr>
          <p:cNvPr id="2" name="Title 1"/>
          <p:cNvSpPr>
            <a:spLocks noGrp="1"/>
          </p:cNvSpPr>
          <p:nvPr>
            <p:ph type="title" sz="quarter"/>
          </p:nvPr>
        </p:nvSpPr>
        <p:spPr>
          <a:xfrm>
            <a:off x="609600" y="274641"/>
            <a:ext cx="10972800" cy="957485"/>
          </a:xfrm>
        </p:spPr>
        <p:txBody>
          <a:bodyPr/>
          <a:lstStyle/>
          <a:p>
            <a:r>
              <a:rPr lang="en-US" dirty="0"/>
              <a:t>Click to edit Master title style</a:t>
            </a:r>
          </a:p>
        </p:txBody>
      </p:sp>
      <p:sp>
        <p:nvSpPr>
          <p:cNvPr id="3" name="Content Placeholder 2"/>
          <p:cNvSpPr>
            <a:spLocks noGrp="1"/>
          </p:cNvSpPr>
          <p:nvPr>
            <p:ph sz="quarter" idx="1"/>
          </p:nvPr>
        </p:nvSpPr>
        <p:spPr>
          <a:xfrm>
            <a:off x="609600" y="1400399"/>
            <a:ext cx="5384800" cy="2266343"/>
          </a:xfrm>
        </p:spPr>
        <p:txBody>
          <a:bodyPr/>
          <a:lstStyle>
            <a:lvl1pPr marL="0" indent="0">
              <a:buNone/>
              <a:defRPr/>
            </a:lvl1pPr>
          </a:lstStyle>
          <a:p>
            <a:pPr lvl="0"/>
            <a:r>
              <a:rPr lang="en-US" dirty="0"/>
              <a:t>Edit Master text styles</a:t>
            </a:r>
          </a:p>
        </p:txBody>
      </p:sp>
      <p:sp>
        <p:nvSpPr>
          <p:cNvPr id="4" name="Content Placeholder 3"/>
          <p:cNvSpPr>
            <a:spLocks noGrp="1"/>
          </p:cNvSpPr>
          <p:nvPr>
            <p:ph sz="quarter" idx="2"/>
          </p:nvPr>
        </p:nvSpPr>
        <p:spPr>
          <a:xfrm>
            <a:off x="6096000" y="1405111"/>
            <a:ext cx="5384800" cy="2261628"/>
          </a:xfrm>
        </p:spPr>
        <p:txBody>
          <a:bodyPr/>
          <a:lstStyle>
            <a:lvl1pPr marL="0" indent="0">
              <a:buNone/>
              <a:defRPr/>
            </a:lvl1pPr>
          </a:lstStyle>
          <a:p>
            <a:pPr lvl="0"/>
            <a:r>
              <a:rPr lang="en-US" dirty="0"/>
              <a:t>Edit Master text styles</a:t>
            </a:r>
          </a:p>
        </p:txBody>
      </p:sp>
      <p:sp>
        <p:nvSpPr>
          <p:cNvPr id="11" name="Content Placeholder 4">
            <a:extLst>
              <a:ext uri="{FF2B5EF4-FFF2-40B4-BE49-F238E27FC236}">
                <a16:creationId xmlns:a16="http://schemas.microsoft.com/office/drawing/2014/main" id="{42E81D4B-FB6A-4E87-ADF8-0C5A0D52CC5D}"/>
              </a:ext>
            </a:extLst>
          </p:cNvPr>
          <p:cNvSpPr>
            <a:spLocks noGrp="1"/>
          </p:cNvSpPr>
          <p:nvPr>
            <p:ph sz="quarter" idx="14"/>
          </p:nvPr>
        </p:nvSpPr>
        <p:spPr>
          <a:xfrm>
            <a:off x="609600" y="3737949"/>
            <a:ext cx="5384800" cy="2363042"/>
          </a:xfrm>
        </p:spPr>
        <p:txBody>
          <a:bodyPr/>
          <a:lstStyle>
            <a:lvl1pPr marL="0" indent="0">
              <a:buNone/>
              <a:defRPr/>
            </a:lvl1pPr>
            <a:lvl2pPr marL="205740" indent="0">
              <a:buNone/>
              <a:defRPr/>
            </a:lvl2pPr>
          </a:lstStyle>
          <a:p>
            <a:pPr lvl="0"/>
            <a:r>
              <a:rPr lang="en-US" dirty="0"/>
              <a:t>Edit Master text styles</a:t>
            </a:r>
          </a:p>
          <a:p>
            <a:pPr lvl="1"/>
            <a:r>
              <a:rPr lang="en-US" dirty="0"/>
              <a:t>Second level</a:t>
            </a:r>
          </a:p>
        </p:txBody>
      </p:sp>
      <p:sp>
        <p:nvSpPr>
          <p:cNvPr id="12" name="Content Placeholder 5">
            <a:extLst>
              <a:ext uri="{FF2B5EF4-FFF2-40B4-BE49-F238E27FC236}">
                <a16:creationId xmlns:a16="http://schemas.microsoft.com/office/drawing/2014/main" id="{B397713E-E870-435F-8407-993DE92FEE8D}"/>
              </a:ext>
            </a:extLst>
          </p:cNvPr>
          <p:cNvSpPr>
            <a:spLocks noGrp="1"/>
          </p:cNvSpPr>
          <p:nvPr>
            <p:ph sz="quarter" idx="15"/>
          </p:nvPr>
        </p:nvSpPr>
        <p:spPr>
          <a:xfrm>
            <a:off x="6096000" y="3737948"/>
            <a:ext cx="5384800" cy="2363042"/>
          </a:xfrm>
        </p:spPr>
        <p:txBody>
          <a:bodyPr/>
          <a:lstStyle>
            <a:lvl1pPr marL="0" indent="0">
              <a:buNone/>
              <a:defRPr/>
            </a:lvl1pPr>
          </a:lstStyle>
          <a:p>
            <a:pPr lvl="0"/>
            <a:r>
              <a:rPr lang="en-US" dirty="0"/>
              <a:t>Edit Master text styles</a:t>
            </a:r>
          </a:p>
        </p:txBody>
      </p:sp>
      <p:sp>
        <p:nvSpPr>
          <p:cNvPr id="6" name="Date Placeholder 5">
            <a:extLst>
              <a:ext uri="{FF2B5EF4-FFF2-40B4-BE49-F238E27FC236}">
                <a16:creationId xmlns:a16="http://schemas.microsoft.com/office/drawing/2014/main" id="{93676E6B-CC0D-01F0-EFCF-F01A885D7122}"/>
              </a:ext>
            </a:extLst>
          </p:cNvPr>
          <p:cNvSpPr>
            <a:spLocks noGrp="1"/>
          </p:cNvSpPr>
          <p:nvPr>
            <p:ph type="dt" sz="half" idx="16"/>
          </p:nvPr>
        </p:nvSpPr>
        <p:spPr/>
        <p:txBody>
          <a:bodyPr/>
          <a:lstStyle/>
          <a:p>
            <a:endParaRPr lang="en-US" dirty="0"/>
          </a:p>
        </p:txBody>
      </p:sp>
      <p:sp>
        <p:nvSpPr>
          <p:cNvPr id="9" name="Footer Placeholder 8">
            <a:extLst>
              <a:ext uri="{FF2B5EF4-FFF2-40B4-BE49-F238E27FC236}">
                <a16:creationId xmlns:a16="http://schemas.microsoft.com/office/drawing/2014/main" id="{254921E4-77A9-6645-8C79-F90874B1BFC4}"/>
              </a:ext>
            </a:extLst>
          </p:cNvPr>
          <p:cNvSpPr>
            <a:spLocks noGrp="1"/>
          </p:cNvSpPr>
          <p:nvPr>
            <p:ph type="ftr" sz="quarter" idx="17"/>
          </p:nvPr>
        </p:nvSpPr>
        <p:spPr/>
        <p:txBody>
          <a:bodyPr/>
          <a:lstStyle/>
          <a:p>
            <a:r>
              <a:rPr lang="en-US" dirty="0"/>
              <a:t>State of California Department of Social Services, Copyright (2024)</a:t>
            </a:r>
          </a:p>
        </p:txBody>
      </p:sp>
      <p:sp>
        <p:nvSpPr>
          <p:cNvPr id="10" name="Slide Number Placeholder 9">
            <a:extLst>
              <a:ext uri="{FF2B5EF4-FFF2-40B4-BE49-F238E27FC236}">
                <a16:creationId xmlns:a16="http://schemas.microsoft.com/office/drawing/2014/main" id="{0AAA7FD3-4876-E4D5-56C9-32593BAEC803}"/>
              </a:ext>
            </a:extLst>
          </p:cNvPr>
          <p:cNvSpPr>
            <a:spLocks noGrp="1"/>
          </p:cNvSpPr>
          <p:nvPr>
            <p:ph type="sldNum" sz="quarter" idx="18"/>
          </p:nvPr>
        </p:nvSpPr>
        <p:spPr>
          <a:xfrm>
            <a:off x="11176000" y="1712"/>
            <a:ext cx="1016000" cy="455487"/>
          </a:xfrm>
          <a:prstGeom prst="rect">
            <a:avLst/>
          </a:prstGeom>
        </p:spPr>
        <p:txBody>
          <a:bodyPr/>
          <a:lstStyle/>
          <a:p>
            <a:fld id="{F602482B-41C7-0148-9411-7F894982A34B}" type="slidenum">
              <a:rPr lang="en-US" smtClean="0"/>
              <a:pPr/>
              <a:t>‹#›</a:t>
            </a:fld>
            <a:endParaRPr lang="en-US" dirty="0"/>
          </a:p>
        </p:txBody>
      </p:sp>
    </p:spTree>
    <p:extLst>
      <p:ext uri="{BB962C8B-B14F-4D97-AF65-F5344CB8AC3E}">
        <p14:creationId xmlns:p14="http://schemas.microsoft.com/office/powerpoint/2010/main" val="19491798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6_Title and 4 Content">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AFDE6AF4-9465-4997-97BA-50E469B27CC6}"/>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2644"/>
            <a:ext cx="12192000" cy="6855356"/>
          </a:xfrm>
          <a:prstGeom prst="rect">
            <a:avLst/>
          </a:prstGeom>
          <a:ln w="31750">
            <a:noFill/>
          </a:ln>
        </p:spPr>
      </p:pic>
      <p:sp>
        <p:nvSpPr>
          <p:cNvPr id="2" name="Title 1"/>
          <p:cNvSpPr>
            <a:spLocks noGrp="1"/>
          </p:cNvSpPr>
          <p:nvPr>
            <p:ph type="title" sz="quarter"/>
          </p:nvPr>
        </p:nvSpPr>
        <p:spPr>
          <a:xfrm>
            <a:off x="609600" y="274641"/>
            <a:ext cx="10972800" cy="957485"/>
          </a:xfrm>
        </p:spPr>
        <p:txBody>
          <a:bodyPr/>
          <a:lstStyle/>
          <a:p>
            <a:r>
              <a:rPr lang="en-US" dirty="0"/>
              <a:t>Click to edit Master title style</a:t>
            </a:r>
          </a:p>
        </p:txBody>
      </p:sp>
      <p:sp>
        <p:nvSpPr>
          <p:cNvPr id="3" name="Content Placeholder 2"/>
          <p:cNvSpPr>
            <a:spLocks noGrp="1"/>
          </p:cNvSpPr>
          <p:nvPr>
            <p:ph sz="quarter" idx="1"/>
          </p:nvPr>
        </p:nvSpPr>
        <p:spPr>
          <a:xfrm>
            <a:off x="609600" y="1400399"/>
            <a:ext cx="5384800" cy="2266343"/>
          </a:xfrm>
        </p:spPr>
        <p:txBody>
          <a:bodyPr/>
          <a:lstStyle>
            <a:lvl1pPr marL="0" indent="0">
              <a:buNone/>
              <a:defRPr/>
            </a:lvl1pPr>
          </a:lstStyle>
          <a:p>
            <a:pPr lvl="0"/>
            <a:r>
              <a:rPr lang="en-US" dirty="0"/>
              <a:t>Edit Master text styles</a:t>
            </a:r>
          </a:p>
        </p:txBody>
      </p:sp>
      <p:sp>
        <p:nvSpPr>
          <p:cNvPr id="4" name="Content Placeholder 3"/>
          <p:cNvSpPr>
            <a:spLocks noGrp="1"/>
          </p:cNvSpPr>
          <p:nvPr>
            <p:ph sz="quarter" idx="2"/>
          </p:nvPr>
        </p:nvSpPr>
        <p:spPr>
          <a:xfrm>
            <a:off x="6096000" y="1405111"/>
            <a:ext cx="5384800" cy="2261628"/>
          </a:xfrm>
        </p:spPr>
        <p:txBody>
          <a:bodyPr/>
          <a:lstStyle>
            <a:lvl1pPr marL="0" indent="0">
              <a:buNone/>
              <a:defRPr/>
            </a:lvl1pPr>
          </a:lstStyle>
          <a:p>
            <a:pPr lvl="0"/>
            <a:r>
              <a:rPr lang="en-US" dirty="0"/>
              <a:t>Edit Master text styles</a:t>
            </a:r>
          </a:p>
        </p:txBody>
      </p:sp>
      <p:sp>
        <p:nvSpPr>
          <p:cNvPr id="11" name="Content Placeholder 4">
            <a:extLst>
              <a:ext uri="{FF2B5EF4-FFF2-40B4-BE49-F238E27FC236}">
                <a16:creationId xmlns:a16="http://schemas.microsoft.com/office/drawing/2014/main" id="{42E81D4B-FB6A-4E87-ADF8-0C5A0D52CC5D}"/>
              </a:ext>
            </a:extLst>
          </p:cNvPr>
          <p:cNvSpPr>
            <a:spLocks noGrp="1"/>
          </p:cNvSpPr>
          <p:nvPr>
            <p:ph sz="quarter" idx="14"/>
          </p:nvPr>
        </p:nvSpPr>
        <p:spPr>
          <a:xfrm>
            <a:off x="609600" y="3737949"/>
            <a:ext cx="5384800" cy="2363042"/>
          </a:xfrm>
        </p:spPr>
        <p:txBody>
          <a:bodyPr/>
          <a:lstStyle>
            <a:lvl1pPr marL="0" indent="0">
              <a:buNone/>
              <a:defRPr/>
            </a:lvl1pPr>
            <a:lvl2pPr marL="205740" indent="0">
              <a:buNone/>
              <a:defRPr/>
            </a:lvl2pPr>
          </a:lstStyle>
          <a:p>
            <a:pPr lvl="0"/>
            <a:r>
              <a:rPr lang="en-US" dirty="0"/>
              <a:t>Edit Master text styles</a:t>
            </a:r>
          </a:p>
          <a:p>
            <a:pPr lvl="1"/>
            <a:r>
              <a:rPr lang="en-US" dirty="0"/>
              <a:t>Second level</a:t>
            </a:r>
          </a:p>
        </p:txBody>
      </p:sp>
      <p:sp>
        <p:nvSpPr>
          <p:cNvPr id="12" name="Content Placeholder 5">
            <a:extLst>
              <a:ext uri="{FF2B5EF4-FFF2-40B4-BE49-F238E27FC236}">
                <a16:creationId xmlns:a16="http://schemas.microsoft.com/office/drawing/2014/main" id="{B397713E-E870-435F-8407-993DE92FEE8D}"/>
              </a:ext>
            </a:extLst>
          </p:cNvPr>
          <p:cNvSpPr>
            <a:spLocks noGrp="1"/>
          </p:cNvSpPr>
          <p:nvPr>
            <p:ph sz="quarter" idx="15"/>
          </p:nvPr>
        </p:nvSpPr>
        <p:spPr>
          <a:xfrm>
            <a:off x="6096000" y="3737948"/>
            <a:ext cx="5384800" cy="2363042"/>
          </a:xfrm>
        </p:spPr>
        <p:txBody>
          <a:bodyPr/>
          <a:lstStyle>
            <a:lvl1pPr marL="0" indent="0">
              <a:buNone/>
              <a:defRPr/>
            </a:lvl1pPr>
          </a:lstStyle>
          <a:p>
            <a:pPr lvl="0"/>
            <a:r>
              <a:rPr lang="en-US" dirty="0"/>
              <a:t>Edit Master text styles</a:t>
            </a:r>
          </a:p>
        </p:txBody>
      </p:sp>
      <p:sp>
        <p:nvSpPr>
          <p:cNvPr id="6" name="Content Placeholder 5">
            <a:extLst>
              <a:ext uri="{FF2B5EF4-FFF2-40B4-BE49-F238E27FC236}">
                <a16:creationId xmlns:a16="http://schemas.microsoft.com/office/drawing/2014/main" id="{52534F70-F2BC-4595-BAA5-4F99E6F0C55F}"/>
              </a:ext>
            </a:extLst>
          </p:cNvPr>
          <p:cNvSpPr>
            <a:spLocks noGrp="1"/>
          </p:cNvSpPr>
          <p:nvPr>
            <p:ph sz="quarter" idx="16"/>
          </p:nvPr>
        </p:nvSpPr>
        <p:spPr>
          <a:xfrm>
            <a:off x="4038601" y="5626103"/>
            <a:ext cx="4275667" cy="47466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5">
            <a:extLst>
              <a:ext uri="{FF2B5EF4-FFF2-40B4-BE49-F238E27FC236}">
                <a16:creationId xmlns:a16="http://schemas.microsoft.com/office/drawing/2014/main" id="{51261323-5261-8D84-92BB-C23C187FD724}"/>
              </a:ext>
            </a:extLst>
          </p:cNvPr>
          <p:cNvSpPr>
            <a:spLocks noGrp="1"/>
          </p:cNvSpPr>
          <p:nvPr>
            <p:ph sz="quarter" idx="17"/>
          </p:nvPr>
        </p:nvSpPr>
        <p:spPr>
          <a:xfrm>
            <a:off x="4191001" y="5778503"/>
            <a:ext cx="4275667" cy="47466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Date Placeholder 14">
            <a:extLst>
              <a:ext uri="{FF2B5EF4-FFF2-40B4-BE49-F238E27FC236}">
                <a16:creationId xmlns:a16="http://schemas.microsoft.com/office/drawing/2014/main" id="{939F9F0B-6E1D-8BD5-6601-4102F0EFBC45}"/>
              </a:ext>
            </a:extLst>
          </p:cNvPr>
          <p:cNvSpPr>
            <a:spLocks noGrp="1"/>
          </p:cNvSpPr>
          <p:nvPr>
            <p:ph type="dt" sz="half" idx="18"/>
          </p:nvPr>
        </p:nvSpPr>
        <p:spPr/>
        <p:txBody>
          <a:bodyPr/>
          <a:lstStyle/>
          <a:p>
            <a:endParaRPr lang="en-US" dirty="0"/>
          </a:p>
        </p:txBody>
      </p:sp>
      <p:sp>
        <p:nvSpPr>
          <p:cNvPr id="16" name="Footer Placeholder 15">
            <a:extLst>
              <a:ext uri="{FF2B5EF4-FFF2-40B4-BE49-F238E27FC236}">
                <a16:creationId xmlns:a16="http://schemas.microsoft.com/office/drawing/2014/main" id="{34779FFA-5E87-BA68-0BF4-0337FEFA72FF}"/>
              </a:ext>
            </a:extLst>
          </p:cNvPr>
          <p:cNvSpPr>
            <a:spLocks noGrp="1"/>
          </p:cNvSpPr>
          <p:nvPr>
            <p:ph type="ftr" sz="quarter" idx="19"/>
          </p:nvPr>
        </p:nvSpPr>
        <p:spPr/>
        <p:txBody>
          <a:bodyPr/>
          <a:lstStyle/>
          <a:p>
            <a:r>
              <a:rPr lang="en-US" dirty="0"/>
              <a:t>State of California Department of Social Services, Copyright (2024)</a:t>
            </a:r>
          </a:p>
        </p:txBody>
      </p:sp>
      <p:sp>
        <p:nvSpPr>
          <p:cNvPr id="17" name="Slide Number Placeholder 16">
            <a:extLst>
              <a:ext uri="{FF2B5EF4-FFF2-40B4-BE49-F238E27FC236}">
                <a16:creationId xmlns:a16="http://schemas.microsoft.com/office/drawing/2014/main" id="{AB73D5E5-D859-6423-CB41-52E04F4D6889}"/>
              </a:ext>
            </a:extLst>
          </p:cNvPr>
          <p:cNvSpPr>
            <a:spLocks noGrp="1"/>
          </p:cNvSpPr>
          <p:nvPr>
            <p:ph type="sldNum" sz="quarter" idx="20"/>
          </p:nvPr>
        </p:nvSpPr>
        <p:spPr>
          <a:xfrm>
            <a:off x="11176000" y="1712"/>
            <a:ext cx="1016000" cy="455487"/>
          </a:xfrm>
          <a:prstGeom prst="rect">
            <a:avLst/>
          </a:prstGeom>
        </p:spPr>
        <p:txBody>
          <a:bodyPr/>
          <a:lstStyle/>
          <a:p>
            <a:fld id="{F602482B-41C7-0148-9411-7F894982A34B}" type="slidenum">
              <a:rPr lang="en-US" smtClean="0"/>
              <a:pPr/>
              <a:t>‹#›</a:t>
            </a:fld>
            <a:endParaRPr lang="en-US" dirty="0"/>
          </a:p>
        </p:txBody>
      </p:sp>
    </p:spTree>
    <p:extLst>
      <p:ext uri="{BB962C8B-B14F-4D97-AF65-F5344CB8AC3E}">
        <p14:creationId xmlns:p14="http://schemas.microsoft.com/office/powerpoint/2010/main" val="35162501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6F5B8-DA0D-454C-0FCB-8DC81A58E2F7}"/>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3542C6D-8786-D6CB-83F5-F0A7CCB91D02}"/>
              </a:ext>
            </a:extLst>
          </p:cNvPr>
          <p:cNvSpPr>
            <a:spLocks noGrp="1"/>
          </p:cNvSpPr>
          <p:nvPr>
            <p:ph type="sldNum" sz="quarter" idx="10"/>
          </p:nvPr>
        </p:nvSpPr>
        <p:spPr>
          <a:xfrm>
            <a:off x="11176000" y="1712"/>
            <a:ext cx="1016000" cy="455487"/>
          </a:xfrm>
          <a:prstGeom prst="rect">
            <a:avLst/>
          </a:prstGeom>
        </p:spPr>
        <p:txBody>
          <a:bodyPr/>
          <a:lstStyle/>
          <a:p>
            <a:fld id="{750E2B78-8D9E-CC4C-9947-96200E3F49AF}" type="slidenum">
              <a:rPr lang="en-US" smtClean="0"/>
              <a:pPr/>
              <a:t>‹#›</a:t>
            </a:fld>
            <a:endParaRPr lang="en-US" dirty="0"/>
          </a:p>
        </p:txBody>
      </p:sp>
      <p:sp>
        <p:nvSpPr>
          <p:cNvPr id="4" name="Footer Placeholder 3">
            <a:extLst>
              <a:ext uri="{FF2B5EF4-FFF2-40B4-BE49-F238E27FC236}">
                <a16:creationId xmlns:a16="http://schemas.microsoft.com/office/drawing/2014/main" id="{AE7E7AEA-963D-8D19-5936-BA3ADAFA99BD}"/>
              </a:ext>
            </a:extLst>
          </p:cNvPr>
          <p:cNvSpPr>
            <a:spLocks noGrp="1"/>
          </p:cNvSpPr>
          <p:nvPr>
            <p:ph type="ftr" sz="quarter" idx="11"/>
          </p:nvPr>
        </p:nvSpPr>
        <p:spPr/>
        <p:txBody>
          <a:bodyPr/>
          <a:lstStyle/>
          <a:p>
            <a:r>
              <a:rPr lang="en-US" dirty="0">
                <a:solidFill>
                  <a:srgbClr val="969696"/>
                </a:solidFill>
              </a:rPr>
              <a:t>State of California Department of Social Services, Copyright (2024)</a:t>
            </a:r>
            <a:endParaRPr lang="en-US" dirty="0"/>
          </a:p>
        </p:txBody>
      </p:sp>
    </p:spTree>
    <p:extLst>
      <p:ext uri="{BB962C8B-B14F-4D97-AF65-F5344CB8AC3E}">
        <p14:creationId xmlns:p14="http://schemas.microsoft.com/office/powerpoint/2010/main" val="42740112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7_Title and 4 Content">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AFDE6AF4-9465-4997-97BA-50E469B27CC6}"/>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2644"/>
            <a:ext cx="12192000" cy="6855356"/>
          </a:xfrm>
          <a:prstGeom prst="rect">
            <a:avLst/>
          </a:prstGeom>
          <a:ln w="31750">
            <a:noFill/>
          </a:ln>
        </p:spPr>
      </p:pic>
      <p:sp>
        <p:nvSpPr>
          <p:cNvPr id="2" name="Title 1"/>
          <p:cNvSpPr>
            <a:spLocks noGrp="1"/>
          </p:cNvSpPr>
          <p:nvPr>
            <p:ph type="title" sz="quarter"/>
          </p:nvPr>
        </p:nvSpPr>
        <p:spPr>
          <a:xfrm>
            <a:off x="609600" y="274641"/>
            <a:ext cx="10972800" cy="957485"/>
          </a:xfrm>
        </p:spPr>
        <p:txBody>
          <a:bodyPr/>
          <a:lstStyle/>
          <a:p>
            <a:r>
              <a:rPr lang="en-US" dirty="0"/>
              <a:t>Click to edit Master title style</a:t>
            </a:r>
          </a:p>
        </p:txBody>
      </p:sp>
      <p:sp>
        <p:nvSpPr>
          <p:cNvPr id="3" name="Content Placeholder 2"/>
          <p:cNvSpPr>
            <a:spLocks noGrp="1"/>
          </p:cNvSpPr>
          <p:nvPr>
            <p:ph sz="quarter" idx="1"/>
          </p:nvPr>
        </p:nvSpPr>
        <p:spPr>
          <a:xfrm>
            <a:off x="609600" y="1400399"/>
            <a:ext cx="5384800" cy="2266343"/>
          </a:xfrm>
        </p:spPr>
        <p:txBody>
          <a:bodyPr/>
          <a:lstStyle>
            <a:lvl1pPr marL="0" indent="0">
              <a:buNone/>
              <a:defRPr/>
            </a:lvl1pPr>
          </a:lstStyle>
          <a:p>
            <a:pPr lvl="0"/>
            <a:r>
              <a:rPr lang="en-US" dirty="0"/>
              <a:t>Edit Master text styles</a:t>
            </a:r>
          </a:p>
        </p:txBody>
      </p:sp>
      <p:sp>
        <p:nvSpPr>
          <p:cNvPr id="4" name="Content Placeholder 3"/>
          <p:cNvSpPr>
            <a:spLocks noGrp="1"/>
          </p:cNvSpPr>
          <p:nvPr>
            <p:ph sz="quarter" idx="2"/>
          </p:nvPr>
        </p:nvSpPr>
        <p:spPr>
          <a:xfrm>
            <a:off x="6096000" y="1405111"/>
            <a:ext cx="5384800" cy="2261628"/>
          </a:xfrm>
        </p:spPr>
        <p:txBody>
          <a:bodyPr/>
          <a:lstStyle>
            <a:lvl1pPr marL="0" indent="0">
              <a:buNone/>
              <a:defRPr/>
            </a:lvl1pPr>
          </a:lstStyle>
          <a:p>
            <a:pPr lvl="0"/>
            <a:r>
              <a:rPr lang="en-US" dirty="0"/>
              <a:t>Edit Master text styles</a:t>
            </a:r>
          </a:p>
        </p:txBody>
      </p:sp>
      <p:sp>
        <p:nvSpPr>
          <p:cNvPr id="11" name="Content Placeholder 4">
            <a:extLst>
              <a:ext uri="{FF2B5EF4-FFF2-40B4-BE49-F238E27FC236}">
                <a16:creationId xmlns:a16="http://schemas.microsoft.com/office/drawing/2014/main" id="{42E81D4B-FB6A-4E87-ADF8-0C5A0D52CC5D}"/>
              </a:ext>
            </a:extLst>
          </p:cNvPr>
          <p:cNvSpPr>
            <a:spLocks noGrp="1"/>
          </p:cNvSpPr>
          <p:nvPr>
            <p:ph sz="quarter" idx="14"/>
          </p:nvPr>
        </p:nvSpPr>
        <p:spPr>
          <a:xfrm>
            <a:off x="609600" y="3737949"/>
            <a:ext cx="5384800" cy="2363042"/>
          </a:xfrm>
        </p:spPr>
        <p:txBody>
          <a:bodyPr/>
          <a:lstStyle>
            <a:lvl1pPr marL="0" indent="0">
              <a:buNone/>
              <a:defRPr/>
            </a:lvl1pPr>
            <a:lvl2pPr marL="205740" indent="0">
              <a:buNone/>
              <a:defRPr/>
            </a:lvl2pPr>
          </a:lstStyle>
          <a:p>
            <a:pPr lvl="0"/>
            <a:r>
              <a:rPr lang="en-US" dirty="0"/>
              <a:t>Edit Master text styles</a:t>
            </a:r>
          </a:p>
          <a:p>
            <a:pPr lvl="1"/>
            <a:r>
              <a:rPr lang="en-US" dirty="0"/>
              <a:t>Second level</a:t>
            </a:r>
          </a:p>
        </p:txBody>
      </p:sp>
      <p:sp>
        <p:nvSpPr>
          <p:cNvPr id="12" name="Content Placeholder 5">
            <a:extLst>
              <a:ext uri="{FF2B5EF4-FFF2-40B4-BE49-F238E27FC236}">
                <a16:creationId xmlns:a16="http://schemas.microsoft.com/office/drawing/2014/main" id="{B397713E-E870-435F-8407-993DE92FEE8D}"/>
              </a:ext>
            </a:extLst>
          </p:cNvPr>
          <p:cNvSpPr>
            <a:spLocks noGrp="1"/>
          </p:cNvSpPr>
          <p:nvPr>
            <p:ph sz="quarter" idx="15"/>
          </p:nvPr>
        </p:nvSpPr>
        <p:spPr>
          <a:xfrm>
            <a:off x="6096000" y="3737948"/>
            <a:ext cx="5384800" cy="2363042"/>
          </a:xfrm>
        </p:spPr>
        <p:txBody>
          <a:bodyPr/>
          <a:lstStyle>
            <a:lvl1pPr marL="0" indent="0">
              <a:buNone/>
              <a:defRPr/>
            </a:lvl1pPr>
          </a:lstStyle>
          <a:p>
            <a:pPr lvl="0"/>
            <a:r>
              <a:rPr lang="en-US" dirty="0"/>
              <a:t>Edit Master text styles</a:t>
            </a:r>
          </a:p>
        </p:txBody>
      </p:sp>
      <p:sp>
        <p:nvSpPr>
          <p:cNvPr id="6" name="Content Placeholder 5">
            <a:extLst>
              <a:ext uri="{FF2B5EF4-FFF2-40B4-BE49-F238E27FC236}">
                <a16:creationId xmlns:a16="http://schemas.microsoft.com/office/drawing/2014/main" id="{52534F70-F2BC-4595-BAA5-4F99E6F0C55F}"/>
              </a:ext>
            </a:extLst>
          </p:cNvPr>
          <p:cNvSpPr>
            <a:spLocks noGrp="1"/>
          </p:cNvSpPr>
          <p:nvPr>
            <p:ph sz="quarter" idx="16"/>
          </p:nvPr>
        </p:nvSpPr>
        <p:spPr>
          <a:xfrm>
            <a:off x="4038601" y="5626103"/>
            <a:ext cx="4275667" cy="47466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5">
            <a:extLst>
              <a:ext uri="{FF2B5EF4-FFF2-40B4-BE49-F238E27FC236}">
                <a16:creationId xmlns:a16="http://schemas.microsoft.com/office/drawing/2014/main" id="{51261323-5261-8D84-92BB-C23C187FD724}"/>
              </a:ext>
            </a:extLst>
          </p:cNvPr>
          <p:cNvSpPr>
            <a:spLocks noGrp="1"/>
          </p:cNvSpPr>
          <p:nvPr>
            <p:ph sz="quarter" idx="17"/>
          </p:nvPr>
        </p:nvSpPr>
        <p:spPr>
          <a:xfrm>
            <a:off x="4191001" y="5778503"/>
            <a:ext cx="4275667" cy="47466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Date Placeholder 14">
            <a:extLst>
              <a:ext uri="{FF2B5EF4-FFF2-40B4-BE49-F238E27FC236}">
                <a16:creationId xmlns:a16="http://schemas.microsoft.com/office/drawing/2014/main" id="{939F9F0B-6E1D-8BD5-6601-4102F0EFBC45}"/>
              </a:ext>
            </a:extLst>
          </p:cNvPr>
          <p:cNvSpPr>
            <a:spLocks noGrp="1"/>
          </p:cNvSpPr>
          <p:nvPr>
            <p:ph type="dt" sz="half" idx="18"/>
          </p:nvPr>
        </p:nvSpPr>
        <p:spPr/>
        <p:txBody>
          <a:bodyPr/>
          <a:lstStyle/>
          <a:p>
            <a:endParaRPr lang="en-US" dirty="0"/>
          </a:p>
        </p:txBody>
      </p:sp>
      <p:sp>
        <p:nvSpPr>
          <p:cNvPr id="16" name="Footer Placeholder 15">
            <a:extLst>
              <a:ext uri="{FF2B5EF4-FFF2-40B4-BE49-F238E27FC236}">
                <a16:creationId xmlns:a16="http://schemas.microsoft.com/office/drawing/2014/main" id="{34779FFA-5E87-BA68-0BF4-0337FEFA72FF}"/>
              </a:ext>
            </a:extLst>
          </p:cNvPr>
          <p:cNvSpPr>
            <a:spLocks noGrp="1"/>
          </p:cNvSpPr>
          <p:nvPr>
            <p:ph type="ftr" sz="quarter" idx="19"/>
          </p:nvPr>
        </p:nvSpPr>
        <p:spPr/>
        <p:txBody>
          <a:bodyPr/>
          <a:lstStyle/>
          <a:p>
            <a:r>
              <a:rPr lang="en-US" dirty="0"/>
              <a:t>State of California Department of Social Services, Copyright (2024)</a:t>
            </a:r>
          </a:p>
        </p:txBody>
      </p:sp>
      <p:sp>
        <p:nvSpPr>
          <p:cNvPr id="17" name="Slide Number Placeholder 16">
            <a:extLst>
              <a:ext uri="{FF2B5EF4-FFF2-40B4-BE49-F238E27FC236}">
                <a16:creationId xmlns:a16="http://schemas.microsoft.com/office/drawing/2014/main" id="{AB73D5E5-D859-6423-CB41-52E04F4D6889}"/>
              </a:ext>
            </a:extLst>
          </p:cNvPr>
          <p:cNvSpPr>
            <a:spLocks noGrp="1"/>
          </p:cNvSpPr>
          <p:nvPr>
            <p:ph type="sldNum" sz="quarter" idx="20"/>
          </p:nvPr>
        </p:nvSpPr>
        <p:spPr>
          <a:xfrm>
            <a:off x="11176000" y="1712"/>
            <a:ext cx="1016000" cy="455487"/>
          </a:xfrm>
          <a:prstGeom prst="rect">
            <a:avLst/>
          </a:prstGeom>
        </p:spPr>
        <p:txBody>
          <a:bodyPr/>
          <a:lstStyle/>
          <a:p>
            <a:fld id="{F602482B-41C7-0148-9411-7F894982A34B}" type="slidenum">
              <a:rPr lang="en-US" smtClean="0"/>
              <a:pPr/>
              <a:t>‹#›</a:t>
            </a:fld>
            <a:endParaRPr lang="en-US" dirty="0"/>
          </a:p>
        </p:txBody>
      </p:sp>
    </p:spTree>
    <p:extLst>
      <p:ext uri="{BB962C8B-B14F-4D97-AF65-F5344CB8AC3E}">
        <p14:creationId xmlns:p14="http://schemas.microsoft.com/office/powerpoint/2010/main" val="920071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8_Title and 4 Content">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AFDE6AF4-9465-4997-97BA-50E469B27CC6}"/>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2644"/>
            <a:ext cx="12192000" cy="6855356"/>
          </a:xfrm>
          <a:prstGeom prst="rect">
            <a:avLst/>
          </a:prstGeom>
          <a:ln w="31750">
            <a:noFill/>
          </a:ln>
        </p:spPr>
      </p:pic>
      <p:sp>
        <p:nvSpPr>
          <p:cNvPr id="2" name="Title 1"/>
          <p:cNvSpPr>
            <a:spLocks noGrp="1"/>
          </p:cNvSpPr>
          <p:nvPr>
            <p:ph type="title" sz="quarter"/>
          </p:nvPr>
        </p:nvSpPr>
        <p:spPr>
          <a:xfrm>
            <a:off x="838200" y="269591"/>
            <a:ext cx="10972800" cy="957485"/>
          </a:xfrm>
        </p:spPr>
        <p:txBody>
          <a:bodyPr/>
          <a:lstStyle/>
          <a:p>
            <a:r>
              <a:rPr lang="en-US" dirty="0"/>
              <a:t>Click to edit Master title style</a:t>
            </a:r>
          </a:p>
        </p:txBody>
      </p:sp>
      <p:sp>
        <p:nvSpPr>
          <p:cNvPr id="3" name="Content Placeholder 2"/>
          <p:cNvSpPr>
            <a:spLocks noGrp="1"/>
          </p:cNvSpPr>
          <p:nvPr>
            <p:ph sz="quarter" idx="1"/>
          </p:nvPr>
        </p:nvSpPr>
        <p:spPr>
          <a:xfrm>
            <a:off x="838200" y="1395349"/>
            <a:ext cx="5384800" cy="2266343"/>
          </a:xfrm>
        </p:spPr>
        <p:txBody>
          <a:bodyPr/>
          <a:lstStyle>
            <a:lvl1pPr marL="0" indent="0">
              <a:buNone/>
              <a:defRPr/>
            </a:lvl1pPr>
          </a:lstStyle>
          <a:p>
            <a:pPr lvl="0"/>
            <a:r>
              <a:rPr lang="en-US" dirty="0"/>
              <a:t>Edit Master text styles</a:t>
            </a:r>
          </a:p>
        </p:txBody>
      </p:sp>
      <p:sp>
        <p:nvSpPr>
          <p:cNvPr id="4" name="Content Placeholder 3"/>
          <p:cNvSpPr>
            <a:spLocks noGrp="1"/>
          </p:cNvSpPr>
          <p:nvPr>
            <p:ph sz="quarter" idx="2"/>
          </p:nvPr>
        </p:nvSpPr>
        <p:spPr>
          <a:xfrm>
            <a:off x="6324600" y="1400061"/>
            <a:ext cx="5384800" cy="2261628"/>
          </a:xfrm>
        </p:spPr>
        <p:txBody>
          <a:bodyPr/>
          <a:lstStyle>
            <a:lvl1pPr marL="0" indent="0">
              <a:buNone/>
              <a:defRPr/>
            </a:lvl1pPr>
          </a:lstStyle>
          <a:p>
            <a:pPr lvl="0"/>
            <a:r>
              <a:rPr lang="en-US" dirty="0"/>
              <a:t>Edit Master text styles</a:t>
            </a:r>
          </a:p>
        </p:txBody>
      </p:sp>
      <p:sp>
        <p:nvSpPr>
          <p:cNvPr id="11" name="Content Placeholder 4">
            <a:extLst>
              <a:ext uri="{FF2B5EF4-FFF2-40B4-BE49-F238E27FC236}">
                <a16:creationId xmlns:a16="http://schemas.microsoft.com/office/drawing/2014/main" id="{42E81D4B-FB6A-4E87-ADF8-0C5A0D52CC5D}"/>
              </a:ext>
            </a:extLst>
          </p:cNvPr>
          <p:cNvSpPr>
            <a:spLocks noGrp="1"/>
          </p:cNvSpPr>
          <p:nvPr>
            <p:ph sz="quarter" idx="14"/>
          </p:nvPr>
        </p:nvSpPr>
        <p:spPr>
          <a:xfrm>
            <a:off x="838200" y="3732899"/>
            <a:ext cx="5384800" cy="2363042"/>
          </a:xfrm>
        </p:spPr>
        <p:txBody>
          <a:bodyPr/>
          <a:lstStyle>
            <a:lvl1pPr marL="0" indent="0">
              <a:buNone/>
              <a:defRPr/>
            </a:lvl1pPr>
            <a:lvl2pPr marL="205740" indent="0">
              <a:buNone/>
              <a:defRPr/>
            </a:lvl2pPr>
          </a:lstStyle>
          <a:p>
            <a:pPr lvl="0"/>
            <a:r>
              <a:rPr lang="en-US" dirty="0"/>
              <a:t>Edit Master text styles</a:t>
            </a:r>
          </a:p>
          <a:p>
            <a:pPr lvl="1"/>
            <a:r>
              <a:rPr lang="en-US" dirty="0"/>
              <a:t>Second level</a:t>
            </a:r>
          </a:p>
        </p:txBody>
      </p:sp>
      <p:sp>
        <p:nvSpPr>
          <p:cNvPr id="12" name="Content Placeholder 5">
            <a:extLst>
              <a:ext uri="{FF2B5EF4-FFF2-40B4-BE49-F238E27FC236}">
                <a16:creationId xmlns:a16="http://schemas.microsoft.com/office/drawing/2014/main" id="{B397713E-E870-435F-8407-993DE92FEE8D}"/>
              </a:ext>
            </a:extLst>
          </p:cNvPr>
          <p:cNvSpPr>
            <a:spLocks noGrp="1"/>
          </p:cNvSpPr>
          <p:nvPr>
            <p:ph sz="quarter" idx="15"/>
          </p:nvPr>
        </p:nvSpPr>
        <p:spPr>
          <a:xfrm>
            <a:off x="6324600" y="3732898"/>
            <a:ext cx="5384800" cy="2363042"/>
          </a:xfrm>
        </p:spPr>
        <p:txBody>
          <a:bodyPr/>
          <a:lstStyle>
            <a:lvl1pPr marL="0" indent="0">
              <a:buNone/>
              <a:defRPr/>
            </a:lvl1pPr>
          </a:lstStyle>
          <a:p>
            <a:pPr lvl="0"/>
            <a:r>
              <a:rPr lang="en-US" dirty="0"/>
              <a:t>Edit Master text styles</a:t>
            </a:r>
          </a:p>
        </p:txBody>
      </p:sp>
      <p:sp>
        <p:nvSpPr>
          <p:cNvPr id="5" name="Footer Placeholder 4">
            <a:extLst>
              <a:ext uri="{FF2B5EF4-FFF2-40B4-BE49-F238E27FC236}">
                <a16:creationId xmlns:a16="http://schemas.microsoft.com/office/drawing/2014/main" id="{90EEAC48-0F00-63B1-5295-6D9FDA105B54}"/>
              </a:ext>
            </a:extLst>
          </p:cNvPr>
          <p:cNvSpPr>
            <a:spLocks noGrp="1"/>
          </p:cNvSpPr>
          <p:nvPr>
            <p:ph type="ftr" sz="quarter" idx="16"/>
          </p:nvPr>
        </p:nvSpPr>
        <p:spPr/>
        <p:txBody>
          <a:bodyPr/>
          <a:lstStyle/>
          <a:p>
            <a:r>
              <a:rPr lang="en-US" dirty="0">
                <a:solidFill>
                  <a:srgbClr val="969696"/>
                </a:solidFill>
              </a:rPr>
              <a:t>State of California Department of Social Services, Copyright (2024)</a:t>
            </a:r>
            <a:endParaRPr lang="en-US" dirty="0"/>
          </a:p>
        </p:txBody>
      </p:sp>
      <p:sp>
        <p:nvSpPr>
          <p:cNvPr id="7" name="Slide Number Placeholder 6">
            <a:extLst>
              <a:ext uri="{FF2B5EF4-FFF2-40B4-BE49-F238E27FC236}">
                <a16:creationId xmlns:a16="http://schemas.microsoft.com/office/drawing/2014/main" id="{D311243E-E868-CD0E-EF2A-0D72F72F5CE6}"/>
              </a:ext>
            </a:extLst>
          </p:cNvPr>
          <p:cNvSpPr>
            <a:spLocks noGrp="1"/>
          </p:cNvSpPr>
          <p:nvPr>
            <p:ph type="sldNum" sz="quarter" idx="17"/>
          </p:nvPr>
        </p:nvSpPr>
        <p:spPr>
          <a:xfrm>
            <a:off x="11176000" y="1712"/>
            <a:ext cx="1016000" cy="455487"/>
          </a:xfrm>
          <a:prstGeom prst="rect">
            <a:avLst/>
          </a:prstGeom>
        </p:spPr>
        <p:txBody>
          <a:bodyPr/>
          <a:lstStyle/>
          <a:p>
            <a:fld id="{750E2B78-8D9E-CC4C-9947-96200E3F49AF}" type="slidenum">
              <a:rPr lang="en-US" smtClean="0"/>
              <a:pPr/>
              <a:t>‹#›</a:t>
            </a:fld>
            <a:endParaRPr lang="en-US" dirty="0"/>
          </a:p>
        </p:txBody>
      </p:sp>
    </p:spTree>
    <p:extLst>
      <p:ext uri="{BB962C8B-B14F-4D97-AF65-F5344CB8AC3E}">
        <p14:creationId xmlns:p14="http://schemas.microsoft.com/office/powerpoint/2010/main" val="37235807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9_Title and 4 Content">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AFDE6AF4-9465-4997-97BA-50E469B27CC6}"/>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2644"/>
            <a:ext cx="12192000" cy="6855356"/>
          </a:xfrm>
          <a:prstGeom prst="rect">
            <a:avLst/>
          </a:prstGeom>
          <a:ln w="31750">
            <a:noFill/>
          </a:ln>
        </p:spPr>
      </p:pic>
      <p:sp>
        <p:nvSpPr>
          <p:cNvPr id="2" name="Title 1"/>
          <p:cNvSpPr>
            <a:spLocks noGrp="1"/>
          </p:cNvSpPr>
          <p:nvPr>
            <p:ph type="title" sz="quarter"/>
          </p:nvPr>
        </p:nvSpPr>
        <p:spPr>
          <a:xfrm>
            <a:off x="609600" y="274641"/>
            <a:ext cx="10972800" cy="957485"/>
          </a:xfrm>
        </p:spPr>
        <p:txBody>
          <a:bodyPr/>
          <a:lstStyle/>
          <a:p>
            <a:r>
              <a:rPr lang="en-US" dirty="0"/>
              <a:t>Click to edit Master title style</a:t>
            </a:r>
          </a:p>
        </p:txBody>
      </p:sp>
      <p:sp>
        <p:nvSpPr>
          <p:cNvPr id="3" name="Content Placeholder 2"/>
          <p:cNvSpPr>
            <a:spLocks noGrp="1"/>
          </p:cNvSpPr>
          <p:nvPr>
            <p:ph sz="quarter" idx="1"/>
          </p:nvPr>
        </p:nvSpPr>
        <p:spPr>
          <a:xfrm>
            <a:off x="609600" y="1400399"/>
            <a:ext cx="5384800" cy="2266343"/>
          </a:xfrm>
        </p:spPr>
        <p:txBody>
          <a:bodyPr/>
          <a:lstStyle>
            <a:lvl1pPr marL="0" indent="0">
              <a:buNone/>
              <a:defRPr/>
            </a:lvl1pPr>
          </a:lstStyle>
          <a:p>
            <a:pPr lvl="0"/>
            <a:r>
              <a:rPr lang="en-US" dirty="0"/>
              <a:t>Edit Master text styles</a:t>
            </a:r>
          </a:p>
        </p:txBody>
      </p:sp>
      <p:sp>
        <p:nvSpPr>
          <p:cNvPr id="4" name="Content Placeholder 3"/>
          <p:cNvSpPr>
            <a:spLocks noGrp="1"/>
          </p:cNvSpPr>
          <p:nvPr>
            <p:ph sz="quarter" idx="2"/>
          </p:nvPr>
        </p:nvSpPr>
        <p:spPr>
          <a:xfrm>
            <a:off x="6096000" y="1405111"/>
            <a:ext cx="5384800" cy="2261628"/>
          </a:xfrm>
        </p:spPr>
        <p:txBody>
          <a:bodyPr/>
          <a:lstStyle>
            <a:lvl1pPr marL="0" indent="0">
              <a:buNone/>
              <a:defRPr/>
            </a:lvl1pPr>
          </a:lstStyle>
          <a:p>
            <a:pPr lvl="0"/>
            <a:r>
              <a:rPr lang="en-US" dirty="0"/>
              <a:t>Edit Master text styles</a:t>
            </a:r>
          </a:p>
        </p:txBody>
      </p:sp>
      <p:sp>
        <p:nvSpPr>
          <p:cNvPr id="11" name="Content Placeholder 4">
            <a:extLst>
              <a:ext uri="{FF2B5EF4-FFF2-40B4-BE49-F238E27FC236}">
                <a16:creationId xmlns:a16="http://schemas.microsoft.com/office/drawing/2014/main" id="{42E81D4B-FB6A-4E87-ADF8-0C5A0D52CC5D}"/>
              </a:ext>
            </a:extLst>
          </p:cNvPr>
          <p:cNvSpPr>
            <a:spLocks noGrp="1"/>
          </p:cNvSpPr>
          <p:nvPr>
            <p:ph sz="quarter" idx="14"/>
          </p:nvPr>
        </p:nvSpPr>
        <p:spPr>
          <a:xfrm>
            <a:off x="609600" y="3737949"/>
            <a:ext cx="5384800" cy="2363042"/>
          </a:xfrm>
        </p:spPr>
        <p:txBody>
          <a:bodyPr/>
          <a:lstStyle>
            <a:lvl1pPr marL="0" indent="0">
              <a:buNone/>
              <a:defRPr/>
            </a:lvl1pPr>
            <a:lvl2pPr marL="205740" indent="0">
              <a:buNone/>
              <a:defRPr/>
            </a:lvl2pPr>
          </a:lstStyle>
          <a:p>
            <a:pPr lvl="0"/>
            <a:r>
              <a:rPr lang="en-US" dirty="0"/>
              <a:t>Edit Master text styles</a:t>
            </a:r>
          </a:p>
          <a:p>
            <a:pPr lvl="1"/>
            <a:r>
              <a:rPr lang="en-US" dirty="0"/>
              <a:t>Second level</a:t>
            </a:r>
          </a:p>
        </p:txBody>
      </p:sp>
      <p:sp>
        <p:nvSpPr>
          <p:cNvPr id="12" name="Content Placeholder 5">
            <a:extLst>
              <a:ext uri="{FF2B5EF4-FFF2-40B4-BE49-F238E27FC236}">
                <a16:creationId xmlns:a16="http://schemas.microsoft.com/office/drawing/2014/main" id="{B397713E-E870-435F-8407-993DE92FEE8D}"/>
              </a:ext>
            </a:extLst>
          </p:cNvPr>
          <p:cNvSpPr>
            <a:spLocks noGrp="1"/>
          </p:cNvSpPr>
          <p:nvPr>
            <p:ph sz="quarter" idx="15"/>
          </p:nvPr>
        </p:nvSpPr>
        <p:spPr>
          <a:xfrm>
            <a:off x="6096000" y="3737948"/>
            <a:ext cx="5384800" cy="2363042"/>
          </a:xfrm>
        </p:spPr>
        <p:txBody>
          <a:bodyPr/>
          <a:lstStyle>
            <a:lvl1pPr marL="0" indent="0">
              <a:buNone/>
              <a:defRPr/>
            </a:lvl1pPr>
          </a:lstStyle>
          <a:p>
            <a:pPr lvl="0"/>
            <a:r>
              <a:rPr lang="en-US" dirty="0"/>
              <a:t>Edit Master text styles</a:t>
            </a:r>
          </a:p>
        </p:txBody>
      </p:sp>
      <p:pic>
        <p:nvPicPr>
          <p:cNvPr id="13" name="Picture 12">
            <a:extLst>
              <a:ext uri="{FF2B5EF4-FFF2-40B4-BE49-F238E27FC236}">
                <a16:creationId xmlns:a16="http://schemas.microsoft.com/office/drawing/2014/main" id="{74114194-ABBE-4F8D-E8CB-66660361759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68001" y="6100991"/>
            <a:ext cx="886281" cy="685800"/>
          </a:xfrm>
          <a:prstGeom prst="rect">
            <a:avLst/>
          </a:prstGeom>
        </p:spPr>
      </p:pic>
      <p:sp>
        <p:nvSpPr>
          <p:cNvPr id="6" name="Date Placeholder 5">
            <a:extLst>
              <a:ext uri="{FF2B5EF4-FFF2-40B4-BE49-F238E27FC236}">
                <a16:creationId xmlns:a16="http://schemas.microsoft.com/office/drawing/2014/main" id="{93676E6B-CC0D-01F0-EFCF-F01A885D7122}"/>
              </a:ext>
            </a:extLst>
          </p:cNvPr>
          <p:cNvSpPr>
            <a:spLocks noGrp="1"/>
          </p:cNvSpPr>
          <p:nvPr>
            <p:ph type="dt" sz="half" idx="16"/>
          </p:nvPr>
        </p:nvSpPr>
        <p:spPr/>
        <p:txBody>
          <a:bodyPr/>
          <a:lstStyle/>
          <a:p>
            <a:endParaRPr lang="en-US" dirty="0"/>
          </a:p>
        </p:txBody>
      </p:sp>
      <p:sp>
        <p:nvSpPr>
          <p:cNvPr id="9" name="Footer Placeholder 8">
            <a:extLst>
              <a:ext uri="{FF2B5EF4-FFF2-40B4-BE49-F238E27FC236}">
                <a16:creationId xmlns:a16="http://schemas.microsoft.com/office/drawing/2014/main" id="{254921E4-77A9-6645-8C79-F90874B1BFC4}"/>
              </a:ext>
            </a:extLst>
          </p:cNvPr>
          <p:cNvSpPr>
            <a:spLocks noGrp="1"/>
          </p:cNvSpPr>
          <p:nvPr>
            <p:ph type="ftr" sz="quarter" idx="17"/>
          </p:nvPr>
        </p:nvSpPr>
        <p:spPr/>
        <p:txBody>
          <a:bodyPr/>
          <a:lstStyle/>
          <a:p>
            <a:r>
              <a:rPr lang="en-US" dirty="0"/>
              <a:t>State of California Department of Social Services, Copyright (2024)</a:t>
            </a:r>
          </a:p>
        </p:txBody>
      </p:sp>
      <p:sp>
        <p:nvSpPr>
          <p:cNvPr id="10" name="Slide Number Placeholder 9">
            <a:extLst>
              <a:ext uri="{FF2B5EF4-FFF2-40B4-BE49-F238E27FC236}">
                <a16:creationId xmlns:a16="http://schemas.microsoft.com/office/drawing/2014/main" id="{0AAA7FD3-4876-E4D5-56C9-32593BAEC803}"/>
              </a:ext>
            </a:extLst>
          </p:cNvPr>
          <p:cNvSpPr>
            <a:spLocks noGrp="1"/>
          </p:cNvSpPr>
          <p:nvPr>
            <p:ph type="sldNum" sz="quarter" idx="18"/>
          </p:nvPr>
        </p:nvSpPr>
        <p:spPr>
          <a:xfrm>
            <a:off x="11176000" y="1712"/>
            <a:ext cx="1016000" cy="455487"/>
          </a:xfrm>
          <a:prstGeom prst="rect">
            <a:avLst/>
          </a:prstGeom>
        </p:spPr>
        <p:txBody>
          <a:bodyPr/>
          <a:lstStyle/>
          <a:p>
            <a:fld id="{F602482B-41C7-0148-9411-7F894982A34B}" type="slidenum">
              <a:rPr lang="en-US" smtClean="0"/>
              <a:pPr/>
              <a:t>‹#›</a:t>
            </a:fld>
            <a:endParaRPr lang="en-US" dirty="0"/>
          </a:p>
        </p:txBody>
      </p:sp>
    </p:spTree>
    <p:extLst>
      <p:ext uri="{BB962C8B-B14F-4D97-AF65-F5344CB8AC3E}">
        <p14:creationId xmlns:p14="http://schemas.microsoft.com/office/powerpoint/2010/main" val="11114292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2_Section Header">
    <p:bg>
      <p:bgPr>
        <a:solidFill>
          <a:srgbClr val="00395E"/>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Slide Number Placeholder 5">
            <a:extLst>
              <a:ext uri="{FF2B5EF4-FFF2-40B4-BE49-F238E27FC236}">
                <a16:creationId xmlns:a16="http://schemas.microsoft.com/office/drawing/2014/main" id="{AF703E51-2FFB-DC08-EB6B-44ABD0C0829F}"/>
              </a:ext>
            </a:extLst>
          </p:cNvPr>
          <p:cNvSpPr>
            <a:spLocks noGrp="1"/>
          </p:cNvSpPr>
          <p:nvPr>
            <p:ph type="sldNum" sz="quarter" idx="11"/>
          </p:nvPr>
        </p:nvSpPr>
        <p:spPr>
          <a:xfrm>
            <a:off x="10342179" y="10130"/>
            <a:ext cx="1847994" cy="450173"/>
          </a:xfrm>
          <a:prstGeom prst="rect">
            <a:avLst/>
          </a:prstGeom>
        </p:spPr>
        <p:txBody>
          <a:bodyPr/>
          <a:lstStyle>
            <a:lvl1pPr algn="r">
              <a:defRPr sz="1800" baseline="0">
                <a:solidFill>
                  <a:schemeClr val="bg1"/>
                </a:solidFill>
              </a:defRPr>
            </a:lvl1pPr>
          </a:lstStyle>
          <a:p>
            <a:fld id="{65A270E9-2EC0-8E4B-B2C5-CC25833D9F0C}" type="slidenum">
              <a:rPr lang="en-US" altLang="x-none" smtClean="0"/>
              <a:pPr/>
              <a:t>‹#›</a:t>
            </a:fld>
            <a:endParaRPr lang="en-US" altLang="x-none" dirty="0"/>
          </a:p>
        </p:txBody>
      </p:sp>
      <p:sp>
        <p:nvSpPr>
          <p:cNvPr id="9" name="Rectangle 8">
            <a:extLst>
              <a:ext uri="{FF2B5EF4-FFF2-40B4-BE49-F238E27FC236}">
                <a16:creationId xmlns:a16="http://schemas.microsoft.com/office/drawing/2014/main" id="{6F24D11D-894B-7145-AA46-FBCB3FB0428F}"/>
              </a:ext>
            </a:extLst>
          </p:cNvPr>
          <p:cNvSpPr/>
          <p:nvPr userDrawn="1"/>
        </p:nvSpPr>
        <p:spPr>
          <a:xfrm>
            <a:off x="0" y="6151589"/>
            <a:ext cx="12192000" cy="182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Content Placeholder 7">
            <a:extLst>
              <a:ext uri="{FF2B5EF4-FFF2-40B4-BE49-F238E27FC236}">
                <a16:creationId xmlns:a16="http://schemas.microsoft.com/office/drawing/2014/main" id="{5CBCB71D-B748-11FC-03FA-B87E1BE8A026}"/>
              </a:ext>
            </a:extLst>
          </p:cNvPr>
          <p:cNvSpPr>
            <a:spLocks noGrp="1"/>
          </p:cNvSpPr>
          <p:nvPr>
            <p:ph sz="quarter" idx="12"/>
          </p:nvPr>
        </p:nvSpPr>
        <p:spPr>
          <a:xfrm>
            <a:off x="4038601" y="687388"/>
            <a:ext cx="7753350" cy="5303837"/>
          </a:xfrm>
        </p:spPr>
        <p:txBody>
          <a:bodyPr/>
          <a:lstStyle>
            <a:lvl1pPr marL="0" indent="0">
              <a:lnSpc>
                <a:spcPct val="150000"/>
              </a:lnSpc>
              <a:buNone/>
              <a:defRPr>
                <a:solidFill>
                  <a:schemeClr val="bg1"/>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s-MX" dirty="0"/>
          </a:p>
        </p:txBody>
      </p:sp>
      <p:sp>
        <p:nvSpPr>
          <p:cNvPr id="11" name="Content Placeholder 10">
            <a:extLst>
              <a:ext uri="{FF2B5EF4-FFF2-40B4-BE49-F238E27FC236}">
                <a16:creationId xmlns:a16="http://schemas.microsoft.com/office/drawing/2014/main" id="{03EEC2D3-EE15-1945-F91B-5C84B0209126}"/>
              </a:ext>
            </a:extLst>
          </p:cNvPr>
          <p:cNvSpPr>
            <a:spLocks noGrp="1"/>
          </p:cNvSpPr>
          <p:nvPr>
            <p:ph sz="quarter" idx="13"/>
          </p:nvPr>
        </p:nvSpPr>
        <p:spPr>
          <a:xfrm>
            <a:off x="400050" y="705676"/>
            <a:ext cx="3228975" cy="52855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MX"/>
          </a:p>
        </p:txBody>
      </p:sp>
    </p:spTree>
    <p:extLst>
      <p:ext uri="{BB962C8B-B14F-4D97-AF65-F5344CB8AC3E}">
        <p14:creationId xmlns:p14="http://schemas.microsoft.com/office/powerpoint/2010/main" val="40175402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sldNum" sz="quarter" idx="10"/>
          </p:nvPr>
        </p:nvSpPr>
        <p:spPr>
          <a:xfrm>
            <a:off x="11176000" y="1712"/>
            <a:ext cx="1016000" cy="455487"/>
          </a:xfrm>
          <a:prstGeom prst="rect">
            <a:avLst/>
          </a:prstGeom>
          <a:ln/>
        </p:spPr>
        <p:txBody>
          <a:bodyPr/>
          <a:lstStyle>
            <a:lvl1pPr>
              <a:defRPr/>
            </a:lvl1pPr>
          </a:lstStyle>
          <a:p>
            <a:fld id="{14232622-528F-3144-9B21-DD44E9ED7749}" type="slidenum">
              <a:rPr lang="en-US"/>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17600" y="1447800"/>
            <a:ext cx="508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400800" y="1447800"/>
            <a:ext cx="508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0"/>
          <p:cNvSpPr>
            <a:spLocks noGrp="1" noChangeArrowheads="1"/>
          </p:cNvSpPr>
          <p:nvPr>
            <p:ph type="sldNum" sz="quarter" idx="10"/>
          </p:nvPr>
        </p:nvSpPr>
        <p:spPr>
          <a:xfrm>
            <a:off x="11176000" y="1712"/>
            <a:ext cx="1016000" cy="455487"/>
          </a:xfrm>
          <a:prstGeom prst="rect">
            <a:avLst/>
          </a:prstGeom>
          <a:ln/>
        </p:spPr>
        <p:txBody>
          <a:bodyPr/>
          <a:lstStyle>
            <a:lvl1pPr>
              <a:defRPr/>
            </a:lvl1pPr>
          </a:lstStyle>
          <a:p>
            <a:fld id="{8C040D02-B306-954D-BBFE-7F1694EA8F34}" type="slidenum">
              <a:rPr lang="en-US"/>
              <a:pPr/>
              <a:t>‹#›</a:t>
            </a:fld>
            <a:endParaRPr lang="en-US" dirty="0"/>
          </a:p>
        </p:txBody>
      </p:sp>
      <p:sp>
        <p:nvSpPr>
          <p:cNvPr id="7" name="Footer Placeholder 6">
            <a:extLst>
              <a:ext uri="{FF2B5EF4-FFF2-40B4-BE49-F238E27FC236}">
                <a16:creationId xmlns:a16="http://schemas.microsoft.com/office/drawing/2014/main" id="{F15B2FCB-F5EF-823F-C34B-AAB01B12002D}"/>
              </a:ext>
            </a:extLst>
          </p:cNvPr>
          <p:cNvSpPr>
            <a:spLocks noGrp="1"/>
          </p:cNvSpPr>
          <p:nvPr>
            <p:ph type="ftr" sz="quarter" idx="11"/>
          </p:nvPr>
        </p:nvSpPr>
        <p:spPr/>
        <p:txBody>
          <a:bodyPr/>
          <a:lstStyle/>
          <a:p>
            <a:r>
              <a:rPr lang="en-US" dirty="0">
                <a:solidFill>
                  <a:srgbClr val="969696"/>
                </a:solidFill>
              </a:rPr>
              <a:t>State of California Department of Social Services, Copyright (2024)</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57546"/>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1493838"/>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914400" y="2133600"/>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98169" y="1493838"/>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98169" y="2133600"/>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sldNum" sz="quarter" idx="10"/>
          </p:nvPr>
        </p:nvSpPr>
        <p:spPr>
          <a:xfrm>
            <a:off x="11176000" y="1712"/>
            <a:ext cx="1016000" cy="455487"/>
          </a:xfrm>
          <a:prstGeom prst="rect">
            <a:avLst/>
          </a:prstGeom>
          <a:ln/>
        </p:spPr>
        <p:txBody>
          <a:bodyPr/>
          <a:lstStyle>
            <a:lvl1pPr>
              <a:defRPr/>
            </a:lvl1pPr>
          </a:lstStyle>
          <a:p>
            <a:fld id="{D698DA11-AB10-4543-95B4-1E4EFD98611C}" type="slidenum">
              <a:rPr lang="en-US"/>
              <a:pPr/>
              <a:t>‹#›</a:t>
            </a:fld>
            <a:endParaRPr lang="en-US" dirty="0"/>
          </a:p>
        </p:txBody>
      </p:sp>
      <p:sp>
        <p:nvSpPr>
          <p:cNvPr id="9" name="Footer Placeholder 8">
            <a:extLst>
              <a:ext uri="{FF2B5EF4-FFF2-40B4-BE49-F238E27FC236}">
                <a16:creationId xmlns:a16="http://schemas.microsoft.com/office/drawing/2014/main" id="{E5163413-EE4F-FC23-C649-FBEF92F35A13}"/>
              </a:ext>
            </a:extLst>
          </p:cNvPr>
          <p:cNvSpPr>
            <a:spLocks noGrp="1"/>
          </p:cNvSpPr>
          <p:nvPr>
            <p:ph type="ftr" sz="quarter" idx="11"/>
          </p:nvPr>
        </p:nvSpPr>
        <p:spPr/>
        <p:txBody>
          <a:bodyPr/>
          <a:lstStyle/>
          <a:p>
            <a:r>
              <a:rPr lang="en-US" dirty="0">
                <a:solidFill>
                  <a:srgbClr val="969696"/>
                </a:solidFill>
              </a:rPr>
              <a:t>State of California Department of Social Services, Copyright (2024)</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sldNum" sz="quarter" idx="10"/>
          </p:nvPr>
        </p:nvSpPr>
        <p:spPr>
          <a:xfrm>
            <a:off x="11176000" y="1712"/>
            <a:ext cx="1016000" cy="455487"/>
          </a:xfrm>
          <a:prstGeom prst="rect">
            <a:avLst/>
          </a:prstGeom>
          <a:ln/>
        </p:spPr>
        <p:txBody>
          <a:bodyPr/>
          <a:lstStyle>
            <a:lvl1pPr>
              <a:defRPr/>
            </a:lvl1pPr>
          </a:lstStyle>
          <a:p>
            <a:fld id="{F7977223-EB01-8C4F-99AD-F94BDCB90CAB}" type="slidenum">
              <a:rPr lang="en-US"/>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10"/>
          <p:cNvSpPr>
            <a:spLocks noGrp="1" noChangeArrowheads="1"/>
          </p:cNvSpPr>
          <p:nvPr>
            <p:ph type="sldNum" sz="quarter" idx="10"/>
          </p:nvPr>
        </p:nvSpPr>
        <p:spPr>
          <a:xfrm>
            <a:off x="11176000" y="1712"/>
            <a:ext cx="1016000" cy="455487"/>
          </a:xfrm>
          <a:prstGeom prst="rect">
            <a:avLst/>
          </a:prstGeom>
          <a:ln/>
        </p:spPr>
        <p:txBody>
          <a:bodyPr/>
          <a:lstStyle>
            <a:lvl1pPr>
              <a:defRPr/>
            </a:lvl1pPr>
          </a:lstStyle>
          <a:p>
            <a:fld id="{C46CC620-72C9-4F49-AA36-D2700C836364}" type="slidenum">
              <a:rPr lang="en-US"/>
              <a:pPr/>
              <a:t>‹#›</a:t>
            </a:fld>
            <a:endParaRPr lang="en-US" dirty="0"/>
          </a:p>
        </p:txBody>
      </p:sp>
      <p:sp>
        <p:nvSpPr>
          <p:cNvPr id="3" name="Footer Placeholder 2">
            <a:extLst>
              <a:ext uri="{FF2B5EF4-FFF2-40B4-BE49-F238E27FC236}">
                <a16:creationId xmlns:a16="http://schemas.microsoft.com/office/drawing/2014/main" id="{12055930-CEC1-4BFD-A5C9-946798415E21}"/>
              </a:ext>
            </a:extLst>
          </p:cNvPr>
          <p:cNvSpPr>
            <a:spLocks noGrp="1"/>
          </p:cNvSpPr>
          <p:nvPr>
            <p:ph type="ftr" sz="quarter" idx="11"/>
          </p:nvPr>
        </p:nvSpPr>
        <p:spPr/>
        <p:txBody>
          <a:bodyPr/>
          <a:lstStyle/>
          <a:p>
            <a:r>
              <a:rPr lang="en-US" dirty="0">
                <a:solidFill>
                  <a:srgbClr val="969696"/>
                </a:solidFill>
              </a:rPr>
              <a:t>State of California Department of Social Services, Copyright (2024)</a:t>
            </a:r>
            <a:endParaRPr lang="en-US" dirty="0"/>
          </a:p>
        </p:txBody>
      </p:sp>
      <p:sp>
        <p:nvSpPr>
          <p:cNvPr id="4" name="Title 3">
            <a:extLst>
              <a:ext uri="{FF2B5EF4-FFF2-40B4-BE49-F238E27FC236}">
                <a16:creationId xmlns:a16="http://schemas.microsoft.com/office/drawing/2014/main" id="{AC8E5211-4310-47D2-8C8B-E0110A117B4F}"/>
              </a:ext>
            </a:extLst>
          </p:cNvPr>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sldNum" sz="quarter" idx="10"/>
          </p:nvPr>
        </p:nvSpPr>
        <p:spPr>
          <a:xfrm>
            <a:off x="11176000" y="1712"/>
            <a:ext cx="1016000" cy="455487"/>
          </a:xfrm>
          <a:prstGeom prst="rect">
            <a:avLst/>
          </a:prstGeom>
          <a:ln/>
        </p:spPr>
        <p:txBody>
          <a:bodyPr/>
          <a:lstStyle>
            <a:lvl1pPr>
              <a:defRPr/>
            </a:lvl1pPr>
          </a:lstStyle>
          <a:p>
            <a:fld id="{5E4AD556-9A5A-134B-856B-6E7710DA4878}" type="slidenum">
              <a:rPr lang="en-US"/>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png"/><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D2E7FE"/>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1117600" y="152400"/>
            <a:ext cx="10363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291" name="Rectangle 3"/>
          <p:cNvSpPr>
            <a:spLocks noGrp="1" noChangeArrowheads="1"/>
          </p:cNvSpPr>
          <p:nvPr>
            <p:ph type="body" idx="1"/>
          </p:nvPr>
        </p:nvSpPr>
        <p:spPr bwMode="auto">
          <a:xfrm>
            <a:off x="1117600" y="1295400"/>
            <a:ext cx="1036320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2295" name="Group 7"/>
          <p:cNvGrpSpPr>
            <a:grpSpLocks/>
          </p:cNvGrpSpPr>
          <p:nvPr userDrawn="1"/>
        </p:nvGrpSpPr>
        <p:grpSpPr bwMode="auto">
          <a:xfrm>
            <a:off x="0" y="0"/>
            <a:ext cx="711200" cy="6858000"/>
            <a:chOff x="0" y="0"/>
            <a:chExt cx="336" cy="4320"/>
          </a:xfrm>
        </p:grpSpPr>
        <p:sp>
          <p:nvSpPr>
            <p:cNvPr id="1059848" name="Rectangle 8"/>
            <p:cNvSpPr>
              <a:spLocks noChangeArrowheads="1"/>
            </p:cNvSpPr>
            <p:nvPr userDrawn="1"/>
          </p:nvSpPr>
          <p:spPr bwMode="auto">
            <a:xfrm rot="5400000">
              <a:off x="-960" y="3024"/>
              <a:ext cx="2256" cy="336"/>
            </a:xfrm>
            <a:prstGeom prst="rect">
              <a:avLst/>
            </a:prstGeom>
            <a:solidFill>
              <a:srgbClr val="014482"/>
            </a:solidFill>
            <a:ln w="9525">
              <a:noFill/>
              <a:miter lim="800000"/>
              <a:headEnd/>
              <a:tailEnd/>
            </a:ln>
            <a:effectLst/>
          </p:spPr>
          <p:txBody>
            <a:bodyPr rot="10800000" wrap="none" anchor="ctr"/>
            <a:lstStyle/>
            <a:p>
              <a:pPr algn="ctr">
                <a:defRPr/>
              </a:pPr>
              <a:r>
                <a:rPr lang="en-US" sz="2000" dirty="0">
                  <a:solidFill>
                    <a:srgbClr val="FFFFFF"/>
                  </a:solidFill>
                  <a:latin typeface="Arial" pitchFamily="-107" charset="0"/>
                  <a:ea typeface="+mn-ea"/>
                  <a:cs typeface="+mn-cs"/>
                </a:rPr>
                <a:t>Desired Results</a:t>
              </a:r>
            </a:p>
          </p:txBody>
        </p:sp>
        <p:sp>
          <p:nvSpPr>
            <p:cNvPr id="1059849" name="Rectangle 9"/>
            <p:cNvSpPr>
              <a:spLocks noChangeArrowheads="1"/>
            </p:cNvSpPr>
            <p:nvPr userDrawn="1"/>
          </p:nvSpPr>
          <p:spPr bwMode="auto">
            <a:xfrm rot="16200000">
              <a:off x="-924" y="924"/>
              <a:ext cx="2184" cy="336"/>
            </a:xfrm>
            <a:prstGeom prst="rect">
              <a:avLst/>
            </a:prstGeom>
            <a:solidFill>
              <a:srgbClr val="CC0000"/>
            </a:solidFill>
            <a:ln w="9525">
              <a:noFill/>
              <a:miter lim="800000"/>
              <a:headEnd/>
              <a:tailEnd/>
            </a:ln>
            <a:effectLst/>
          </p:spPr>
          <p:txBody>
            <a:bodyPr wrap="none" anchor="ctr"/>
            <a:lstStyle/>
            <a:p>
              <a:pPr algn="ctr" eaLnBrk="0" hangingPunct="0">
                <a:defRPr/>
              </a:pPr>
              <a:r>
                <a:rPr lang="en-US" sz="2000" dirty="0">
                  <a:solidFill>
                    <a:srgbClr val="FFFFFF"/>
                  </a:solidFill>
                  <a:latin typeface="Arial" pitchFamily="-107" charset="0"/>
                  <a:ea typeface="+mn-ea"/>
                  <a:cs typeface="+mn-cs"/>
                </a:rPr>
                <a:t>New Administrators</a:t>
              </a:r>
            </a:p>
          </p:txBody>
        </p:sp>
      </p:grpSp>
      <p:sp>
        <p:nvSpPr>
          <p:cNvPr id="2" name="Footer Placeholder 1">
            <a:extLst>
              <a:ext uri="{FF2B5EF4-FFF2-40B4-BE49-F238E27FC236}">
                <a16:creationId xmlns:a16="http://schemas.microsoft.com/office/drawing/2014/main" id="{5F0F21C0-1B97-4D64-B8DC-1C3CE37B6E06}"/>
              </a:ext>
            </a:extLst>
          </p:cNvPr>
          <p:cNvSpPr>
            <a:spLocks noGrp="1"/>
          </p:cNvSpPr>
          <p:nvPr>
            <p:ph type="ftr" sz="quarter" idx="3"/>
          </p:nvPr>
        </p:nvSpPr>
        <p:spPr>
          <a:xfrm>
            <a:off x="2476500" y="6424943"/>
            <a:ext cx="7239000" cy="304800"/>
          </a:xfrm>
          <a:prstGeom prst="rect">
            <a:avLst/>
          </a:prstGeom>
        </p:spPr>
        <p:txBody>
          <a:bodyPr vert="horz" lIns="91440" tIns="45720" rIns="91440" bIns="45720" rtlCol="0" anchor="ctr"/>
          <a:lstStyle>
            <a:lvl1pPr algn="ctr">
              <a:defRPr sz="1800">
                <a:solidFill>
                  <a:schemeClr val="accent4">
                    <a:lumMod val="50000"/>
                    <a:lumOff val="50000"/>
                  </a:schemeClr>
                </a:solidFill>
              </a:defRPr>
            </a:lvl1pPr>
          </a:lstStyle>
          <a:p>
            <a:r>
              <a:rPr lang="en-US"/>
              <a:t>State of California Department of Social Services, Copyright (2024)</a:t>
            </a:r>
            <a:endParaRPr lang="en-US" dirty="0"/>
          </a:p>
        </p:txBody>
      </p:sp>
      <p:pic>
        <p:nvPicPr>
          <p:cNvPr id="8" name="Picture 7">
            <a:extLst>
              <a:ext uri="{FF2B5EF4-FFF2-40B4-BE49-F238E27FC236}">
                <a16:creationId xmlns:a16="http://schemas.microsoft.com/office/drawing/2014/main" id="{01DBE45F-D83E-0EE8-9DE4-BDA876B38512}"/>
              </a:ext>
            </a:extLst>
          </p:cNvPr>
          <p:cNvPicPr>
            <a:picLocks noChangeAspect="1"/>
          </p:cNvPicPr>
          <p:nvPr userDrawn="1"/>
        </p:nvPicPr>
        <p:blipFill>
          <a:blip r:embed="rId35">
            <a:extLst>
              <a:ext uri="{28A0092B-C50C-407E-A947-70E740481C1C}">
                <a14:useLocalDpi xmlns:a14="http://schemas.microsoft.com/office/drawing/2010/main" val="0"/>
              </a:ext>
            </a:extLst>
          </a:blip>
          <a:stretch>
            <a:fillRect/>
          </a:stretch>
        </p:blipFill>
        <p:spPr>
          <a:xfrm>
            <a:off x="10932577" y="5943600"/>
            <a:ext cx="1129704" cy="874160"/>
          </a:xfrm>
          <a:prstGeom prst="rect">
            <a:avLst/>
          </a:prstGeom>
        </p:spPr>
      </p:pic>
      <p:sp>
        <p:nvSpPr>
          <p:cNvPr id="3" name="Slide Number Placeholder 2">
            <a:extLst>
              <a:ext uri="{FF2B5EF4-FFF2-40B4-BE49-F238E27FC236}">
                <a16:creationId xmlns:a16="http://schemas.microsoft.com/office/drawing/2014/main" id="{BE002794-0820-091D-1169-A4A8CAB7584B}"/>
              </a:ext>
            </a:extLst>
          </p:cNvPr>
          <p:cNvSpPr>
            <a:spLocks noGrp="1"/>
          </p:cNvSpPr>
          <p:nvPr>
            <p:ph type="sldNum" sz="quarter" idx="4"/>
          </p:nvPr>
        </p:nvSpPr>
        <p:spPr>
          <a:xfrm>
            <a:off x="9448800" y="40240"/>
            <a:ext cx="2743200" cy="365125"/>
          </a:xfrm>
          <a:prstGeom prst="rect">
            <a:avLst/>
          </a:prstGeom>
        </p:spPr>
        <p:txBody>
          <a:bodyPr vert="horz" lIns="91440" tIns="45720" rIns="91440" bIns="45720" rtlCol="0" anchor="ctr"/>
          <a:lstStyle>
            <a:lvl1pPr algn="r">
              <a:defRPr sz="1400">
                <a:solidFill>
                  <a:schemeClr val="tx1">
                    <a:tint val="82000"/>
                  </a:schemeClr>
                </a:solidFill>
              </a:defRPr>
            </a:lvl1pPr>
          </a:lstStyle>
          <a:p>
            <a:fld id="{5E5C377E-C12C-4CDB-A339-6E1FEDC15FEC}" type="slidenum">
              <a:rPr lang="es-MX" smtClean="0"/>
              <a:pPr/>
              <a:t>‹#›</a:t>
            </a:fld>
            <a:endParaRPr lang="es-MX" dirty="0"/>
          </a:p>
        </p:txBody>
      </p:sp>
    </p:spTree>
  </p:cSld>
  <p:clrMap bg1="lt1" tx1="dk1" bg2="lt2" tx2="dk2" accent1="accent1" accent2="accent2" accent3="accent3" accent4="accent4" accent5="accent5" accent6="accent6" hlink="hlink" folHlink="folHlink"/>
  <p:sldLayoutIdLst>
    <p:sldLayoutId id="2147484627" r:id="rId1"/>
    <p:sldLayoutId id="2147484654" r:id="rId2"/>
    <p:sldLayoutId id="2147484668" r:id="rId3"/>
    <p:sldLayoutId id="2147484628" r:id="rId4"/>
    <p:sldLayoutId id="2147484629" r:id="rId5"/>
    <p:sldLayoutId id="2147484630" r:id="rId6"/>
    <p:sldLayoutId id="2147484631" r:id="rId7"/>
    <p:sldLayoutId id="2147484632" r:id="rId8"/>
    <p:sldLayoutId id="2147484633" r:id="rId9"/>
    <p:sldLayoutId id="2147484634" r:id="rId10"/>
    <p:sldLayoutId id="2147484635" r:id="rId11"/>
    <p:sldLayoutId id="2147484636" r:id="rId12"/>
    <p:sldLayoutId id="2147484637" r:id="rId13"/>
    <p:sldLayoutId id="2147484638" r:id="rId14"/>
    <p:sldLayoutId id="2147484639" r:id="rId15"/>
    <p:sldLayoutId id="2147484640" r:id="rId16"/>
    <p:sldLayoutId id="2147484641" r:id="rId17"/>
    <p:sldLayoutId id="2147484642" r:id="rId18"/>
    <p:sldLayoutId id="2147484643" r:id="rId19"/>
    <p:sldLayoutId id="2147484659" r:id="rId20"/>
    <p:sldLayoutId id="2147484655" r:id="rId21"/>
    <p:sldLayoutId id="2147484656" r:id="rId22"/>
    <p:sldLayoutId id="2147484657" r:id="rId23"/>
    <p:sldLayoutId id="2147484658" r:id="rId24"/>
    <p:sldLayoutId id="2147484660" r:id="rId25"/>
    <p:sldLayoutId id="2147484661" r:id="rId26"/>
    <p:sldLayoutId id="2147484662" r:id="rId27"/>
    <p:sldLayoutId id="2147484663" r:id="rId28"/>
    <p:sldLayoutId id="2147484664" r:id="rId29"/>
    <p:sldLayoutId id="2147484665" r:id="rId30"/>
    <p:sldLayoutId id="2147484666" r:id="rId31"/>
    <p:sldLayoutId id="2147484667" r:id="rId32"/>
    <p:sldLayoutId id="2147484669" r:id="rId33"/>
  </p:sldLayoutIdLst>
  <p:hf hdr="0" dt="0"/>
  <p:txStyles>
    <p:titleStyle>
      <a:lvl1pPr algn="ctr" rtl="0" eaLnBrk="0" fontAlgn="base" hangingPunct="0">
        <a:spcBef>
          <a:spcPct val="0"/>
        </a:spcBef>
        <a:spcAft>
          <a:spcPct val="0"/>
        </a:spcAft>
        <a:defRPr sz="4400">
          <a:solidFill>
            <a:schemeClr val="tx1"/>
          </a:solidFill>
          <a:latin typeface="+mj-lt"/>
          <a:ea typeface="ＭＳ Ｐゴシック" pitchFamily="34" charset="-128"/>
          <a:cs typeface="ＭＳ Ｐゴシック" pitchFamily="-65" charset="-128"/>
        </a:defRPr>
      </a:lvl1pPr>
      <a:lvl2pPr algn="ctr" rtl="0" eaLnBrk="0" fontAlgn="base" hangingPunct="0">
        <a:spcBef>
          <a:spcPct val="0"/>
        </a:spcBef>
        <a:spcAft>
          <a:spcPct val="0"/>
        </a:spcAft>
        <a:defRPr sz="4400">
          <a:solidFill>
            <a:schemeClr val="tx1"/>
          </a:solidFill>
          <a:latin typeface="Arial" pitchFamily="-109" charset="0"/>
          <a:ea typeface="ＭＳ Ｐゴシック" pitchFamily="34" charset="-128"/>
          <a:cs typeface="ＭＳ Ｐゴシック" pitchFamily="-65" charset="-128"/>
        </a:defRPr>
      </a:lvl2pPr>
      <a:lvl3pPr algn="ctr" rtl="0" eaLnBrk="0" fontAlgn="base" hangingPunct="0">
        <a:spcBef>
          <a:spcPct val="0"/>
        </a:spcBef>
        <a:spcAft>
          <a:spcPct val="0"/>
        </a:spcAft>
        <a:defRPr sz="4400">
          <a:solidFill>
            <a:schemeClr val="tx1"/>
          </a:solidFill>
          <a:latin typeface="Arial" pitchFamily="-109" charset="0"/>
          <a:ea typeface="ＭＳ Ｐゴシック" pitchFamily="34" charset="-128"/>
          <a:cs typeface="ＭＳ Ｐゴシック" pitchFamily="-65" charset="-128"/>
        </a:defRPr>
      </a:lvl3pPr>
      <a:lvl4pPr algn="ctr" rtl="0" eaLnBrk="0" fontAlgn="base" hangingPunct="0">
        <a:spcBef>
          <a:spcPct val="0"/>
        </a:spcBef>
        <a:spcAft>
          <a:spcPct val="0"/>
        </a:spcAft>
        <a:defRPr sz="4400">
          <a:solidFill>
            <a:schemeClr val="tx1"/>
          </a:solidFill>
          <a:latin typeface="Arial" pitchFamily="-109" charset="0"/>
          <a:ea typeface="ＭＳ Ｐゴシック" pitchFamily="34" charset="-128"/>
          <a:cs typeface="ＭＳ Ｐゴシック" pitchFamily="-65" charset="-128"/>
        </a:defRPr>
      </a:lvl4pPr>
      <a:lvl5pPr algn="ctr" rtl="0" eaLnBrk="0" fontAlgn="base" hangingPunct="0">
        <a:spcBef>
          <a:spcPct val="0"/>
        </a:spcBef>
        <a:spcAft>
          <a:spcPct val="0"/>
        </a:spcAft>
        <a:defRPr sz="4400">
          <a:solidFill>
            <a:schemeClr val="tx1"/>
          </a:solidFill>
          <a:latin typeface="Arial" pitchFamily="-109" charset="0"/>
          <a:ea typeface="ＭＳ Ｐゴシック" pitchFamily="34" charset="-128"/>
          <a:cs typeface="ＭＳ Ｐゴシック" pitchFamily="-65" charset="-128"/>
        </a:defRPr>
      </a:lvl5pPr>
      <a:lvl6pPr marL="457200" algn="ctr" rtl="0" fontAlgn="base">
        <a:spcBef>
          <a:spcPct val="0"/>
        </a:spcBef>
        <a:spcAft>
          <a:spcPct val="0"/>
        </a:spcAft>
        <a:defRPr sz="4400">
          <a:solidFill>
            <a:schemeClr val="tx1"/>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400">
          <a:solidFill>
            <a:schemeClr val="tx1"/>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400">
          <a:solidFill>
            <a:schemeClr val="tx1"/>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400">
          <a:solidFill>
            <a:schemeClr val="tx1"/>
          </a:solidFill>
          <a:latin typeface="Arial"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SzPct val="90000"/>
        <a:buChar char="•"/>
        <a:defRPr sz="3200">
          <a:solidFill>
            <a:schemeClr val="tx1"/>
          </a:solidFill>
          <a:latin typeface="+mn-lt"/>
          <a:ea typeface="ＭＳ Ｐゴシック" pitchFamily="34" charset="-128"/>
          <a:cs typeface="ＭＳ Ｐゴシック" pitchFamily="-65" charset="-128"/>
        </a:defRPr>
      </a:lvl1pPr>
      <a:lvl2pPr marL="742950" indent="-285750" algn="l" rtl="0" eaLnBrk="0" fontAlgn="base" hangingPunct="0">
        <a:lnSpc>
          <a:spcPct val="120000"/>
        </a:lnSpc>
        <a:spcBef>
          <a:spcPct val="20000"/>
        </a:spcBef>
        <a:spcAft>
          <a:spcPct val="0"/>
        </a:spcAft>
        <a:buSzPct val="90000"/>
        <a:buChar char="•"/>
        <a:defRPr sz="2400">
          <a:solidFill>
            <a:schemeClr val="tx1"/>
          </a:solidFill>
          <a:latin typeface="+mn-lt"/>
          <a:ea typeface="ＭＳ Ｐゴシック" pitchFamily="34" charset="-128"/>
          <a:cs typeface="MS PGothic" pitchFamily="34" charset="-128"/>
        </a:defRPr>
      </a:lvl2pPr>
      <a:lvl3pPr marL="1143000" indent="-228600" algn="l" rtl="0" eaLnBrk="0" fontAlgn="base" hangingPunct="0">
        <a:lnSpc>
          <a:spcPct val="120000"/>
        </a:lnSpc>
        <a:spcBef>
          <a:spcPct val="20000"/>
        </a:spcBef>
        <a:spcAft>
          <a:spcPct val="0"/>
        </a:spcAft>
        <a:buSzPct val="90000"/>
        <a:buChar char="•"/>
        <a:defRPr sz="2400">
          <a:solidFill>
            <a:schemeClr val="tx1"/>
          </a:solidFill>
          <a:latin typeface="+mn-lt"/>
          <a:ea typeface="ＭＳ Ｐゴシック" pitchFamily="34" charset="-128"/>
          <a:cs typeface="MS PGothic" pitchFamily="34" charset="-128"/>
        </a:defRPr>
      </a:lvl3pPr>
      <a:lvl4pPr marL="1600200" indent="-228600" algn="l" rtl="0" eaLnBrk="0" fontAlgn="base" hangingPunct="0">
        <a:lnSpc>
          <a:spcPct val="120000"/>
        </a:lnSpc>
        <a:spcBef>
          <a:spcPct val="20000"/>
        </a:spcBef>
        <a:spcAft>
          <a:spcPct val="0"/>
        </a:spcAft>
        <a:buSzPct val="90000"/>
        <a:buChar char="•"/>
        <a:defRPr sz="2400">
          <a:solidFill>
            <a:schemeClr val="tx1"/>
          </a:solidFill>
          <a:latin typeface="+mn-lt"/>
          <a:ea typeface="ＭＳ Ｐゴシック" pitchFamily="34" charset="-128"/>
          <a:cs typeface="MS PGothic" pitchFamily="34" charset="-128"/>
        </a:defRPr>
      </a:lvl4pPr>
      <a:lvl5pPr marL="2057400" indent="-228600" algn="l" rtl="0" eaLnBrk="0" fontAlgn="base" hangingPunct="0">
        <a:lnSpc>
          <a:spcPct val="120000"/>
        </a:lnSpc>
        <a:spcBef>
          <a:spcPct val="20000"/>
        </a:spcBef>
        <a:spcAft>
          <a:spcPct val="0"/>
        </a:spcAft>
        <a:buSzPct val="90000"/>
        <a:buChar char="•"/>
        <a:defRPr sz="2400">
          <a:solidFill>
            <a:schemeClr val="tx1"/>
          </a:solidFill>
          <a:latin typeface="+mn-lt"/>
          <a:ea typeface="ＭＳ Ｐゴシック" pitchFamily="34" charset="-128"/>
          <a:cs typeface="MS PGothic" pitchFamily="34" charset="-128"/>
        </a:defRPr>
      </a:lvl5pPr>
      <a:lvl6pPr marL="2514600" indent="-228600" algn="l" rtl="0" fontAlgn="base">
        <a:lnSpc>
          <a:spcPct val="120000"/>
        </a:lnSpc>
        <a:spcBef>
          <a:spcPct val="20000"/>
        </a:spcBef>
        <a:spcAft>
          <a:spcPct val="0"/>
        </a:spcAft>
        <a:buSzPct val="90000"/>
        <a:buChar char="•"/>
        <a:defRPr sz="2400">
          <a:solidFill>
            <a:schemeClr val="tx1"/>
          </a:solidFill>
          <a:latin typeface="+mn-lt"/>
          <a:ea typeface="+mn-ea"/>
        </a:defRPr>
      </a:lvl6pPr>
      <a:lvl7pPr marL="2971800" indent="-228600" algn="l" rtl="0" fontAlgn="base">
        <a:lnSpc>
          <a:spcPct val="120000"/>
        </a:lnSpc>
        <a:spcBef>
          <a:spcPct val="20000"/>
        </a:spcBef>
        <a:spcAft>
          <a:spcPct val="0"/>
        </a:spcAft>
        <a:buSzPct val="90000"/>
        <a:buChar char="•"/>
        <a:defRPr sz="2400">
          <a:solidFill>
            <a:schemeClr val="tx1"/>
          </a:solidFill>
          <a:latin typeface="+mn-lt"/>
          <a:ea typeface="+mn-ea"/>
        </a:defRPr>
      </a:lvl7pPr>
      <a:lvl8pPr marL="3429000" indent="-228600" algn="l" rtl="0" fontAlgn="base">
        <a:lnSpc>
          <a:spcPct val="120000"/>
        </a:lnSpc>
        <a:spcBef>
          <a:spcPct val="20000"/>
        </a:spcBef>
        <a:spcAft>
          <a:spcPct val="0"/>
        </a:spcAft>
        <a:buSzPct val="90000"/>
        <a:buChar char="•"/>
        <a:defRPr sz="2400">
          <a:solidFill>
            <a:schemeClr val="tx1"/>
          </a:solidFill>
          <a:latin typeface="+mn-lt"/>
          <a:ea typeface="+mn-ea"/>
        </a:defRPr>
      </a:lvl8pPr>
      <a:lvl9pPr marL="3886200" indent="-228600" algn="l" rtl="0" fontAlgn="base">
        <a:lnSpc>
          <a:spcPct val="120000"/>
        </a:lnSpc>
        <a:spcBef>
          <a:spcPct val="20000"/>
        </a:spcBef>
        <a:spcAft>
          <a:spcPct val="0"/>
        </a:spcAft>
        <a:buSzPct val="90000"/>
        <a:buChar char="•"/>
        <a:defRPr sz="24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8.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hyperlink" Target="http://www.cde.ca.gov/sp/cd/re/psframework.asp" TargetMode="External"/></Relationships>
</file>

<file path=ppt/slides/_rels/slide11.xml.rels><?xml version="1.0" encoding="UTF-8" standalone="yes"?>
<Relationships xmlns="http://schemas.openxmlformats.org/package/2006/relationships"><Relationship Id="rId8" Type="http://schemas.openxmlformats.org/officeDocument/2006/relationships/hyperlink" Target="http://www.pitc.org/pub/pitc_docs/home.csp" TargetMode="External"/><Relationship Id="rId3" Type="http://schemas.openxmlformats.org/officeDocument/2006/relationships/image" Target="../media/image26.PNG"/><Relationship Id="rId7" Type="http://schemas.openxmlformats.org/officeDocument/2006/relationships/image" Target="../media/image28.png"/><Relationship Id="rId12"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9.xml"/><Relationship Id="rId6" Type="http://schemas.openxmlformats.org/officeDocument/2006/relationships/hyperlink" Target="http://www.ececompsat.org/" TargetMode="External"/><Relationship Id="rId11" Type="http://schemas.openxmlformats.org/officeDocument/2006/relationships/image" Target="../media/image31.png"/><Relationship Id="rId5" Type="http://schemas.openxmlformats.org/officeDocument/2006/relationships/image" Target="../media/image27.png"/><Relationship Id="rId10" Type="http://schemas.openxmlformats.org/officeDocument/2006/relationships/image" Target="../media/image30.jpg"/><Relationship Id="rId4" Type="http://schemas.openxmlformats.org/officeDocument/2006/relationships/hyperlink" Target="http://www.desiredresults.us/resource_drdp.htm" TargetMode="External"/><Relationship Id="rId9" Type="http://schemas.openxmlformats.org/officeDocument/2006/relationships/image" Target="../media/image29.png"/></Relationships>
</file>

<file path=ppt/slides/_rels/slide12.xml.rels><?xml version="1.0" encoding="UTF-8" standalone="yes"?>
<Relationships xmlns="http://schemas.openxmlformats.org/package/2006/relationships"><Relationship Id="rId8" Type="http://schemas.openxmlformats.org/officeDocument/2006/relationships/hyperlink" Target="https://www.childdevelopment.org/cs/cdtc/print/htdocs/home.htm" TargetMode="External"/><Relationship Id="rId3" Type="http://schemas.openxmlformats.org/officeDocument/2006/relationships/hyperlink" Target="http://www.caearlychildhoodonline.org/" TargetMode="External"/><Relationship Id="rId7" Type="http://schemas.openxmlformats.org/officeDocument/2006/relationships/hyperlink" Target="http://www.ecementor.org/"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www.desiredresults.us/" TargetMode="External"/><Relationship Id="rId5" Type="http://schemas.openxmlformats.org/officeDocument/2006/relationships/hyperlink" Target="humanservices.ucdavis.edu/defau" TargetMode="External"/><Relationship Id="rId4" Type="http://schemas.openxmlformats.org/officeDocument/2006/relationships/hyperlink" Target="http://www.desiredresults.us/dll/"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notesSlide" Target="../notesSlides/notesSlide13.xml"/><Relationship Id="rId7" Type="http://schemas.openxmlformats.org/officeDocument/2006/relationships/image" Target="../media/image36.png"/><Relationship Id="rId2" Type="http://schemas.openxmlformats.org/officeDocument/2006/relationships/slideLayout" Target="../slideLayouts/slideLayout30.xml"/><Relationship Id="rId1" Type="http://schemas.openxmlformats.org/officeDocument/2006/relationships/tags" Target="../tags/tag1.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38.png"/><Relationship Id="rId4" Type="http://schemas.openxmlformats.org/officeDocument/2006/relationships/image" Target="../media/image33.png"/><Relationship Id="rId9" Type="http://schemas.openxmlformats.org/officeDocument/2006/relationships/hyperlink" Target="http://www.cde.ca.gov/sp/cd/re/psframework.asp"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7.xml"/><Relationship Id="rId1" Type="http://schemas.openxmlformats.org/officeDocument/2006/relationships/slideLayout" Target="../slideLayouts/slideLayout31.xml"/><Relationship Id="rId4" Type="http://schemas.openxmlformats.org/officeDocument/2006/relationships/image" Target="../media/image44.jpeg"/></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32.xml"/><Relationship Id="rId5" Type="http://schemas.openxmlformats.org/officeDocument/2006/relationships/image" Target="../media/image53.png"/><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hyperlink" Target="http://www.allaboutyoungchildren.org/"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image" Target="../media/image57.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6.jpeg"/><Relationship Id="rId7"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7.xml"/><Relationship Id="rId6" Type="http://schemas.openxmlformats.org/officeDocument/2006/relationships/hyperlink" Target="http://www.cde.ca.gov/sp/cd/re/documents/itguidelines.pdf" TargetMode="External"/><Relationship Id="rId5" Type="http://schemas.openxmlformats.org/officeDocument/2006/relationships/image" Target="../media/image17.jpeg"/><Relationship Id="rId10" Type="http://schemas.openxmlformats.org/officeDocument/2006/relationships/image" Target="../media/image21.png"/><Relationship Id="rId4" Type="http://schemas.openxmlformats.org/officeDocument/2006/relationships/hyperlink" Target="http://www.cde.ca.gov/sp/cd/re/cddpublications.asp" TargetMode="External"/><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522CBBCE-F7AF-908B-8076-75E14D1D680E}"/>
              </a:ext>
            </a:extLst>
          </p:cNvPr>
          <p:cNvSpPr>
            <a:spLocks noGrp="1"/>
          </p:cNvSpPr>
          <p:nvPr>
            <p:ph type="title"/>
          </p:nvPr>
        </p:nvSpPr>
        <p:spPr>
          <a:xfrm>
            <a:off x="914400" y="-1383602"/>
            <a:ext cx="10363200" cy="1143000"/>
          </a:xfrm>
        </p:spPr>
        <p:txBody>
          <a:bodyPr/>
          <a:lstStyle/>
          <a:p>
            <a:r>
              <a:rPr lang="es-MX" dirty="0"/>
              <a:t>CDSS </a:t>
            </a:r>
            <a:r>
              <a:rPr lang="en-US" dirty="0"/>
              <a:t>Attribution</a:t>
            </a:r>
          </a:p>
        </p:txBody>
      </p:sp>
      <p:pic>
        <p:nvPicPr>
          <p:cNvPr id="7" name="Content Placeholder 6" descr="CDSS logo">
            <a:extLst>
              <a:ext uri="{FF2B5EF4-FFF2-40B4-BE49-F238E27FC236}">
                <a16:creationId xmlns:a16="http://schemas.microsoft.com/office/drawing/2014/main" id="{EA6C1B86-58A4-429A-0361-30C7466AE3B7}"/>
              </a:ext>
            </a:extLst>
          </p:cNvPr>
          <p:cNvPicPr>
            <a:picLocks noGrp="1" noChangeAspect="1"/>
          </p:cNvPicPr>
          <p:nvPr>
            <p:ph sz="half" idx="1"/>
          </p:nvPr>
        </p:nvPicPr>
        <p:blipFill>
          <a:blip r:embed="rId3"/>
          <a:stretch>
            <a:fillRect/>
          </a:stretch>
        </p:blipFill>
        <p:spPr>
          <a:xfrm>
            <a:off x="1828800" y="584087"/>
            <a:ext cx="2743200" cy="5297215"/>
          </a:xfrm>
          <a:prstGeom prst="rect">
            <a:avLst/>
          </a:prstGeom>
        </p:spPr>
      </p:pic>
      <p:sp>
        <p:nvSpPr>
          <p:cNvPr id="5" name="Content Placeholder 4">
            <a:extLst>
              <a:ext uri="{FF2B5EF4-FFF2-40B4-BE49-F238E27FC236}">
                <a16:creationId xmlns:a16="http://schemas.microsoft.com/office/drawing/2014/main" id="{323D77C2-C1FC-12FB-3A38-242760791504}"/>
              </a:ext>
            </a:extLst>
          </p:cNvPr>
          <p:cNvSpPr>
            <a:spLocks noGrp="1"/>
          </p:cNvSpPr>
          <p:nvPr>
            <p:ph sz="half" idx="2"/>
          </p:nvPr>
        </p:nvSpPr>
        <p:spPr>
          <a:xfrm>
            <a:off x="5562600" y="708195"/>
            <a:ext cx="5918200" cy="5387805"/>
          </a:xfrm>
          <a:solidFill>
            <a:srgbClr val="FFFFFF"/>
          </a:solidFill>
        </p:spPr>
        <p:txBody>
          <a:bodyPr wrap="square" anchor="t">
            <a:normAutofit/>
          </a:bodyPr>
          <a:lstStyle/>
          <a:p>
            <a:pPr marL="182880" indent="0">
              <a:buNone/>
            </a:pPr>
            <a:r>
              <a:rPr lang="en-US" sz="3200" dirty="0"/>
              <a:t>This training is funded by the California Department of Social Services. The materials included in this training include materials or products developed in part or wholly by the California Department of Education and were produced by the California Department of Social Services.</a:t>
            </a:r>
            <a:endParaRPr lang="es-MX" sz="3200" dirty="0"/>
          </a:p>
        </p:txBody>
      </p:sp>
      <p:sp>
        <p:nvSpPr>
          <p:cNvPr id="8" name="Footer Placeholder 7">
            <a:extLst>
              <a:ext uri="{FF2B5EF4-FFF2-40B4-BE49-F238E27FC236}">
                <a16:creationId xmlns:a16="http://schemas.microsoft.com/office/drawing/2014/main" id="{8F586487-AB99-E75C-09BA-118CCA40002B}"/>
              </a:ext>
            </a:extLst>
          </p:cNvPr>
          <p:cNvSpPr>
            <a:spLocks noGrp="1"/>
          </p:cNvSpPr>
          <p:nvPr>
            <p:ph type="ftr" sz="quarter" idx="11"/>
          </p:nvPr>
        </p:nvSpPr>
        <p:spPr/>
        <p:txBody>
          <a:bodyPr/>
          <a:lstStyle/>
          <a:p>
            <a:r>
              <a:rPr lang="en-US" dirty="0">
                <a:solidFill>
                  <a:srgbClr val="969696"/>
                </a:solidFill>
              </a:rPr>
              <a:t>State of California Department of Social Services, Copyright (2024)</a:t>
            </a:r>
            <a:endParaRPr lang="en-US" dirty="0"/>
          </a:p>
        </p:txBody>
      </p:sp>
      <p:sp>
        <p:nvSpPr>
          <p:cNvPr id="11" name="Slide Number Placeholder 10">
            <a:extLst>
              <a:ext uri="{FF2B5EF4-FFF2-40B4-BE49-F238E27FC236}">
                <a16:creationId xmlns:a16="http://schemas.microsoft.com/office/drawing/2014/main" id="{13ACE695-6E84-7463-361B-B5A5788B85B9}"/>
              </a:ext>
            </a:extLst>
          </p:cNvPr>
          <p:cNvSpPr>
            <a:spLocks noGrp="1"/>
          </p:cNvSpPr>
          <p:nvPr>
            <p:ph type="sldNum" sz="quarter" idx="10"/>
          </p:nvPr>
        </p:nvSpPr>
        <p:spPr/>
        <p:txBody>
          <a:bodyPr/>
          <a:lstStyle/>
          <a:p>
            <a:fld id="{8C040D02-B306-954D-BBFE-7F1694EA8F34}" type="slidenum">
              <a:rPr lang="en-US" smtClean="0"/>
              <a:pPr/>
              <a:t>1</a:t>
            </a:fld>
            <a:endParaRPr lang="en-US" dirty="0"/>
          </a:p>
        </p:txBody>
      </p:sp>
    </p:spTree>
    <p:extLst>
      <p:ext uri="{BB962C8B-B14F-4D97-AF65-F5344CB8AC3E}">
        <p14:creationId xmlns:p14="http://schemas.microsoft.com/office/powerpoint/2010/main" val="27064260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0D06507-07E2-4F5A-810F-58D0772A4385}"/>
              </a:ext>
            </a:extLst>
          </p:cNvPr>
          <p:cNvSpPr>
            <a:spLocks noGrp="1"/>
          </p:cNvSpPr>
          <p:nvPr>
            <p:ph type="title" sz="quarter"/>
          </p:nvPr>
        </p:nvSpPr>
        <p:spPr/>
        <p:txBody>
          <a:bodyPr/>
          <a:lstStyle/>
          <a:p>
            <a:r>
              <a:rPr lang="en-US" dirty="0">
                <a:ea typeface="Arial" pitchFamily="-65" charset="0"/>
                <a:cs typeface="Arial" pitchFamily="-65" charset="0"/>
              </a:rPr>
              <a:t>Curriculum Frameworks</a:t>
            </a:r>
            <a:endParaRPr lang="en-US" dirty="0"/>
          </a:p>
        </p:txBody>
      </p:sp>
      <p:pic>
        <p:nvPicPr>
          <p:cNvPr id="33" name="Picture 5" descr="screen shot infant toddler Curriculum Framework">
            <a:extLst>
              <a:ext uri="{FF2B5EF4-FFF2-40B4-BE49-F238E27FC236}">
                <a16:creationId xmlns:a16="http://schemas.microsoft.com/office/drawing/2014/main" id="{0CF97524-FF8E-4189-84C0-6D4E2D3E0AAC}"/>
              </a:ext>
            </a:extLst>
          </p:cNvPr>
          <p:cNvPicPr>
            <a:picLocks noGrp="1" noChangeAspect="1"/>
          </p:cNvPicPr>
          <p:nvPr>
            <p:ph sz="quarter" idx="1"/>
          </p:nvPr>
        </p:nvPicPr>
        <p:blipFill>
          <a:blip r:embed="rId3"/>
          <a:stretch>
            <a:fillRect/>
          </a:stretch>
        </p:blipFill>
        <p:spPr bwMode="auto">
          <a:xfrm>
            <a:off x="1066800" y="1108228"/>
            <a:ext cx="2216802" cy="2820566"/>
          </a:xfrm>
          <a:prstGeom prst="rect">
            <a:avLst/>
          </a:prstGeom>
          <a:noFill/>
          <a:ln w="9525">
            <a:noFill/>
            <a:miter lim="800000"/>
            <a:headEnd/>
            <a:tailEnd/>
          </a:ln>
        </p:spPr>
      </p:pic>
      <p:pic>
        <p:nvPicPr>
          <p:cNvPr id="23" name="Picture 40" descr="screen shot Preschool Curriculum Framework">
            <a:hlinkClick r:id="rId4"/>
            <a:extLst>
              <a:ext uri="{FF2B5EF4-FFF2-40B4-BE49-F238E27FC236}">
                <a16:creationId xmlns:a16="http://schemas.microsoft.com/office/drawing/2014/main" id="{1206BF6D-53FE-40A5-8D15-0514E221125C}"/>
              </a:ext>
            </a:extLst>
          </p:cNvPr>
          <p:cNvPicPr>
            <a:picLocks noGrp="1" noChangeAspect="1" noChangeArrowheads="1"/>
          </p:cNvPicPr>
          <p:nvPr>
            <p:ph sz="quarter" idx="14"/>
          </p:nvPr>
        </p:nvPicPr>
        <p:blipFill>
          <a:blip r:embed="rId5"/>
          <a:stretch>
            <a:fillRect/>
          </a:stretch>
        </p:blipFill>
        <p:spPr bwMode="auto">
          <a:xfrm>
            <a:off x="3343311" y="1638141"/>
            <a:ext cx="2285949" cy="2939078"/>
          </a:xfrm>
          <a:prstGeom prst="rect">
            <a:avLst/>
          </a:prstGeom>
          <a:noFill/>
          <a:ln w="9525">
            <a:noFill/>
            <a:miter lim="800000"/>
            <a:headEnd/>
            <a:tailEnd/>
          </a:ln>
        </p:spPr>
      </p:pic>
      <p:sp>
        <p:nvSpPr>
          <p:cNvPr id="22" name="10-Point Star 10">
            <a:extLst>
              <a:ext uri="{FF2B5EF4-FFF2-40B4-BE49-F238E27FC236}">
                <a16:creationId xmlns:a16="http://schemas.microsoft.com/office/drawing/2014/main" id="{976A9552-950D-48B2-94D9-D14227D19D78}"/>
              </a:ext>
            </a:extLst>
          </p:cNvPr>
          <p:cNvSpPr>
            <a:spLocks noGrp="1"/>
          </p:cNvSpPr>
          <p:nvPr>
            <p:ph sz="quarter" idx="4294967295"/>
          </p:nvPr>
        </p:nvSpPr>
        <p:spPr bwMode="auto">
          <a:xfrm>
            <a:off x="1358642" y="4476638"/>
            <a:ext cx="1633118" cy="1456584"/>
          </a:xfrm>
          <a:prstGeom prst="star10">
            <a:avLst/>
          </a:prstGeom>
          <a:solidFill>
            <a:schemeClr val="accent1"/>
          </a:solidFill>
          <a:ln w="9525" cap="flat" cmpd="sng" algn="ctr">
            <a:solidFill>
              <a:schemeClr val="tx1"/>
            </a:solidFill>
            <a:prstDash val="solid"/>
            <a:round/>
            <a:headEnd type="none" w="med" len="med"/>
            <a:tailEnd type="none" w="med" len="med"/>
          </a:ln>
          <a:effectLst/>
        </p:spPr>
        <p:txBody>
          <a:bodyPr>
            <a:noAutofit/>
          </a:bodyPr>
          <a:lstStyle/>
          <a:p>
            <a:pPr marL="0" indent="0" algn="ctr">
              <a:buNone/>
              <a:defRPr/>
            </a:pPr>
            <a:r>
              <a:rPr lang="en-US" sz="1800" b="1" dirty="0">
                <a:latin typeface="Arial" pitchFamily="-109" charset="0"/>
                <a:ea typeface="+mn-ea"/>
                <a:cs typeface="+mn-cs"/>
              </a:rPr>
              <a:t>CECO modules</a:t>
            </a:r>
          </a:p>
        </p:txBody>
      </p:sp>
      <p:pic>
        <p:nvPicPr>
          <p:cNvPr id="6" name="Picture 7" descr="screen shot Preschool Curriculum Framework">
            <a:extLst>
              <a:ext uri="{FF2B5EF4-FFF2-40B4-BE49-F238E27FC236}">
                <a16:creationId xmlns:a16="http://schemas.microsoft.com/office/drawing/2014/main" id="{A7F928AA-35D9-E71E-1F76-76AF81325EBD}"/>
              </a:ext>
            </a:extLst>
          </p:cNvPr>
          <p:cNvPicPr>
            <a:picLocks noGrp="1" noChangeAspect="1"/>
          </p:cNvPicPr>
          <p:nvPr>
            <p:ph sz="quarter" idx="2"/>
          </p:nvPr>
        </p:nvPicPr>
        <p:blipFill>
          <a:blip r:embed="rId6"/>
          <a:srcRect/>
          <a:stretch>
            <a:fillRect/>
          </a:stretch>
        </p:blipFill>
        <p:spPr bwMode="auto">
          <a:xfrm>
            <a:off x="5655743" y="2450539"/>
            <a:ext cx="2338447" cy="2814640"/>
          </a:xfrm>
          <a:prstGeom prst="rect">
            <a:avLst/>
          </a:prstGeom>
          <a:noFill/>
          <a:ln w="9525">
            <a:noFill/>
            <a:miter lim="800000"/>
            <a:headEnd/>
            <a:tailEnd/>
          </a:ln>
        </p:spPr>
      </p:pic>
      <p:pic>
        <p:nvPicPr>
          <p:cNvPr id="29" name="Picture 8" descr="screen shot Preschool Curriculum Framework">
            <a:extLst>
              <a:ext uri="{FF2B5EF4-FFF2-40B4-BE49-F238E27FC236}">
                <a16:creationId xmlns:a16="http://schemas.microsoft.com/office/drawing/2014/main" id="{4E253729-A896-4D86-ABA4-20995EC76B39}"/>
              </a:ext>
            </a:extLst>
          </p:cNvPr>
          <p:cNvPicPr>
            <a:picLocks noGrp="1" noChangeAspect="1"/>
          </p:cNvPicPr>
          <p:nvPr>
            <p:ph sz="quarter" idx="15"/>
          </p:nvPr>
        </p:nvPicPr>
        <p:blipFill>
          <a:blip r:embed="rId7"/>
          <a:stretch>
            <a:fillRect/>
          </a:stretch>
        </p:blipFill>
        <p:spPr bwMode="auto">
          <a:xfrm>
            <a:off x="8046073" y="3152830"/>
            <a:ext cx="2369773" cy="2814640"/>
          </a:xfrm>
          <a:prstGeom prst="rect">
            <a:avLst/>
          </a:prstGeom>
          <a:noFill/>
          <a:ln w="9525">
            <a:noFill/>
            <a:miter lim="800000"/>
            <a:headEnd/>
            <a:tailEnd/>
          </a:ln>
        </p:spPr>
      </p:pic>
      <p:sp>
        <p:nvSpPr>
          <p:cNvPr id="5" name="10-Point Star 9">
            <a:extLst>
              <a:ext uri="{FF2B5EF4-FFF2-40B4-BE49-F238E27FC236}">
                <a16:creationId xmlns:a16="http://schemas.microsoft.com/office/drawing/2014/main" id="{B9B19F91-D9AF-B312-1BF7-7CF31DC68C43}"/>
              </a:ext>
            </a:extLst>
          </p:cNvPr>
          <p:cNvSpPr txBox="1">
            <a:spLocks/>
          </p:cNvSpPr>
          <p:nvPr/>
        </p:nvSpPr>
        <p:spPr bwMode="auto">
          <a:xfrm>
            <a:off x="9953171" y="1251998"/>
            <a:ext cx="1600200" cy="1622926"/>
          </a:xfrm>
          <a:prstGeom prst="star10">
            <a:avLst/>
          </a:prstGeom>
          <a:solidFill>
            <a:schemeClr val="accent1"/>
          </a:solidFill>
          <a:ln w="9525" cap="flat" cmpd="sng" algn="ctr">
            <a:solidFill>
              <a:schemeClr val="tx1"/>
            </a:solidFill>
            <a:prstDash val="solid"/>
            <a:round/>
            <a:headEnd type="none" w="med" len="med"/>
            <a:tailEnd type="none" w="med" len="med"/>
          </a:ln>
          <a:effectLst/>
        </p:spPr>
        <p:txBody>
          <a:bodyPr vert="horz" lIns="68580" tIns="34290" rIns="68580" bIns="34290" rtlCol="0">
            <a:noAutofit/>
          </a:bodyPr>
          <a:lstStyle>
            <a:lvl1pPr marL="0" indent="0" algn="l" defTabSz="914400" rtl="0" eaLnBrk="1" latinLnBrk="0" hangingPunct="1">
              <a:lnSpc>
                <a:spcPct val="90000"/>
              </a:lnSpc>
              <a:spcBef>
                <a:spcPts val="1500"/>
              </a:spcBef>
              <a:spcAft>
                <a:spcPts val="500"/>
              </a:spcAft>
              <a:buFont typeface="Arial" panose="020B0604020202020204" pitchFamily="34" charset="0"/>
              <a:buNone/>
              <a:defRPr sz="2800" kern="1200" baseline="0">
                <a:solidFill>
                  <a:srgbClr val="006699"/>
                </a:solidFill>
                <a:latin typeface="Arial" charset="0"/>
                <a:ea typeface="Arial" charset="0"/>
                <a:cs typeface="Arial" charset="0"/>
              </a:defRPr>
            </a:lvl1pPr>
            <a:lvl2pPr marL="548640" indent="-274320" algn="l" defTabSz="914400" rtl="0" eaLnBrk="1" latinLnBrk="0" hangingPunct="1">
              <a:lnSpc>
                <a:spcPct val="90000"/>
              </a:lnSpc>
              <a:spcBef>
                <a:spcPts val="1000"/>
              </a:spcBef>
              <a:spcAft>
                <a:spcPts val="500"/>
              </a:spcAft>
              <a:buFont typeface=".AppleSystemUIFont" charset="-120"/>
              <a:buChar char="–"/>
              <a:defRPr sz="2400" kern="1200" baseline="0">
                <a:solidFill>
                  <a:srgbClr val="141414"/>
                </a:solidFill>
                <a:latin typeface="Arial" charset="0"/>
                <a:ea typeface="Arial" charset="0"/>
                <a:cs typeface="Arial" charset="0"/>
              </a:defRPr>
            </a:lvl2pPr>
            <a:lvl3pPr marL="822960" indent="-274320" algn="l" defTabSz="914400" rtl="0" eaLnBrk="1" latinLnBrk="0" hangingPunct="1">
              <a:lnSpc>
                <a:spcPct val="90000"/>
              </a:lnSpc>
              <a:spcBef>
                <a:spcPts val="500"/>
              </a:spcBef>
              <a:spcAft>
                <a:spcPts val="500"/>
              </a:spcAft>
              <a:buClr>
                <a:srgbClr val="006699"/>
              </a:buClr>
              <a:buSzPct val="90000"/>
              <a:buFont typeface="Courier New" charset="0"/>
              <a:buChar char="o"/>
              <a:defRPr sz="2000" kern="1200">
                <a:solidFill>
                  <a:srgbClr val="141414"/>
                </a:solidFill>
                <a:latin typeface="Arial" charset="0"/>
                <a:ea typeface="Arial" charset="0"/>
                <a:cs typeface="Arial" charset="0"/>
              </a:defRPr>
            </a:lvl3pPr>
            <a:lvl4pPr marL="1097280" indent="-274320" algn="l" defTabSz="914400" rtl="0" eaLnBrk="1" latinLnBrk="0" hangingPunct="1">
              <a:lnSpc>
                <a:spcPct val="90000"/>
              </a:lnSpc>
              <a:spcBef>
                <a:spcPts val="500"/>
              </a:spcBef>
              <a:spcAft>
                <a:spcPts val="500"/>
              </a:spcAft>
              <a:buFont typeface=".AppleSystemUIFont" charset="-120"/>
              <a:buChar char="–"/>
              <a:defRPr sz="1800" kern="1200">
                <a:solidFill>
                  <a:srgbClr val="141414"/>
                </a:solidFill>
                <a:latin typeface="Arial" charset="0"/>
                <a:ea typeface="Arial" charset="0"/>
                <a:cs typeface="Arial" charset="0"/>
              </a:defRPr>
            </a:lvl4pPr>
            <a:lvl5pPr marL="1371600" indent="-274320" algn="l" defTabSz="914400" rtl="0" eaLnBrk="1" latinLnBrk="0" hangingPunct="1">
              <a:lnSpc>
                <a:spcPct val="90000"/>
              </a:lnSpc>
              <a:spcBef>
                <a:spcPts val="500"/>
              </a:spcBef>
              <a:spcAft>
                <a:spcPts val="500"/>
              </a:spcAft>
              <a:buFont typeface="LucidaGrande" charset="0"/>
              <a:buChar char="▪︎"/>
              <a:defRPr sz="1600" kern="1200">
                <a:solidFill>
                  <a:srgbClr val="141414"/>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10000"/>
              </a:lnSpc>
              <a:spcBef>
                <a:spcPts val="0"/>
              </a:spcBef>
              <a:defRPr/>
            </a:pPr>
            <a:r>
              <a:rPr lang="en-US" sz="1800" b="1" dirty="0">
                <a:solidFill>
                  <a:schemeClr val="tx1"/>
                </a:solidFill>
                <a:latin typeface="Arial" pitchFamily="-111" charset="0"/>
                <a:ea typeface="+mn-ea"/>
                <a:cs typeface="+mn-cs"/>
              </a:rPr>
              <a:t>CPIN offers training </a:t>
            </a:r>
          </a:p>
        </p:txBody>
      </p:sp>
      <p:sp>
        <p:nvSpPr>
          <p:cNvPr id="4" name="Footer Placeholder 3">
            <a:extLst>
              <a:ext uri="{FF2B5EF4-FFF2-40B4-BE49-F238E27FC236}">
                <a16:creationId xmlns:a16="http://schemas.microsoft.com/office/drawing/2014/main" id="{39D88ED7-2300-EBD7-F217-74B986A86FC4}"/>
              </a:ext>
            </a:extLst>
          </p:cNvPr>
          <p:cNvSpPr>
            <a:spLocks noGrp="1"/>
          </p:cNvSpPr>
          <p:nvPr>
            <p:ph type="ftr" sz="quarter" idx="17"/>
          </p:nvPr>
        </p:nvSpPr>
        <p:spPr/>
        <p:txBody>
          <a:bodyPr/>
          <a:lstStyle/>
          <a:p>
            <a:r>
              <a:rPr lang="en-US" dirty="0"/>
              <a:t>State of California Department of Social Services, Copyright (2024)</a:t>
            </a:r>
          </a:p>
        </p:txBody>
      </p:sp>
      <p:sp>
        <p:nvSpPr>
          <p:cNvPr id="9" name="Slide Number Placeholder 8">
            <a:extLst>
              <a:ext uri="{FF2B5EF4-FFF2-40B4-BE49-F238E27FC236}">
                <a16:creationId xmlns:a16="http://schemas.microsoft.com/office/drawing/2014/main" id="{5405B51E-1C35-1B42-CEDC-9EE6CE97B6FA}"/>
              </a:ext>
            </a:extLst>
          </p:cNvPr>
          <p:cNvSpPr>
            <a:spLocks noGrp="1"/>
          </p:cNvSpPr>
          <p:nvPr>
            <p:ph type="sldNum" sz="quarter" idx="18"/>
          </p:nvPr>
        </p:nvSpPr>
        <p:spPr/>
        <p:txBody>
          <a:bodyPr/>
          <a:lstStyle/>
          <a:p>
            <a:fld id="{F602482B-41C7-0148-9411-7F894982A34B}" type="slidenum">
              <a:rPr lang="en-US" smtClean="0"/>
              <a:pPr/>
              <a:t>10</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22"/>
                                        </p:tgtEl>
                                        <p:attrNameLst>
                                          <p:attrName>style.color</p:attrName>
                                        </p:attrNameLst>
                                      </p:cBhvr>
                                      <p:by>
                                        <p:hsl h="7200000" s="0" l="0"/>
                                      </p:by>
                                    </p:animClr>
                                    <p:animClr clrSpc="hsl" dir="cw">
                                      <p:cBhvr>
                                        <p:cTn id="7" dur="500" fill="hold"/>
                                        <p:tgtEl>
                                          <p:spTgt spid="22"/>
                                        </p:tgtEl>
                                        <p:attrNameLst>
                                          <p:attrName>fillcolor</p:attrName>
                                        </p:attrNameLst>
                                      </p:cBhvr>
                                      <p:by>
                                        <p:hsl h="7200000" s="0" l="0"/>
                                      </p:by>
                                    </p:animClr>
                                    <p:animClr clrSpc="hsl" dir="cw">
                                      <p:cBhvr>
                                        <p:cTn id="8" dur="500" fill="hold"/>
                                        <p:tgtEl>
                                          <p:spTgt spid="22"/>
                                        </p:tgtEl>
                                        <p:attrNameLst>
                                          <p:attrName>stroke.color</p:attrName>
                                        </p:attrNameLst>
                                      </p:cBhvr>
                                      <p:by>
                                        <p:hsl h="7200000" s="0" l="0"/>
                                      </p:by>
                                    </p:animClr>
                                    <p:set>
                                      <p:cBhvr>
                                        <p:cTn id="9" dur="500" fill="hold"/>
                                        <p:tgtEl>
                                          <p:spTgt spid="2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1" presetClass="emph" presetSubtype="0" fill="hold" grpId="0" nodeType="clickEffect">
                                  <p:stCondLst>
                                    <p:cond delay="0"/>
                                  </p:stCondLst>
                                  <p:childTnLst>
                                    <p:animClr clrSpc="hsl" dir="cw">
                                      <p:cBhvr override="childStyle">
                                        <p:cTn id="13" dur="500" fill="hold"/>
                                        <p:tgtEl>
                                          <p:spTgt spid="5"/>
                                        </p:tgtEl>
                                        <p:attrNameLst>
                                          <p:attrName>style.color</p:attrName>
                                        </p:attrNameLst>
                                      </p:cBhvr>
                                      <p:by>
                                        <p:hsl h="7200000" s="0" l="0"/>
                                      </p:by>
                                    </p:animClr>
                                    <p:animClr clrSpc="hsl" dir="cw">
                                      <p:cBhvr>
                                        <p:cTn id="14" dur="500" fill="hold"/>
                                        <p:tgtEl>
                                          <p:spTgt spid="5"/>
                                        </p:tgtEl>
                                        <p:attrNameLst>
                                          <p:attrName>fillcolor</p:attrName>
                                        </p:attrNameLst>
                                      </p:cBhvr>
                                      <p:by>
                                        <p:hsl h="7200000" s="0" l="0"/>
                                      </p:by>
                                    </p:animClr>
                                    <p:animClr clrSpc="hsl" dir="cw">
                                      <p:cBhvr>
                                        <p:cTn id="15" dur="500" fill="hold"/>
                                        <p:tgtEl>
                                          <p:spTgt spid="5"/>
                                        </p:tgtEl>
                                        <p:attrNameLst>
                                          <p:attrName>stroke.color</p:attrName>
                                        </p:attrNameLst>
                                      </p:cBhvr>
                                      <p:by>
                                        <p:hsl h="7200000" s="0" l="0"/>
                                      </p:by>
                                    </p:animClr>
                                    <p:set>
                                      <p:cBhvr>
                                        <p:cTn id="16" dur="500" fill="hold"/>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42BCD-4480-4405-BD7E-D87A9F2B9533}"/>
              </a:ext>
            </a:extLst>
          </p:cNvPr>
          <p:cNvSpPr>
            <a:spLocks noGrp="1"/>
          </p:cNvSpPr>
          <p:nvPr>
            <p:ph type="title" sz="quarter"/>
          </p:nvPr>
        </p:nvSpPr>
        <p:spPr>
          <a:xfrm>
            <a:off x="609600" y="274641"/>
            <a:ext cx="10972800" cy="1103215"/>
          </a:xfrm>
        </p:spPr>
        <p:txBody>
          <a:bodyPr>
            <a:normAutofit fontScale="90000"/>
          </a:bodyPr>
          <a:lstStyle/>
          <a:p>
            <a:r>
              <a:rPr lang="en-US" dirty="0">
                <a:ea typeface="ＭＳ Ｐゴシック" pitchFamily="-65" charset="-128"/>
              </a:rPr>
              <a:t>Professional Development Supports &amp; Competencies </a:t>
            </a:r>
            <a:endParaRPr lang="en-US" dirty="0"/>
          </a:p>
        </p:txBody>
      </p:sp>
      <p:pic>
        <p:nvPicPr>
          <p:cNvPr id="11" name="Content Placeholder 10" descr="Family Child Care at Its Best">
            <a:extLst>
              <a:ext uri="{FF2B5EF4-FFF2-40B4-BE49-F238E27FC236}">
                <a16:creationId xmlns:a16="http://schemas.microsoft.com/office/drawing/2014/main" id="{EEDD9EDA-E061-A3F5-2348-F7A4541D276A}"/>
              </a:ext>
            </a:extLst>
          </p:cNvPr>
          <p:cNvPicPr>
            <a:picLocks noGrp="1" noChangeAspect="1"/>
          </p:cNvPicPr>
          <p:nvPr>
            <p:ph sz="quarter" idx="1"/>
          </p:nvPr>
        </p:nvPicPr>
        <p:blipFill>
          <a:blip r:embed="rId3"/>
          <a:srcRect/>
          <a:stretch/>
        </p:blipFill>
        <p:spPr>
          <a:xfrm>
            <a:off x="2438400" y="1974679"/>
            <a:ext cx="1660690" cy="1541461"/>
          </a:xfrm>
        </p:spPr>
      </p:pic>
      <p:pic>
        <p:nvPicPr>
          <p:cNvPr id="25" name="Picture 6" descr="DR portfolio app logo">
            <a:hlinkClick r:id="rId4"/>
            <a:extLst>
              <a:ext uri="{FF2B5EF4-FFF2-40B4-BE49-F238E27FC236}">
                <a16:creationId xmlns:a16="http://schemas.microsoft.com/office/drawing/2014/main" id="{C0858FA4-9B49-41BD-8C85-6A6AA2564AB3}"/>
              </a:ext>
            </a:extLst>
          </p:cNvPr>
          <p:cNvPicPr>
            <a:picLocks noGrp="1" noChangeAspect="1"/>
          </p:cNvPicPr>
          <p:nvPr>
            <p:ph sz="quarter" idx="2"/>
          </p:nvPr>
        </p:nvPicPr>
        <p:blipFill>
          <a:blip r:embed="rId5"/>
          <a:stretch>
            <a:fillRect/>
          </a:stretch>
        </p:blipFill>
        <p:spPr bwMode="auto">
          <a:xfrm>
            <a:off x="5330223" y="1899327"/>
            <a:ext cx="1660690" cy="1610366"/>
          </a:xfrm>
          <a:prstGeom prst="rect">
            <a:avLst/>
          </a:prstGeom>
          <a:noFill/>
          <a:ln w="9525">
            <a:noFill/>
            <a:miter lim="800000"/>
            <a:headEnd/>
            <a:tailEnd/>
          </a:ln>
        </p:spPr>
      </p:pic>
      <p:pic>
        <p:nvPicPr>
          <p:cNvPr id="26" name="Picture 12" descr="ECE COMPSAT logo">
            <a:hlinkClick r:id="rId6"/>
            <a:extLst>
              <a:ext uri="{FF2B5EF4-FFF2-40B4-BE49-F238E27FC236}">
                <a16:creationId xmlns:a16="http://schemas.microsoft.com/office/drawing/2014/main" id="{3CFB288D-8799-47EF-8315-19B652A1AF50}"/>
              </a:ext>
            </a:extLst>
          </p:cNvPr>
          <p:cNvPicPr>
            <a:picLocks noGrp="1" noChangeAspect="1"/>
          </p:cNvPicPr>
          <p:nvPr>
            <p:ph sz="quarter" idx="4294967295"/>
          </p:nvPr>
        </p:nvPicPr>
        <p:blipFill>
          <a:blip r:embed="rId7" cstate="print">
            <a:extLst>
              <a:ext uri="{28A0092B-C50C-407E-A947-70E740481C1C}">
                <a14:useLocalDpi xmlns:a14="http://schemas.microsoft.com/office/drawing/2010/main"/>
              </a:ext>
            </a:extLst>
          </a:blip>
          <a:srcRect r="24001"/>
          <a:stretch>
            <a:fillRect/>
          </a:stretch>
        </p:blipFill>
        <p:spPr bwMode="auto">
          <a:xfrm>
            <a:off x="7981904" y="1544059"/>
            <a:ext cx="2153865" cy="1823405"/>
          </a:xfrm>
          <a:prstGeom prst="rect">
            <a:avLst/>
          </a:prstGeom>
          <a:noFill/>
          <a:ln w="9525">
            <a:noFill/>
            <a:miter lim="800000"/>
            <a:headEnd/>
            <a:tailEnd/>
          </a:ln>
        </p:spPr>
      </p:pic>
      <p:pic>
        <p:nvPicPr>
          <p:cNvPr id="27" name="Picture 8" descr="PITC logo">
            <a:hlinkClick r:id="rId8"/>
            <a:extLst>
              <a:ext uri="{FF2B5EF4-FFF2-40B4-BE49-F238E27FC236}">
                <a16:creationId xmlns:a16="http://schemas.microsoft.com/office/drawing/2014/main" id="{3E44B277-8EBF-4AA5-8D33-5BD0A53C7E75}"/>
              </a:ext>
            </a:extLst>
          </p:cNvPr>
          <p:cNvPicPr>
            <a:picLocks noGrp="1" noChangeAspect="1"/>
          </p:cNvPicPr>
          <p:nvPr>
            <p:ph sz="quarter" idx="14"/>
          </p:nvPr>
        </p:nvPicPr>
        <p:blipFill>
          <a:blip r:embed="rId9"/>
          <a:stretch>
            <a:fillRect/>
          </a:stretch>
        </p:blipFill>
        <p:spPr bwMode="auto">
          <a:xfrm>
            <a:off x="1155326" y="4112963"/>
            <a:ext cx="3394765" cy="1274714"/>
          </a:xfrm>
          <a:prstGeom prst="rect">
            <a:avLst/>
          </a:prstGeom>
          <a:noFill/>
          <a:ln w="9525">
            <a:noFill/>
            <a:miter lim="800000"/>
            <a:headEnd/>
            <a:tailEnd/>
          </a:ln>
        </p:spPr>
      </p:pic>
      <p:pic>
        <p:nvPicPr>
          <p:cNvPr id="18" name="Content Placeholder 17" descr="All about Young Children">
            <a:extLst>
              <a:ext uri="{FF2B5EF4-FFF2-40B4-BE49-F238E27FC236}">
                <a16:creationId xmlns:a16="http://schemas.microsoft.com/office/drawing/2014/main" id="{73F77491-175A-672A-DF83-9DE7578D6B90}"/>
              </a:ext>
            </a:extLst>
          </p:cNvPr>
          <p:cNvPicPr>
            <a:picLocks noGrp="1" noChangeAspect="1"/>
          </p:cNvPicPr>
          <p:nvPr>
            <p:ph sz="quarter" idx="16"/>
          </p:nvPr>
        </p:nvPicPr>
        <p:blipFill>
          <a:blip r:embed="rId10"/>
          <a:stretch>
            <a:fillRect/>
          </a:stretch>
        </p:blipFill>
        <p:spPr>
          <a:xfrm>
            <a:off x="5132118" y="3813135"/>
            <a:ext cx="1954482" cy="1954482"/>
          </a:xfrm>
        </p:spPr>
      </p:pic>
      <p:pic>
        <p:nvPicPr>
          <p:cNvPr id="12" name="Content Placeholder 11" descr="cpin logo">
            <a:extLst>
              <a:ext uri="{FF2B5EF4-FFF2-40B4-BE49-F238E27FC236}">
                <a16:creationId xmlns:a16="http://schemas.microsoft.com/office/drawing/2014/main" id="{A15668B6-DC79-4CEC-A0A6-C8BE5B45D24D}"/>
              </a:ext>
            </a:extLst>
          </p:cNvPr>
          <p:cNvPicPr>
            <a:picLocks noGrp="1" noChangeAspect="1"/>
          </p:cNvPicPr>
          <p:nvPr>
            <p:ph sz="quarter" idx="15"/>
          </p:nvPr>
        </p:nvPicPr>
        <p:blipFill>
          <a:blip r:embed="rId11" cstate="print">
            <a:alphaModFix/>
            <a:extLst>
              <a:ext uri="{28A0092B-C50C-407E-A947-70E740481C1C}">
                <a14:useLocalDpi xmlns:a14="http://schemas.microsoft.com/office/drawing/2010/main"/>
              </a:ext>
            </a:extLst>
          </a:blip>
          <a:stretch>
            <a:fillRect/>
          </a:stretch>
        </p:blipFill>
        <p:spPr>
          <a:xfrm>
            <a:off x="8468389" y="3618692"/>
            <a:ext cx="3114011" cy="1177087"/>
          </a:xfrm>
        </p:spPr>
      </p:pic>
      <p:pic>
        <p:nvPicPr>
          <p:cNvPr id="1026" name="Picture 2" descr="California Child Development Training Consortium logo">
            <a:extLst>
              <a:ext uri="{FF2B5EF4-FFF2-40B4-BE49-F238E27FC236}">
                <a16:creationId xmlns:a16="http://schemas.microsoft.com/office/drawing/2014/main" id="{E5C5309E-DBD1-0DE8-D1C0-A27CB2B33FA9}"/>
              </a:ext>
            </a:extLst>
          </p:cNvPr>
          <p:cNvPicPr>
            <a:picLocks noGrp="1" noChangeAspect="1" noChangeArrowheads="1"/>
          </p:cNvPicPr>
          <p:nvPr>
            <p:ph sz="quarter" idx="17"/>
          </p:nvPr>
        </p:nvPicPr>
        <p:blipFill>
          <a:blip r:embed="rId12">
            <a:extLst>
              <a:ext uri="{28A0092B-C50C-407E-A947-70E740481C1C}">
                <a14:useLocalDpi xmlns:a14="http://schemas.microsoft.com/office/drawing/2010/main" val="0"/>
              </a:ext>
            </a:extLst>
          </a:blip>
          <a:srcRect/>
          <a:stretch>
            <a:fillRect/>
          </a:stretch>
        </p:blipFill>
        <p:spPr bwMode="auto">
          <a:xfrm>
            <a:off x="7629873" y="5007603"/>
            <a:ext cx="2682154" cy="842963"/>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a:extLst>
              <a:ext uri="{FF2B5EF4-FFF2-40B4-BE49-F238E27FC236}">
                <a16:creationId xmlns:a16="http://schemas.microsoft.com/office/drawing/2014/main" id="{CEEB05FF-C2C0-882C-D577-EF0DB5F80C02}"/>
              </a:ext>
            </a:extLst>
          </p:cNvPr>
          <p:cNvSpPr>
            <a:spLocks noGrp="1"/>
          </p:cNvSpPr>
          <p:nvPr>
            <p:ph type="ftr" sz="quarter" idx="19"/>
          </p:nvPr>
        </p:nvSpPr>
        <p:spPr/>
        <p:txBody>
          <a:bodyPr/>
          <a:lstStyle/>
          <a:p>
            <a:r>
              <a:rPr lang="en-US" dirty="0"/>
              <a:t>State of California Department of Social Services, Copyright (2024)</a:t>
            </a:r>
          </a:p>
        </p:txBody>
      </p:sp>
      <p:sp>
        <p:nvSpPr>
          <p:cNvPr id="7" name="Slide Number Placeholder 6">
            <a:extLst>
              <a:ext uri="{FF2B5EF4-FFF2-40B4-BE49-F238E27FC236}">
                <a16:creationId xmlns:a16="http://schemas.microsoft.com/office/drawing/2014/main" id="{7DA6DE45-A7E7-2ED3-A35D-EAB6E1DFC9C7}"/>
              </a:ext>
            </a:extLst>
          </p:cNvPr>
          <p:cNvSpPr>
            <a:spLocks noGrp="1"/>
          </p:cNvSpPr>
          <p:nvPr>
            <p:ph type="sldNum" sz="quarter" idx="20"/>
          </p:nvPr>
        </p:nvSpPr>
        <p:spPr/>
        <p:txBody>
          <a:bodyPr/>
          <a:lstStyle/>
          <a:p>
            <a:fld id="{F602482B-41C7-0148-9411-7F894982A34B}" type="slidenum">
              <a:rPr lang="en-US" smtClean="0"/>
              <a:pPr/>
              <a:t>11</a:t>
            </a:fld>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7"/>
          <p:cNvSpPr>
            <a:spLocks noGrp="1"/>
          </p:cNvSpPr>
          <p:nvPr>
            <p:ph type="title"/>
          </p:nvPr>
        </p:nvSpPr>
        <p:spPr/>
        <p:txBody>
          <a:bodyPr>
            <a:normAutofit fontScale="90000"/>
          </a:bodyPr>
          <a:lstStyle/>
          <a:p>
            <a:r>
              <a:rPr lang="en-US" dirty="0"/>
              <a:t>Professional Development, Supports &amp; Competencies</a:t>
            </a:r>
          </a:p>
        </p:txBody>
      </p:sp>
      <p:sp>
        <p:nvSpPr>
          <p:cNvPr id="5" name="Text Placeholder 4"/>
          <p:cNvSpPr>
            <a:spLocks noGrp="1"/>
          </p:cNvSpPr>
          <p:nvPr>
            <p:ph idx="1"/>
          </p:nvPr>
        </p:nvSpPr>
        <p:spPr/>
        <p:txBody>
          <a:bodyPr/>
          <a:lstStyle/>
          <a:p>
            <a:r>
              <a:rPr lang="en-US" dirty="0">
                <a:hlinkClick r:id="rId3"/>
              </a:rPr>
              <a:t>California Early Childhood Online (CECO) </a:t>
            </a:r>
            <a:endParaRPr lang="en-US" dirty="0"/>
          </a:p>
          <a:p>
            <a:r>
              <a:rPr lang="en-US" dirty="0">
                <a:hlinkClick r:id="rId4"/>
              </a:rPr>
              <a:t>Program for English Learner Training</a:t>
            </a:r>
            <a:endParaRPr lang="en-US" dirty="0"/>
          </a:p>
          <a:p>
            <a:r>
              <a:rPr lang="en-US" dirty="0">
                <a:hlinkClick r:id="rId5" action="ppaction://hlinkfile"/>
              </a:rPr>
              <a:t>Family Child Care at Its Best</a:t>
            </a:r>
            <a:r>
              <a:rPr lang="en-US" dirty="0">
                <a:hlinkClick r:id="rId6"/>
              </a:rPr>
              <a:t> </a:t>
            </a:r>
            <a:endParaRPr lang="en-US" dirty="0"/>
          </a:p>
          <a:p>
            <a:r>
              <a:rPr lang="en-US" dirty="0">
                <a:hlinkClick r:id="rId7"/>
              </a:rPr>
              <a:t>ECE Mentor Program</a:t>
            </a:r>
            <a:endParaRPr lang="en-US" dirty="0"/>
          </a:p>
          <a:p>
            <a:r>
              <a:rPr lang="en-US" dirty="0">
                <a:hlinkClick r:id="rId8"/>
              </a:rPr>
              <a:t>The Child Development Training Consortium </a:t>
            </a:r>
            <a:endParaRPr lang="en-US" dirty="0"/>
          </a:p>
        </p:txBody>
      </p:sp>
      <p:sp>
        <p:nvSpPr>
          <p:cNvPr id="3" name="Footer Placeholder 2">
            <a:extLst>
              <a:ext uri="{FF2B5EF4-FFF2-40B4-BE49-F238E27FC236}">
                <a16:creationId xmlns:a16="http://schemas.microsoft.com/office/drawing/2014/main" id="{E3674E79-7B70-39C2-418D-B13876341447}"/>
              </a:ext>
            </a:extLst>
          </p:cNvPr>
          <p:cNvSpPr>
            <a:spLocks noGrp="1"/>
          </p:cNvSpPr>
          <p:nvPr>
            <p:ph type="ftr" sz="quarter" idx="11"/>
          </p:nvPr>
        </p:nvSpPr>
        <p:spPr/>
        <p:txBody>
          <a:bodyPr/>
          <a:lstStyle/>
          <a:p>
            <a:r>
              <a:rPr lang="en-US" dirty="0">
                <a:solidFill>
                  <a:srgbClr val="969696"/>
                </a:solidFill>
              </a:rPr>
              <a:t>State of California Department of Social Services, Copyright (2024)</a:t>
            </a:r>
            <a:endParaRPr lang="en-US" dirty="0"/>
          </a:p>
        </p:txBody>
      </p:sp>
      <p:sp>
        <p:nvSpPr>
          <p:cNvPr id="6" name="Slide Number Placeholder 5">
            <a:extLst>
              <a:ext uri="{FF2B5EF4-FFF2-40B4-BE49-F238E27FC236}">
                <a16:creationId xmlns:a16="http://schemas.microsoft.com/office/drawing/2014/main" id="{F907BB6A-0AFF-57E7-016C-B32450E6FA05}"/>
              </a:ext>
            </a:extLst>
          </p:cNvPr>
          <p:cNvSpPr>
            <a:spLocks noGrp="1"/>
          </p:cNvSpPr>
          <p:nvPr>
            <p:ph type="sldNum" sz="quarter" idx="12"/>
          </p:nvPr>
        </p:nvSpPr>
        <p:spPr>
          <a:xfrm>
            <a:off x="11176000" y="1712"/>
            <a:ext cx="1016000" cy="455487"/>
          </a:xfrm>
        </p:spPr>
        <p:txBody>
          <a:bodyPr/>
          <a:lstStyle/>
          <a:p>
            <a:fld id="{73E63A98-4574-D54E-ADBF-963175478641}" type="slidenum">
              <a:rPr lang="en-US" smtClean="0"/>
              <a:pPr/>
              <a:t>12</a:t>
            </a:fld>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sz="quarter"/>
          </p:nvPr>
        </p:nvSpPr>
        <p:spPr>
          <a:noFill/>
        </p:spPr>
        <p:txBody>
          <a:bodyPr/>
          <a:lstStyle/>
          <a:p>
            <a:r>
              <a:rPr lang="en-US" dirty="0">
                <a:ea typeface="ＭＳ Ｐゴシック" charset="0"/>
              </a:rPr>
              <a:t>Desired Results Assessment System </a:t>
            </a:r>
          </a:p>
        </p:txBody>
      </p:sp>
      <p:pic>
        <p:nvPicPr>
          <p:cNvPr id="1026" name="Picture 2" descr="Infant Toddler Comprehensive">
            <a:extLst>
              <a:ext uri="{FF2B5EF4-FFF2-40B4-BE49-F238E27FC236}">
                <a16:creationId xmlns:a16="http://schemas.microsoft.com/office/drawing/2014/main" id="{78FD2D3A-0667-A8E7-AE3B-3D43EB6192FC}"/>
              </a:ext>
            </a:extLst>
          </p:cNvPr>
          <p:cNvPicPr>
            <a:picLocks noGrp="1" noChangeAspect="1" noChangeArrowheads="1"/>
          </p:cNvPicPr>
          <p:nvPr>
            <p:ph sz="quarter" idx="16"/>
          </p:nvPr>
        </p:nvPicPr>
        <p:blipFill>
          <a:blip r:embed="rId4">
            <a:extLst>
              <a:ext uri="{28A0092B-C50C-407E-A947-70E740481C1C}">
                <a14:useLocalDpi xmlns:a14="http://schemas.microsoft.com/office/drawing/2010/main" val="0"/>
              </a:ext>
            </a:extLst>
          </a:blip>
          <a:srcRect/>
          <a:stretch>
            <a:fillRect/>
          </a:stretch>
        </p:blipFill>
        <p:spPr bwMode="auto">
          <a:xfrm>
            <a:off x="1373846" y="1228052"/>
            <a:ext cx="2573150" cy="1981466"/>
          </a:xfrm>
          <a:prstGeom prst="rect">
            <a:avLst/>
          </a:prstGeom>
          <a:noFill/>
          <a:ln>
            <a:solidFill>
              <a:srgbClr val="014482"/>
            </a:solidFill>
          </a:ln>
          <a:extLst>
            <a:ext uri="{909E8E84-426E-40DD-AFC4-6F175D3DCCD1}">
              <a14:hiddenFill xmlns:a14="http://schemas.microsoft.com/office/drawing/2010/main">
                <a:solidFill>
                  <a:srgbClr val="FFFFFF"/>
                </a:solidFill>
              </a14:hiddenFill>
            </a:ext>
          </a:extLst>
        </p:spPr>
      </p:pic>
      <p:pic>
        <p:nvPicPr>
          <p:cNvPr id="1028" name="Picture 4" descr="Preschool Comprehensive">
            <a:extLst>
              <a:ext uri="{FF2B5EF4-FFF2-40B4-BE49-F238E27FC236}">
                <a16:creationId xmlns:a16="http://schemas.microsoft.com/office/drawing/2014/main" id="{6E5F0531-17EC-77FD-5978-FAB100D1818A}"/>
              </a:ext>
            </a:extLst>
          </p:cNvPr>
          <p:cNvPicPr>
            <a:picLocks noGrp="1" noChangeAspect="1" noChangeArrowheads="1"/>
          </p:cNvPicPr>
          <p:nvPr>
            <p:ph sz="quarter" idx="1"/>
          </p:nvPr>
        </p:nvPicPr>
        <p:blipFill>
          <a:blip r:embed="rId5">
            <a:extLst>
              <a:ext uri="{28A0092B-C50C-407E-A947-70E740481C1C}">
                <a14:useLocalDpi xmlns:a14="http://schemas.microsoft.com/office/drawing/2010/main" val="0"/>
              </a:ext>
            </a:extLst>
          </a:blip>
          <a:srcRect/>
          <a:stretch>
            <a:fillRect/>
          </a:stretch>
        </p:blipFill>
        <p:spPr bwMode="auto">
          <a:xfrm>
            <a:off x="1661792" y="2715171"/>
            <a:ext cx="2573150" cy="1981463"/>
          </a:xfrm>
          <a:prstGeom prst="rect">
            <a:avLst/>
          </a:prstGeom>
          <a:noFill/>
          <a:ln>
            <a:solidFill>
              <a:srgbClr val="014482"/>
            </a:solidFill>
          </a:ln>
          <a:extLst>
            <a:ext uri="{909E8E84-426E-40DD-AFC4-6F175D3DCCD1}">
              <a14:hiddenFill xmlns:a14="http://schemas.microsoft.com/office/drawing/2010/main">
                <a:solidFill>
                  <a:srgbClr val="FFFFFF"/>
                </a:solidFill>
              </a14:hiddenFill>
            </a:ext>
          </a:extLst>
        </p:spPr>
      </p:pic>
      <p:pic>
        <p:nvPicPr>
          <p:cNvPr id="36" name="Picture 6" descr="Picture2">
            <a:extLst>
              <a:ext uri="{FF2B5EF4-FFF2-40B4-BE49-F238E27FC236}">
                <a16:creationId xmlns:a16="http://schemas.microsoft.com/office/drawing/2014/main" id="{0622C12D-0331-4AA4-AED0-217445F4A45B}"/>
              </a:ext>
            </a:extLst>
          </p:cNvPr>
          <p:cNvPicPr>
            <a:picLocks noGrp="1" noChangeAspect="1" noChangeArrowheads="1"/>
          </p:cNvPicPr>
          <p:nvPr>
            <p:ph sz="quarter" idx="14"/>
            <p:custDataLst>
              <p:tags r:id="rId1"/>
            </p:custDataLst>
          </p:nvPr>
        </p:nvPicPr>
        <p:blipFill>
          <a:blip r:embed="rId6" cstate="print">
            <a:extLst>
              <a:ext uri="{28A0092B-C50C-407E-A947-70E740481C1C}">
                <a14:useLocalDpi xmlns:a14="http://schemas.microsoft.com/office/drawing/2010/main"/>
              </a:ext>
            </a:extLst>
          </a:blip>
          <a:stretch>
            <a:fillRect/>
          </a:stretch>
        </p:blipFill>
        <p:spPr bwMode="auto">
          <a:xfrm>
            <a:off x="2076225" y="4143913"/>
            <a:ext cx="2573150" cy="1989964"/>
          </a:xfrm>
          <a:prstGeom prst="rect">
            <a:avLst/>
          </a:prstGeom>
          <a:noFill/>
          <a:ln w="9525">
            <a:solidFill>
              <a:srgbClr val="014482"/>
            </a:solidFill>
            <a:miter lim="800000"/>
            <a:headEnd/>
            <a:tailEnd/>
          </a:ln>
        </p:spPr>
      </p:pic>
      <p:pic>
        <p:nvPicPr>
          <p:cNvPr id="29" name="Content Placeholder 28" descr="environmental rating scale">
            <a:extLst>
              <a:ext uri="{FF2B5EF4-FFF2-40B4-BE49-F238E27FC236}">
                <a16:creationId xmlns:a16="http://schemas.microsoft.com/office/drawing/2014/main" id="{1DE88043-3FE9-4040-8938-7E680BDA0C9B}"/>
              </a:ext>
            </a:extLst>
          </p:cNvPr>
          <p:cNvPicPr>
            <a:picLocks noGrp="1" noChangeAspect="1"/>
          </p:cNvPicPr>
          <p:nvPr>
            <p:ph sz="quarter" idx="15"/>
          </p:nvPr>
        </p:nvPicPr>
        <p:blipFill>
          <a:blip r:embed="rId7"/>
          <a:stretch>
            <a:fillRect/>
          </a:stretch>
        </p:blipFill>
        <p:spPr>
          <a:xfrm>
            <a:off x="4593127" y="1318731"/>
            <a:ext cx="3995110" cy="4774345"/>
          </a:xfrm>
        </p:spPr>
      </p:pic>
      <p:pic>
        <p:nvPicPr>
          <p:cNvPr id="37" name="Picture 5" descr="parent survey screen shot">
            <a:extLst>
              <a:ext uri="{FF2B5EF4-FFF2-40B4-BE49-F238E27FC236}">
                <a16:creationId xmlns:a16="http://schemas.microsoft.com/office/drawing/2014/main" id="{51A6C6FE-D1BD-43E2-BAF2-AA681B5A5804}"/>
              </a:ext>
            </a:extLst>
          </p:cNvPr>
          <p:cNvPicPr>
            <a:picLocks noGrp="1" noChangeAspect="1"/>
          </p:cNvPicPr>
          <p:nvPr>
            <p:ph sz="quarter" idx="2"/>
          </p:nvPr>
        </p:nvPicPr>
        <p:blipFill>
          <a:blip r:embed="rId8" cstate="email"/>
          <a:stretch>
            <a:fillRect/>
          </a:stretch>
        </p:blipFill>
        <p:spPr bwMode="auto">
          <a:xfrm>
            <a:off x="8876183" y="1490411"/>
            <a:ext cx="2196347" cy="2667815"/>
          </a:xfrm>
          <a:prstGeom prst="rect">
            <a:avLst/>
          </a:prstGeom>
          <a:ln w="9525" cap="rnd">
            <a:solidFill>
              <a:srgbClr val="014482"/>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38" name="Picture 40" descr="Cover_ppt">
            <a:hlinkClick r:id="rId9"/>
            <a:extLst>
              <a:ext uri="{FF2B5EF4-FFF2-40B4-BE49-F238E27FC236}">
                <a16:creationId xmlns:a16="http://schemas.microsoft.com/office/drawing/2014/main" id="{69A45D0D-29F1-4D44-8DA6-710EB644EB23}"/>
              </a:ext>
            </a:extLst>
          </p:cNvPr>
          <p:cNvPicPr>
            <a:picLocks noGrp="1" noChangeAspect="1" noChangeArrowheads="1"/>
          </p:cNvPicPr>
          <p:nvPr>
            <p:ph sz="quarter" idx="17"/>
          </p:nvPr>
        </p:nvPicPr>
        <p:blipFill>
          <a:blip r:embed="rId10" cstate="email"/>
          <a:stretch>
            <a:fillRect/>
          </a:stretch>
        </p:blipFill>
        <p:spPr bwMode="auto">
          <a:xfrm>
            <a:off x="9290616" y="3075277"/>
            <a:ext cx="2245309" cy="2667815"/>
          </a:xfrm>
          <a:prstGeom prst="rect">
            <a:avLst/>
          </a:prstGeom>
          <a:ln w="9525" cap="rnd">
            <a:solidFill>
              <a:srgbClr val="014482"/>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2" name="Footer Placeholder 1">
            <a:extLst>
              <a:ext uri="{FF2B5EF4-FFF2-40B4-BE49-F238E27FC236}">
                <a16:creationId xmlns:a16="http://schemas.microsoft.com/office/drawing/2014/main" id="{1D06940B-ECEA-AB0E-4401-95724D2D1960}"/>
              </a:ext>
            </a:extLst>
          </p:cNvPr>
          <p:cNvSpPr>
            <a:spLocks noGrp="1"/>
          </p:cNvSpPr>
          <p:nvPr>
            <p:ph type="ftr" sz="quarter" idx="19"/>
          </p:nvPr>
        </p:nvSpPr>
        <p:spPr/>
        <p:txBody>
          <a:bodyPr/>
          <a:lstStyle/>
          <a:p>
            <a:r>
              <a:rPr lang="en-US" dirty="0"/>
              <a:t>State of California Department of Social Services, Copyright (2024)</a:t>
            </a:r>
          </a:p>
        </p:txBody>
      </p:sp>
      <p:sp>
        <p:nvSpPr>
          <p:cNvPr id="6" name="Slide Number Placeholder 5">
            <a:extLst>
              <a:ext uri="{FF2B5EF4-FFF2-40B4-BE49-F238E27FC236}">
                <a16:creationId xmlns:a16="http://schemas.microsoft.com/office/drawing/2014/main" id="{745590E7-AFCF-5A4E-01EF-AD5B53A1E805}"/>
              </a:ext>
            </a:extLst>
          </p:cNvPr>
          <p:cNvSpPr>
            <a:spLocks noGrp="1"/>
          </p:cNvSpPr>
          <p:nvPr>
            <p:ph type="sldNum" sz="quarter" idx="20"/>
          </p:nvPr>
        </p:nvSpPr>
        <p:spPr/>
        <p:txBody>
          <a:bodyPr/>
          <a:lstStyle/>
          <a:p>
            <a:fld id="{F602482B-41C7-0148-9411-7F894982A34B}" type="slidenum">
              <a:rPr lang="en-US" smtClean="0"/>
              <a:pPr/>
              <a:t>13</a:t>
            </a:fld>
            <a:endParaRPr lang="en-US" dirty="0"/>
          </a:p>
        </p:txBody>
      </p:sp>
    </p:spTree>
    <p:extLst>
      <p:ext uri="{BB962C8B-B14F-4D97-AF65-F5344CB8AC3E}">
        <p14:creationId xmlns:p14="http://schemas.microsoft.com/office/powerpoint/2010/main" val="18057829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D5695E93-6A07-FC41-ADA6-A00590257F91}"/>
              </a:ext>
            </a:extLst>
          </p:cNvPr>
          <p:cNvSpPr>
            <a:spLocks noGrp="1"/>
          </p:cNvSpPr>
          <p:nvPr>
            <p:ph type="title"/>
          </p:nvPr>
        </p:nvSpPr>
        <p:spPr/>
        <p:txBody>
          <a:bodyPr/>
          <a:lstStyle/>
          <a:p>
            <a:r>
              <a:rPr lang="en-US" dirty="0"/>
              <a:t>Quality Counts California</a:t>
            </a:r>
          </a:p>
        </p:txBody>
      </p:sp>
      <p:pic>
        <p:nvPicPr>
          <p:cNvPr id="15" name="Content Placeholder 14" descr="Quality Counts California">
            <a:extLst>
              <a:ext uri="{FF2B5EF4-FFF2-40B4-BE49-F238E27FC236}">
                <a16:creationId xmlns:a16="http://schemas.microsoft.com/office/drawing/2014/main" id="{89802B94-0158-E74C-8AE9-8630C10C7FFC}"/>
              </a:ext>
            </a:extLst>
          </p:cNvPr>
          <p:cNvPicPr>
            <a:picLocks noGrp="1" noChangeAspect="1"/>
          </p:cNvPicPr>
          <p:nvPr>
            <p:ph idx="1"/>
          </p:nvPr>
        </p:nvPicPr>
        <p:blipFill>
          <a:blip r:embed="rId3"/>
          <a:stretch>
            <a:fillRect/>
          </a:stretch>
        </p:blipFill>
        <p:spPr>
          <a:xfrm>
            <a:off x="2019300" y="1212273"/>
            <a:ext cx="8153400" cy="5188527"/>
          </a:xfrm>
        </p:spPr>
      </p:pic>
      <p:sp>
        <p:nvSpPr>
          <p:cNvPr id="2" name="Footer Placeholder 1">
            <a:extLst>
              <a:ext uri="{FF2B5EF4-FFF2-40B4-BE49-F238E27FC236}">
                <a16:creationId xmlns:a16="http://schemas.microsoft.com/office/drawing/2014/main" id="{F6755F24-D925-B596-CB0E-4577E9677C68}"/>
              </a:ext>
            </a:extLst>
          </p:cNvPr>
          <p:cNvSpPr>
            <a:spLocks noGrp="1"/>
          </p:cNvSpPr>
          <p:nvPr>
            <p:ph type="ftr" sz="quarter" idx="11"/>
          </p:nvPr>
        </p:nvSpPr>
        <p:spPr/>
        <p:txBody>
          <a:bodyPr/>
          <a:lstStyle/>
          <a:p>
            <a:r>
              <a:rPr lang="en-US" dirty="0">
                <a:solidFill>
                  <a:srgbClr val="969696"/>
                </a:solidFill>
              </a:rPr>
              <a:t>State of California Department of Social Services, Copyright (2024)</a:t>
            </a:r>
            <a:endParaRPr lang="en-US" dirty="0"/>
          </a:p>
        </p:txBody>
      </p:sp>
      <p:sp>
        <p:nvSpPr>
          <p:cNvPr id="6" name="Slide Number Placeholder 5">
            <a:extLst>
              <a:ext uri="{FF2B5EF4-FFF2-40B4-BE49-F238E27FC236}">
                <a16:creationId xmlns:a16="http://schemas.microsoft.com/office/drawing/2014/main" id="{B1DF8A47-FC42-5C1D-BC4F-7B8839CDF485}"/>
              </a:ext>
            </a:extLst>
          </p:cNvPr>
          <p:cNvSpPr>
            <a:spLocks noGrp="1"/>
          </p:cNvSpPr>
          <p:nvPr>
            <p:ph type="sldNum" sz="quarter" idx="12"/>
          </p:nvPr>
        </p:nvSpPr>
        <p:spPr>
          <a:xfrm>
            <a:off x="11176000" y="1712"/>
            <a:ext cx="1016000" cy="455487"/>
          </a:xfrm>
        </p:spPr>
        <p:txBody>
          <a:bodyPr/>
          <a:lstStyle/>
          <a:p>
            <a:fld id="{73E63A98-4574-D54E-ADBF-963175478641}" type="slidenum">
              <a:rPr lang="en-US" smtClean="0"/>
              <a:pPr/>
              <a:t>14</a:t>
            </a:fld>
            <a:endParaRPr lang="en-US" dirty="0"/>
          </a:p>
        </p:txBody>
      </p:sp>
    </p:spTree>
    <p:extLst>
      <p:ext uri="{BB962C8B-B14F-4D97-AF65-F5344CB8AC3E}">
        <p14:creationId xmlns:p14="http://schemas.microsoft.com/office/powerpoint/2010/main" val="35205015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What are your desired results?</a:t>
            </a:r>
          </a:p>
        </p:txBody>
      </p:sp>
      <p:sp>
        <p:nvSpPr>
          <p:cNvPr id="3" name="Content Placeholder 2"/>
          <p:cNvSpPr>
            <a:spLocks noGrp="1"/>
          </p:cNvSpPr>
          <p:nvPr>
            <p:ph sz="half" idx="1"/>
          </p:nvPr>
        </p:nvSpPr>
        <p:spPr/>
        <p:txBody>
          <a:bodyPr/>
          <a:lstStyle/>
          <a:p>
            <a:pPr marL="0" indent="0">
              <a:buNone/>
            </a:pPr>
            <a:r>
              <a:rPr lang="en-US" sz="3200" dirty="0"/>
              <a:t>DIRECTIONS</a:t>
            </a:r>
            <a:r>
              <a:rPr lang="en-US" dirty="0"/>
              <a:t>:</a:t>
            </a:r>
          </a:p>
          <a:p>
            <a:r>
              <a:rPr lang="en-US" dirty="0"/>
              <a:t>Introduce yourself to others.</a:t>
            </a:r>
          </a:p>
          <a:p>
            <a:r>
              <a:rPr lang="en-US" dirty="0"/>
              <a:t>Reflect on the meaning of desired results.</a:t>
            </a:r>
          </a:p>
          <a:p>
            <a:r>
              <a:rPr lang="en-US" dirty="0"/>
              <a:t>Discuss your desired results.</a:t>
            </a:r>
          </a:p>
          <a:p>
            <a:r>
              <a:rPr lang="en-US" dirty="0"/>
              <a:t>Take out three sticky notes.</a:t>
            </a:r>
          </a:p>
        </p:txBody>
      </p:sp>
      <p:pic>
        <p:nvPicPr>
          <p:cNvPr id="9" name="Content Placeholder 8">
            <a:extLst>
              <a:ext uri="{FF2B5EF4-FFF2-40B4-BE49-F238E27FC236}">
                <a16:creationId xmlns:a16="http://schemas.microsoft.com/office/drawing/2014/main" id="{3AA69E9F-8EC4-4C36-8717-0D419ADB7ACB}"/>
              </a:ext>
              <a:ext uri="{C183D7F6-B498-43B3-948B-1728B52AA6E4}">
                <adec:decorative xmlns:adec="http://schemas.microsoft.com/office/drawing/2017/decorative" val="1"/>
              </a:ext>
            </a:extLst>
          </p:cNvPr>
          <p:cNvPicPr>
            <a:picLocks noGrp="1" noChangeAspect="1"/>
          </p:cNvPicPr>
          <p:nvPr>
            <p:ph sz="half" idx="2"/>
          </p:nvPr>
        </p:nvPicPr>
        <p:blipFill>
          <a:blip r:embed="rId3" cstate="print">
            <a:extLst>
              <a:ext uri="{28A0092B-C50C-407E-A947-70E740481C1C}">
                <a14:useLocalDpi xmlns:a14="http://schemas.microsoft.com/office/drawing/2010/main"/>
              </a:ext>
            </a:extLst>
          </a:blip>
          <a:stretch>
            <a:fillRect/>
          </a:stretch>
        </p:blipFill>
        <p:spPr>
          <a:xfrm>
            <a:off x="7188200" y="1905000"/>
            <a:ext cx="3886200" cy="2703685"/>
          </a:xfrm>
        </p:spPr>
      </p:pic>
      <p:sp>
        <p:nvSpPr>
          <p:cNvPr id="5" name="Footer Placeholder 4">
            <a:extLst>
              <a:ext uri="{FF2B5EF4-FFF2-40B4-BE49-F238E27FC236}">
                <a16:creationId xmlns:a16="http://schemas.microsoft.com/office/drawing/2014/main" id="{57CF03F0-185A-5435-2CA1-C165CBAE2C52}"/>
              </a:ext>
            </a:extLst>
          </p:cNvPr>
          <p:cNvSpPr>
            <a:spLocks noGrp="1"/>
          </p:cNvSpPr>
          <p:nvPr>
            <p:ph type="ftr" sz="quarter" idx="11"/>
          </p:nvPr>
        </p:nvSpPr>
        <p:spPr/>
        <p:txBody>
          <a:bodyPr/>
          <a:lstStyle/>
          <a:p>
            <a:r>
              <a:rPr lang="en-US" dirty="0">
                <a:solidFill>
                  <a:srgbClr val="969696"/>
                </a:solidFill>
              </a:rPr>
              <a:t>State of California Department of Social Services, Copyright (2024)</a:t>
            </a:r>
            <a:endParaRPr lang="en-US" dirty="0"/>
          </a:p>
        </p:txBody>
      </p:sp>
      <p:sp>
        <p:nvSpPr>
          <p:cNvPr id="7" name="Slide Number Placeholder 6">
            <a:extLst>
              <a:ext uri="{FF2B5EF4-FFF2-40B4-BE49-F238E27FC236}">
                <a16:creationId xmlns:a16="http://schemas.microsoft.com/office/drawing/2014/main" id="{EC5A0BFE-E8DD-904D-CE03-11DE32DBEC65}"/>
              </a:ext>
            </a:extLst>
          </p:cNvPr>
          <p:cNvSpPr>
            <a:spLocks noGrp="1"/>
          </p:cNvSpPr>
          <p:nvPr>
            <p:ph type="sldNum" sz="quarter" idx="10"/>
          </p:nvPr>
        </p:nvSpPr>
        <p:spPr/>
        <p:txBody>
          <a:bodyPr/>
          <a:lstStyle/>
          <a:p>
            <a:fld id="{8C040D02-B306-954D-BBFE-7F1694EA8F34}" type="slidenum">
              <a:rPr lang="en-US" smtClean="0"/>
              <a:pPr/>
              <a:t>15</a:t>
            </a:fld>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What are your desired results? (2)</a:t>
            </a:r>
          </a:p>
        </p:txBody>
      </p:sp>
      <p:sp>
        <p:nvSpPr>
          <p:cNvPr id="9" name="Content Placeholder 8"/>
          <p:cNvSpPr>
            <a:spLocks noGrp="1"/>
          </p:cNvSpPr>
          <p:nvPr>
            <p:ph sz="half" idx="1"/>
          </p:nvPr>
        </p:nvSpPr>
        <p:spPr/>
        <p:txBody>
          <a:bodyPr/>
          <a:lstStyle/>
          <a:p>
            <a:r>
              <a:rPr lang="en-US" dirty="0"/>
              <a:t>On the first note, write down what you already know about the Desired Results system. </a:t>
            </a:r>
          </a:p>
          <a:p>
            <a:r>
              <a:rPr lang="en-US" dirty="0"/>
              <a:t>On the second note, write what you want to know about the desired results system.</a:t>
            </a:r>
          </a:p>
          <a:p>
            <a:r>
              <a:rPr lang="en-US" dirty="0"/>
              <a:t>On the third note, write the letter “L” at the top.</a:t>
            </a:r>
          </a:p>
        </p:txBody>
      </p:sp>
      <p:pic>
        <p:nvPicPr>
          <p:cNvPr id="11" name="Content Placeholder 10">
            <a:extLst>
              <a:ext uri="{C183D7F6-B498-43B3-948B-1728B52AA6E4}">
                <adec:decorative xmlns:adec="http://schemas.microsoft.com/office/drawing/2017/decorative" val="1"/>
              </a:ext>
            </a:extLst>
          </p:cNvPr>
          <p:cNvPicPr>
            <a:picLocks noGrp="1" noChangeAspect="1"/>
          </p:cNvPicPr>
          <p:nvPr>
            <p:ph sz="half" idx="2"/>
          </p:nvPr>
        </p:nvPicPr>
        <p:blipFill>
          <a:blip r:embed="rId3">
            <a:extLst>
              <a:ext uri="{28A0092B-C50C-407E-A947-70E740481C1C}">
                <a14:useLocalDpi xmlns:a14="http://schemas.microsoft.com/office/drawing/2010/main"/>
              </a:ext>
            </a:extLst>
          </a:blip>
          <a:stretch>
            <a:fillRect/>
          </a:stretch>
        </p:blipFill>
        <p:spPr>
          <a:xfrm>
            <a:off x="7620000" y="1454555"/>
            <a:ext cx="2755106" cy="4359345"/>
          </a:xfrm>
        </p:spPr>
      </p:pic>
      <p:sp>
        <p:nvSpPr>
          <p:cNvPr id="3" name="Footer Placeholder 2">
            <a:extLst>
              <a:ext uri="{FF2B5EF4-FFF2-40B4-BE49-F238E27FC236}">
                <a16:creationId xmlns:a16="http://schemas.microsoft.com/office/drawing/2014/main" id="{90E19A4D-F2A5-891B-012A-4209A79BFDDC}"/>
              </a:ext>
            </a:extLst>
          </p:cNvPr>
          <p:cNvSpPr>
            <a:spLocks noGrp="1"/>
          </p:cNvSpPr>
          <p:nvPr>
            <p:ph type="ftr" sz="quarter" idx="11"/>
          </p:nvPr>
        </p:nvSpPr>
        <p:spPr/>
        <p:txBody>
          <a:bodyPr/>
          <a:lstStyle/>
          <a:p>
            <a:r>
              <a:rPr lang="en-US" dirty="0">
                <a:solidFill>
                  <a:srgbClr val="969696"/>
                </a:solidFill>
              </a:rPr>
              <a:t>State of California Department of Social Services, Copyright (2024)</a:t>
            </a:r>
            <a:endParaRPr lang="en-US" dirty="0"/>
          </a:p>
        </p:txBody>
      </p:sp>
      <p:sp>
        <p:nvSpPr>
          <p:cNvPr id="5" name="Slide Number Placeholder 4">
            <a:extLst>
              <a:ext uri="{FF2B5EF4-FFF2-40B4-BE49-F238E27FC236}">
                <a16:creationId xmlns:a16="http://schemas.microsoft.com/office/drawing/2014/main" id="{CC0095F2-1BDA-4A3A-AE97-6B090BBEA94F}"/>
              </a:ext>
            </a:extLst>
          </p:cNvPr>
          <p:cNvSpPr>
            <a:spLocks noGrp="1"/>
          </p:cNvSpPr>
          <p:nvPr>
            <p:ph type="sldNum" sz="quarter" idx="10"/>
          </p:nvPr>
        </p:nvSpPr>
        <p:spPr/>
        <p:txBody>
          <a:bodyPr/>
          <a:lstStyle/>
          <a:p>
            <a:fld id="{8C040D02-B306-954D-BBFE-7F1694EA8F34}" type="slidenum">
              <a:rPr lang="en-US" smtClean="0"/>
              <a:pPr/>
              <a:t>16</a:t>
            </a:fld>
            <a:endParaRPr lang="en-US" dirty="0"/>
          </a:p>
        </p:txBody>
      </p:sp>
    </p:spTree>
    <p:extLst>
      <p:ext uri="{BB962C8B-B14F-4D97-AF65-F5344CB8AC3E}">
        <p14:creationId xmlns:p14="http://schemas.microsoft.com/office/powerpoint/2010/main" val="42041329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Rectangle 3"/>
          <p:cNvSpPr>
            <a:spLocks noGrp="1" noChangeArrowheads="1"/>
          </p:cNvSpPr>
          <p:nvPr>
            <p:ph type="title" sz="quarter"/>
          </p:nvPr>
        </p:nvSpPr>
        <p:spPr/>
        <p:txBody>
          <a:bodyPr/>
          <a:lstStyle/>
          <a:p>
            <a:r>
              <a:rPr lang="en-US" dirty="0"/>
              <a:t>Desired Results for Children</a:t>
            </a:r>
          </a:p>
        </p:txBody>
      </p:sp>
      <p:pic>
        <p:nvPicPr>
          <p:cNvPr id="5" name="Content Placeholder 4" descr="child showing artwork"/>
          <p:cNvPicPr>
            <a:picLocks noGrp="1" noChangeAspect="1"/>
          </p:cNvPicPr>
          <p:nvPr>
            <p:ph sz="quarter" idx="2"/>
          </p:nvPr>
        </p:nvPicPr>
        <p:blipFill>
          <a:blip r:embed="rId3" cstate="print">
            <a:extLst>
              <a:ext uri="{28A0092B-C50C-407E-A947-70E740481C1C}">
                <a14:useLocalDpi xmlns:a14="http://schemas.microsoft.com/office/drawing/2010/main"/>
              </a:ext>
            </a:extLst>
          </a:blip>
          <a:stretch>
            <a:fillRect/>
          </a:stretch>
        </p:blipFill>
        <p:spPr>
          <a:xfrm>
            <a:off x="7009707" y="1328015"/>
            <a:ext cx="2896985" cy="2173778"/>
          </a:xfrm>
        </p:spPr>
      </p:pic>
      <p:pic>
        <p:nvPicPr>
          <p:cNvPr id="3" name="Content Placeholder 2" descr="clapinginburgundy"/>
          <p:cNvPicPr>
            <a:picLocks noGrp="1" noChangeAspect="1"/>
          </p:cNvPicPr>
          <p:nvPr>
            <p:ph sz="quarter" idx="1"/>
          </p:nvPr>
        </p:nvPicPr>
        <p:blipFill rotWithShape="1">
          <a:blip r:embed="rId4">
            <a:extLst>
              <a:ext uri="{28A0092B-C50C-407E-A947-70E740481C1C}">
                <a14:useLocalDpi xmlns:a14="http://schemas.microsoft.com/office/drawing/2010/main"/>
              </a:ext>
            </a:extLst>
          </a:blip>
          <a:stretch/>
        </p:blipFill>
        <p:spPr>
          <a:xfrm>
            <a:off x="7924800" y="3933327"/>
            <a:ext cx="3048000" cy="2032000"/>
          </a:xfrm>
        </p:spPr>
      </p:pic>
      <p:sp>
        <p:nvSpPr>
          <p:cNvPr id="16388" name="Rectangle 4"/>
          <p:cNvSpPr>
            <a:spLocks noGrp="1" noChangeArrowheads="1"/>
          </p:cNvSpPr>
          <p:nvPr>
            <p:ph sz="quarter" idx="14"/>
          </p:nvPr>
        </p:nvSpPr>
        <p:spPr>
          <a:xfrm>
            <a:off x="1066800" y="1505054"/>
            <a:ext cx="5715000" cy="4595937"/>
          </a:xfrm>
        </p:spPr>
        <p:txBody>
          <a:bodyPr/>
          <a:lstStyle/>
          <a:p>
            <a:pPr marL="457200" indent="-457200">
              <a:spcAft>
                <a:spcPts val="600"/>
              </a:spcAft>
              <a:buFont typeface="Arial" panose="020B0604020202020204" pitchFamily="34" charset="0"/>
              <a:buChar char="•"/>
            </a:pPr>
            <a:r>
              <a:rPr lang="en-US" sz="2800" dirty="0"/>
              <a:t>Children are personally and socially competent. </a:t>
            </a:r>
          </a:p>
          <a:p>
            <a:pPr marL="457200" indent="-457200">
              <a:spcAft>
                <a:spcPts val="600"/>
              </a:spcAft>
              <a:buFont typeface="Arial" panose="020B0604020202020204" pitchFamily="34" charset="0"/>
              <a:buChar char="•"/>
            </a:pPr>
            <a:r>
              <a:rPr lang="en-US" sz="2800" dirty="0"/>
              <a:t>Children are effective learners.</a:t>
            </a:r>
          </a:p>
          <a:p>
            <a:pPr marL="457200" indent="-457200">
              <a:spcAft>
                <a:spcPts val="600"/>
              </a:spcAft>
              <a:buFont typeface="Arial" panose="020B0604020202020204" pitchFamily="34" charset="0"/>
              <a:buChar char="•"/>
            </a:pPr>
            <a:r>
              <a:rPr lang="en-US" sz="2800" dirty="0"/>
              <a:t>Children show physical and motor competence.</a:t>
            </a:r>
          </a:p>
          <a:p>
            <a:pPr marL="457200" indent="-457200">
              <a:spcAft>
                <a:spcPts val="600"/>
              </a:spcAft>
              <a:buFont typeface="Arial" panose="020B0604020202020204" pitchFamily="34" charset="0"/>
              <a:buChar char="•"/>
            </a:pPr>
            <a:r>
              <a:rPr lang="en-US" sz="2800" dirty="0"/>
              <a:t>Children are safe and healthy.</a:t>
            </a:r>
          </a:p>
        </p:txBody>
      </p:sp>
      <p:sp>
        <p:nvSpPr>
          <p:cNvPr id="4" name="Footer Placeholder 3">
            <a:extLst>
              <a:ext uri="{FF2B5EF4-FFF2-40B4-BE49-F238E27FC236}">
                <a16:creationId xmlns:a16="http://schemas.microsoft.com/office/drawing/2014/main" id="{B2A48692-26D4-8BEF-7473-0FDB7F28CDF2}"/>
              </a:ext>
            </a:extLst>
          </p:cNvPr>
          <p:cNvSpPr>
            <a:spLocks noGrp="1"/>
          </p:cNvSpPr>
          <p:nvPr>
            <p:ph type="ftr" sz="quarter" idx="16"/>
          </p:nvPr>
        </p:nvSpPr>
        <p:spPr/>
        <p:txBody>
          <a:bodyPr/>
          <a:lstStyle/>
          <a:p>
            <a:r>
              <a:rPr lang="en-US" dirty="0">
                <a:solidFill>
                  <a:srgbClr val="969696"/>
                </a:solidFill>
              </a:rPr>
              <a:t>State of California Department of Social Services, Copyright (2024)</a:t>
            </a:r>
            <a:endParaRPr lang="en-US" dirty="0"/>
          </a:p>
        </p:txBody>
      </p:sp>
      <p:sp>
        <p:nvSpPr>
          <p:cNvPr id="7" name="Slide Number Placeholder 6">
            <a:extLst>
              <a:ext uri="{FF2B5EF4-FFF2-40B4-BE49-F238E27FC236}">
                <a16:creationId xmlns:a16="http://schemas.microsoft.com/office/drawing/2014/main" id="{059BE6E6-5BA4-E6A4-8FB8-E4EB0F7F0F1D}"/>
              </a:ext>
            </a:extLst>
          </p:cNvPr>
          <p:cNvSpPr>
            <a:spLocks noGrp="1"/>
          </p:cNvSpPr>
          <p:nvPr>
            <p:ph type="sldNum" sz="quarter" idx="17"/>
          </p:nvPr>
        </p:nvSpPr>
        <p:spPr/>
        <p:txBody>
          <a:bodyPr/>
          <a:lstStyle/>
          <a:p>
            <a:fld id="{750E2B78-8D9E-CC4C-9947-96200E3F49AF}" type="slidenum">
              <a:rPr lang="en-US" smtClean="0"/>
              <a:pPr/>
              <a:t>17</a:t>
            </a:fld>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6388"/>
                                        </p:tgtEl>
                                        <p:attrNameLst>
                                          <p:attrName>style.visibility</p:attrName>
                                        </p:attrNameLst>
                                      </p:cBhvr>
                                      <p:to>
                                        <p:strVal val="visible"/>
                                      </p:to>
                                    </p:set>
                                    <p:animEffect transition="in" filter="dissolve">
                                      <p:cBhvr>
                                        <p:cTn id="7" dur="500"/>
                                        <p:tgtEl>
                                          <p:spTgt spid="16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8" name="Rectangle 21"/>
          <p:cNvSpPr>
            <a:spLocks noGrp="1" noChangeArrowheads="1"/>
          </p:cNvSpPr>
          <p:nvPr>
            <p:ph type="title"/>
          </p:nvPr>
        </p:nvSpPr>
        <p:spPr/>
        <p:txBody>
          <a:bodyPr/>
          <a:lstStyle/>
          <a:p>
            <a:pPr eaLnBrk="1" hangingPunct="1"/>
            <a:r>
              <a:rPr lang="en-US" dirty="0">
                <a:ea typeface="ＭＳ Ｐゴシック" pitchFamily="-65" charset="-128"/>
              </a:rPr>
              <a:t>Desired Results for Families</a:t>
            </a:r>
          </a:p>
        </p:txBody>
      </p:sp>
      <p:pic>
        <p:nvPicPr>
          <p:cNvPr id="57349" name="Picture 22" descr="adult male and child in preschool classroom"/>
          <p:cNvPicPr>
            <a:picLocks noGrp="1" noChangeAspect="1" noChangeArrowheads="1"/>
          </p:cNvPicPr>
          <p:nvPr>
            <p:ph sz="half" idx="1"/>
          </p:nvPr>
        </p:nvPicPr>
        <p:blipFill>
          <a:blip r:embed="rId3" cstate="print">
            <a:extLst>
              <a:ext uri="{28A0092B-C50C-407E-A947-70E740481C1C}">
                <a14:useLocalDpi xmlns:a14="http://schemas.microsoft.com/office/drawing/2010/main"/>
              </a:ext>
            </a:extLst>
          </a:blip>
          <a:stretch>
            <a:fillRect/>
          </a:stretch>
        </p:blipFill>
        <p:spPr>
          <a:xfrm>
            <a:off x="1406019" y="1668878"/>
            <a:ext cx="4689982" cy="3517488"/>
          </a:xfrm>
          <a:ln w="28575">
            <a:solidFill>
              <a:schemeClr val="tx1"/>
            </a:solidFill>
          </a:ln>
        </p:spPr>
      </p:pic>
      <p:sp>
        <p:nvSpPr>
          <p:cNvPr id="57350" name="Rectangle 24"/>
          <p:cNvSpPr>
            <a:spLocks noGrp="1" noChangeArrowheads="1"/>
          </p:cNvSpPr>
          <p:nvPr>
            <p:ph sz="half" idx="2"/>
          </p:nvPr>
        </p:nvSpPr>
        <p:spPr/>
        <p:txBody>
          <a:bodyPr/>
          <a:lstStyle/>
          <a:p>
            <a:pPr>
              <a:spcBef>
                <a:spcPct val="0"/>
              </a:spcBef>
              <a:spcAft>
                <a:spcPts val="1200"/>
              </a:spcAft>
            </a:pPr>
            <a:r>
              <a:rPr lang="en-US" dirty="0">
                <a:ea typeface="ＭＳ Ｐゴシック" pitchFamily="-65" charset="-128"/>
              </a:rPr>
              <a:t>Families achieve their goals. </a:t>
            </a:r>
          </a:p>
          <a:p>
            <a:pPr>
              <a:spcBef>
                <a:spcPct val="0"/>
              </a:spcBef>
              <a:spcAft>
                <a:spcPts val="1200"/>
              </a:spcAft>
            </a:pPr>
            <a:r>
              <a:rPr lang="en-US" dirty="0">
                <a:ea typeface="ＭＳ Ｐゴシック" pitchFamily="-65" charset="-128"/>
              </a:rPr>
              <a:t>Families support their children’s learning and development.</a:t>
            </a:r>
          </a:p>
        </p:txBody>
      </p:sp>
      <p:sp>
        <p:nvSpPr>
          <p:cNvPr id="2" name="Footer Placeholder 1">
            <a:extLst>
              <a:ext uri="{FF2B5EF4-FFF2-40B4-BE49-F238E27FC236}">
                <a16:creationId xmlns:a16="http://schemas.microsoft.com/office/drawing/2014/main" id="{27761A69-5C65-4121-E9FB-955B1AC2B222}"/>
              </a:ext>
            </a:extLst>
          </p:cNvPr>
          <p:cNvSpPr>
            <a:spLocks noGrp="1"/>
          </p:cNvSpPr>
          <p:nvPr>
            <p:ph type="ftr" sz="quarter" idx="11"/>
          </p:nvPr>
        </p:nvSpPr>
        <p:spPr/>
        <p:txBody>
          <a:bodyPr/>
          <a:lstStyle/>
          <a:p>
            <a:r>
              <a:rPr lang="en-US" dirty="0">
                <a:solidFill>
                  <a:srgbClr val="969696"/>
                </a:solidFill>
              </a:rPr>
              <a:t>State of California Department of Social Services, Copyright (2024)</a:t>
            </a:r>
            <a:endParaRPr lang="en-US" dirty="0"/>
          </a:p>
        </p:txBody>
      </p:sp>
      <p:sp>
        <p:nvSpPr>
          <p:cNvPr id="6" name="Slide Number Placeholder 5">
            <a:extLst>
              <a:ext uri="{FF2B5EF4-FFF2-40B4-BE49-F238E27FC236}">
                <a16:creationId xmlns:a16="http://schemas.microsoft.com/office/drawing/2014/main" id="{149D9A4A-5C93-CA11-39DB-4F058BDED424}"/>
              </a:ext>
            </a:extLst>
          </p:cNvPr>
          <p:cNvSpPr>
            <a:spLocks noGrp="1"/>
          </p:cNvSpPr>
          <p:nvPr>
            <p:ph type="sldNum" sz="quarter" idx="10"/>
          </p:nvPr>
        </p:nvSpPr>
        <p:spPr/>
        <p:txBody>
          <a:bodyPr/>
          <a:lstStyle/>
          <a:p>
            <a:fld id="{8C040D02-B306-954D-BBFE-7F1694EA8F34}" type="slidenum">
              <a:rPr lang="en-US" smtClean="0"/>
              <a:pPr/>
              <a:t>18</a:t>
            </a:fld>
            <a:endParaRPr lang="en-US" dirty="0"/>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C2D29-FA0B-4665-AECE-4F432008785E}"/>
              </a:ext>
            </a:extLst>
          </p:cNvPr>
          <p:cNvSpPr>
            <a:spLocks noGrp="1"/>
          </p:cNvSpPr>
          <p:nvPr>
            <p:ph type="title"/>
          </p:nvPr>
        </p:nvSpPr>
        <p:spPr>
          <a:xfrm>
            <a:off x="1120774" y="-1447800"/>
            <a:ext cx="10363200" cy="1143000"/>
          </a:xfrm>
        </p:spPr>
        <p:txBody>
          <a:bodyPr>
            <a:normAutofit/>
          </a:bodyPr>
          <a:lstStyle/>
          <a:p>
            <a:r>
              <a:rPr lang="en-US" dirty="0"/>
              <a:t>Desired Results model</a:t>
            </a:r>
          </a:p>
        </p:txBody>
      </p:sp>
      <p:pic>
        <p:nvPicPr>
          <p:cNvPr id="10" name="Content Placeholder 9" descr="DESIRED RESULTS MODEL">
            <a:extLst>
              <a:ext uri="{FF2B5EF4-FFF2-40B4-BE49-F238E27FC236}">
                <a16:creationId xmlns:a16="http://schemas.microsoft.com/office/drawing/2014/main" id="{D358454A-82D9-63F5-4245-AD22BFC6BD87}"/>
              </a:ext>
            </a:extLst>
          </p:cNvPr>
          <p:cNvPicPr>
            <a:picLocks noGrp="1" noChangeAspect="1"/>
          </p:cNvPicPr>
          <p:nvPr>
            <p:ph idx="1"/>
          </p:nvPr>
        </p:nvPicPr>
        <p:blipFill>
          <a:blip r:embed="rId3"/>
          <a:stretch>
            <a:fillRect/>
          </a:stretch>
        </p:blipFill>
        <p:spPr>
          <a:xfrm>
            <a:off x="2490414" y="195588"/>
            <a:ext cx="7973172" cy="6161088"/>
          </a:xfrm>
        </p:spPr>
      </p:pic>
      <p:sp>
        <p:nvSpPr>
          <p:cNvPr id="3" name="Footer Placeholder 2">
            <a:extLst>
              <a:ext uri="{FF2B5EF4-FFF2-40B4-BE49-F238E27FC236}">
                <a16:creationId xmlns:a16="http://schemas.microsoft.com/office/drawing/2014/main" id="{3C2E21D7-7DD0-3BDC-592B-D363D7DD3439}"/>
              </a:ext>
            </a:extLst>
          </p:cNvPr>
          <p:cNvSpPr>
            <a:spLocks noGrp="1"/>
          </p:cNvSpPr>
          <p:nvPr>
            <p:ph type="ftr" sz="quarter" idx="11"/>
          </p:nvPr>
        </p:nvSpPr>
        <p:spPr/>
        <p:txBody>
          <a:bodyPr/>
          <a:lstStyle/>
          <a:p>
            <a:r>
              <a:rPr lang="en-US" dirty="0">
                <a:solidFill>
                  <a:srgbClr val="969696"/>
                </a:solidFill>
              </a:rPr>
              <a:t>State of California Department of Social Services, Copyright (2024)</a:t>
            </a:r>
            <a:endParaRPr lang="en-US" dirty="0"/>
          </a:p>
        </p:txBody>
      </p:sp>
      <p:sp>
        <p:nvSpPr>
          <p:cNvPr id="8" name="Slide Number Placeholder 7">
            <a:extLst>
              <a:ext uri="{FF2B5EF4-FFF2-40B4-BE49-F238E27FC236}">
                <a16:creationId xmlns:a16="http://schemas.microsoft.com/office/drawing/2014/main" id="{05E6D86C-C82C-646A-4D62-47A5758423EB}"/>
              </a:ext>
            </a:extLst>
          </p:cNvPr>
          <p:cNvSpPr>
            <a:spLocks noGrp="1"/>
          </p:cNvSpPr>
          <p:nvPr>
            <p:ph type="sldNum" sz="quarter" idx="12"/>
          </p:nvPr>
        </p:nvSpPr>
        <p:spPr>
          <a:xfrm>
            <a:off x="11176000" y="1712"/>
            <a:ext cx="1016000" cy="455487"/>
          </a:xfrm>
        </p:spPr>
        <p:txBody>
          <a:bodyPr/>
          <a:lstStyle/>
          <a:p>
            <a:fld id="{73E63A98-4574-D54E-ADBF-963175478641}" type="slidenum">
              <a:rPr lang="en-US" smtClean="0"/>
              <a:pPr/>
              <a:t>19</a:t>
            </a:fld>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14D43C2-94A3-49D8-8F39-23E6BABF5F87}"/>
              </a:ext>
            </a:extLst>
          </p:cNvPr>
          <p:cNvSpPr>
            <a:spLocks noGrp="1"/>
          </p:cNvSpPr>
          <p:nvPr>
            <p:ph type="title"/>
          </p:nvPr>
        </p:nvSpPr>
        <p:spPr/>
        <p:txBody>
          <a:bodyPr/>
          <a:lstStyle/>
          <a:p>
            <a:r>
              <a:rPr lang="en-US" dirty="0"/>
              <a:t>Desired Results for Children and Families</a:t>
            </a:r>
          </a:p>
        </p:txBody>
      </p:sp>
      <p:pic>
        <p:nvPicPr>
          <p:cNvPr id="9" name="ClipArt Placeholder 6" descr="child smelling flowers">
            <a:extLst>
              <a:ext uri="{FF2B5EF4-FFF2-40B4-BE49-F238E27FC236}">
                <a16:creationId xmlns:a16="http://schemas.microsoft.com/office/drawing/2014/main" id="{BBDF775A-0F2F-4840-8178-413C52F56C60}"/>
              </a:ext>
            </a:extLst>
          </p:cNvPr>
          <p:cNvPicPr>
            <a:picLocks noGrp="1" noChangeAspect="1" noChangeArrowheads="1"/>
          </p:cNvPicPr>
          <p:nvPr>
            <p:ph type="pic" idx="1"/>
          </p:nvPr>
        </p:nvPicPr>
        <p:blipFill rotWithShape="1">
          <a:blip r:embed="rId3" cstate="email">
            <a:extLst>
              <a:ext uri="{28A0092B-C50C-407E-A947-70E740481C1C}">
                <a14:useLocalDpi xmlns:a14="http://schemas.microsoft.com/office/drawing/2010/main"/>
              </a:ext>
            </a:extLst>
          </a:blip>
          <a:srcRect t="12458" b="12458"/>
          <a:stretch/>
        </p:blipFill>
        <p:spPr>
          <a:xfrm>
            <a:off x="2777828" y="306513"/>
            <a:ext cx="6636343" cy="3732943"/>
          </a:xfrm>
        </p:spPr>
      </p:pic>
      <p:sp>
        <p:nvSpPr>
          <p:cNvPr id="8" name="Content Placeholder 7">
            <a:extLst>
              <a:ext uri="{FF2B5EF4-FFF2-40B4-BE49-F238E27FC236}">
                <a16:creationId xmlns:a16="http://schemas.microsoft.com/office/drawing/2014/main" id="{64988267-7168-4D48-997D-630C9097EA1B}"/>
              </a:ext>
            </a:extLst>
          </p:cNvPr>
          <p:cNvSpPr>
            <a:spLocks noGrp="1"/>
          </p:cNvSpPr>
          <p:nvPr>
            <p:ph type="body" sz="half" idx="2"/>
          </p:nvPr>
        </p:nvSpPr>
        <p:spPr/>
        <p:txBody>
          <a:bodyPr/>
          <a:lstStyle/>
          <a:p>
            <a:r>
              <a:rPr lang="en-US" dirty="0"/>
              <a:t>A Project of the California Department of Social Services with the Desired Results Training &amp; Technical Assistance Project</a:t>
            </a:r>
          </a:p>
        </p:txBody>
      </p:sp>
      <p:pic>
        <p:nvPicPr>
          <p:cNvPr id="10" name="Picture 9" descr="CDSS logo">
            <a:extLst>
              <a:ext uri="{FF2B5EF4-FFF2-40B4-BE49-F238E27FC236}">
                <a16:creationId xmlns:a16="http://schemas.microsoft.com/office/drawing/2014/main" id="{3A50B793-10DD-1204-35A1-3B003EEDEA86}"/>
              </a:ext>
            </a:extLst>
          </p:cNvPr>
          <p:cNvPicPr>
            <a:picLocks noChangeAspect="1"/>
          </p:cNvPicPr>
          <p:nvPr/>
        </p:nvPicPr>
        <p:blipFill>
          <a:blip r:embed="rId4"/>
          <a:stretch>
            <a:fillRect/>
          </a:stretch>
        </p:blipFill>
        <p:spPr>
          <a:xfrm>
            <a:off x="1219200" y="5800390"/>
            <a:ext cx="2675073" cy="668768"/>
          </a:xfrm>
          <a:prstGeom prst="rect">
            <a:avLst/>
          </a:prstGeom>
        </p:spPr>
      </p:pic>
      <p:sp>
        <p:nvSpPr>
          <p:cNvPr id="12" name="Slide Number Placeholder 11">
            <a:extLst>
              <a:ext uri="{FF2B5EF4-FFF2-40B4-BE49-F238E27FC236}">
                <a16:creationId xmlns:a16="http://schemas.microsoft.com/office/drawing/2014/main" id="{5B74FE7A-F92B-E7CA-81D6-422A83049780}"/>
              </a:ext>
            </a:extLst>
          </p:cNvPr>
          <p:cNvSpPr>
            <a:spLocks noGrp="1"/>
          </p:cNvSpPr>
          <p:nvPr>
            <p:ph type="sldNum" sz="quarter" idx="10"/>
          </p:nvPr>
        </p:nvSpPr>
        <p:spPr/>
        <p:txBody>
          <a:bodyPr/>
          <a:lstStyle/>
          <a:p>
            <a:fld id="{593EC683-53AD-F74E-9C39-F49BEBD3E2A4}" type="slidenum">
              <a:rPr lang="en-US" smtClean="0"/>
              <a:pPr/>
              <a:t>2</a:t>
            </a:fld>
            <a:endParaRPr lang="en-US" dirty="0"/>
          </a:p>
        </p:txBody>
      </p:sp>
    </p:spTree>
    <p:extLst>
      <p:ext uri="{BB962C8B-B14F-4D97-AF65-F5344CB8AC3E}">
        <p14:creationId xmlns:p14="http://schemas.microsoft.com/office/powerpoint/2010/main" val="34642905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5"/>
          <p:cNvSpPr>
            <a:spLocks noGrp="1" noChangeArrowheads="1"/>
          </p:cNvSpPr>
          <p:nvPr>
            <p:ph type="title"/>
          </p:nvPr>
        </p:nvSpPr>
        <p:spPr/>
        <p:txBody>
          <a:bodyPr/>
          <a:lstStyle/>
          <a:p>
            <a:pPr eaLnBrk="1" hangingPunct="1"/>
            <a:r>
              <a:rPr lang="en-US" dirty="0">
                <a:ea typeface="ＭＳ Ｐゴシック" pitchFamily="-65" charset="-128"/>
              </a:rPr>
              <a:t>Foundations and the DRDP</a:t>
            </a:r>
          </a:p>
        </p:txBody>
      </p:sp>
      <p:sp>
        <p:nvSpPr>
          <p:cNvPr id="2" name="Text Placeholder 1">
            <a:extLst>
              <a:ext uri="{FF2B5EF4-FFF2-40B4-BE49-F238E27FC236}">
                <a16:creationId xmlns:a16="http://schemas.microsoft.com/office/drawing/2014/main" id="{1D73E936-EFBA-0A8B-D6AE-1EE59EEE2EDF}"/>
              </a:ext>
            </a:extLst>
          </p:cNvPr>
          <p:cNvSpPr>
            <a:spLocks noGrp="1"/>
          </p:cNvSpPr>
          <p:nvPr>
            <p:ph type="body" idx="1"/>
          </p:nvPr>
        </p:nvSpPr>
        <p:spPr/>
        <p:txBody>
          <a:bodyPr/>
          <a:lstStyle/>
          <a:p>
            <a:r>
              <a:rPr lang="en-US" sz="2800" dirty="0">
                <a:ea typeface="ＭＳ Ｐゴシック" pitchFamily="-65" charset="-128"/>
              </a:rPr>
              <a:t>Foundations</a:t>
            </a:r>
          </a:p>
        </p:txBody>
      </p:sp>
      <p:sp>
        <p:nvSpPr>
          <p:cNvPr id="4" name="Text Placeholder 3">
            <a:extLst>
              <a:ext uri="{FF2B5EF4-FFF2-40B4-BE49-F238E27FC236}">
                <a16:creationId xmlns:a16="http://schemas.microsoft.com/office/drawing/2014/main" id="{5A206B45-030C-1524-879E-5647A5172DBF}"/>
              </a:ext>
            </a:extLst>
          </p:cNvPr>
          <p:cNvSpPr>
            <a:spLocks noGrp="1"/>
          </p:cNvSpPr>
          <p:nvPr>
            <p:ph type="body" sz="quarter" idx="3"/>
          </p:nvPr>
        </p:nvSpPr>
        <p:spPr/>
        <p:txBody>
          <a:bodyPr/>
          <a:lstStyle/>
          <a:p>
            <a:r>
              <a:rPr lang="en-US" sz="2800" dirty="0">
                <a:ea typeface="ＭＳ Ｐゴシック" pitchFamily="-65" charset="-128"/>
              </a:rPr>
              <a:t>DRDP</a:t>
            </a:r>
          </a:p>
        </p:txBody>
      </p:sp>
      <p:sp>
        <p:nvSpPr>
          <p:cNvPr id="59395" name="Rectangle 6"/>
          <p:cNvSpPr>
            <a:spLocks noGrp="1" noChangeArrowheads="1"/>
          </p:cNvSpPr>
          <p:nvPr>
            <p:ph sz="half" idx="2"/>
          </p:nvPr>
        </p:nvSpPr>
        <p:spPr/>
        <p:txBody>
          <a:bodyPr>
            <a:normAutofit/>
          </a:bodyPr>
          <a:lstStyle/>
          <a:p>
            <a:pPr eaLnBrk="1" hangingPunct="1"/>
            <a:r>
              <a:rPr lang="en-US" sz="2800" dirty="0">
                <a:ea typeface="ＭＳ Ｐゴシック" pitchFamily="-65" charset="-128"/>
              </a:rPr>
              <a:t>A guide and teaching tool</a:t>
            </a:r>
          </a:p>
          <a:p>
            <a:pPr eaLnBrk="1" hangingPunct="1"/>
            <a:r>
              <a:rPr lang="en-US" sz="2800" dirty="0">
                <a:ea typeface="ＭＳ Ｐゴシック" pitchFamily="-65" charset="-128"/>
              </a:rPr>
              <a:t>At around 8, 18 &amp; 36 months for I/T</a:t>
            </a:r>
          </a:p>
          <a:p>
            <a:pPr eaLnBrk="1" hangingPunct="1"/>
            <a:r>
              <a:rPr lang="en-US" sz="2800" dirty="0">
                <a:ea typeface="ＭＳ Ｐゴシック" pitchFamily="-65" charset="-128"/>
              </a:rPr>
              <a:t>Ages 3- 5.5 for preschool and TK</a:t>
            </a:r>
          </a:p>
          <a:p>
            <a:pPr eaLnBrk="1" hangingPunct="1"/>
            <a:r>
              <a:rPr lang="en-US" sz="2800" dirty="0">
                <a:ea typeface="ＭＳ Ｐゴシック" pitchFamily="-65" charset="-128"/>
              </a:rPr>
              <a:t>For all children, including English language learners and children with disabilities</a:t>
            </a:r>
          </a:p>
        </p:txBody>
      </p:sp>
      <p:sp>
        <p:nvSpPr>
          <p:cNvPr id="59396" name="Rectangle 7"/>
          <p:cNvSpPr>
            <a:spLocks noGrp="1" noChangeArrowheads="1"/>
          </p:cNvSpPr>
          <p:nvPr>
            <p:ph sz="quarter" idx="4"/>
          </p:nvPr>
        </p:nvSpPr>
        <p:spPr/>
        <p:txBody>
          <a:bodyPr>
            <a:normAutofit/>
          </a:bodyPr>
          <a:lstStyle/>
          <a:p>
            <a:pPr eaLnBrk="1" hangingPunct="1"/>
            <a:r>
              <a:rPr lang="en-US" sz="2800" dirty="0">
                <a:ea typeface="ＭＳ Ｐゴシック" pitchFamily="-65" charset="-128"/>
              </a:rPr>
              <a:t>An observational assessment tool</a:t>
            </a:r>
          </a:p>
          <a:p>
            <a:pPr eaLnBrk="1" hangingPunct="1"/>
            <a:r>
              <a:rPr lang="en-US" sz="2800" dirty="0">
                <a:ea typeface="ＭＳ Ｐゴシック" pitchFamily="-65" charset="-128"/>
              </a:rPr>
              <a:t>Developmental continuum</a:t>
            </a:r>
          </a:p>
          <a:p>
            <a:pPr eaLnBrk="1" hangingPunct="1"/>
            <a:r>
              <a:rPr lang="en-US" sz="2800" dirty="0">
                <a:ea typeface="ＭＳ Ｐゴシック" pitchFamily="-65" charset="-128"/>
              </a:rPr>
              <a:t>For all children, including English language learners and children with disabilities</a:t>
            </a:r>
          </a:p>
        </p:txBody>
      </p:sp>
      <p:sp>
        <p:nvSpPr>
          <p:cNvPr id="6" name="Footer Placeholder 5">
            <a:extLst>
              <a:ext uri="{FF2B5EF4-FFF2-40B4-BE49-F238E27FC236}">
                <a16:creationId xmlns:a16="http://schemas.microsoft.com/office/drawing/2014/main" id="{5A1BD5AF-55AE-004B-9376-82166DFA3D83}"/>
              </a:ext>
            </a:extLst>
          </p:cNvPr>
          <p:cNvSpPr>
            <a:spLocks noGrp="1"/>
          </p:cNvSpPr>
          <p:nvPr>
            <p:ph type="ftr" sz="quarter" idx="11"/>
          </p:nvPr>
        </p:nvSpPr>
        <p:spPr/>
        <p:txBody>
          <a:bodyPr/>
          <a:lstStyle/>
          <a:p>
            <a:r>
              <a:rPr lang="en-US" dirty="0">
                <a:solidFill>
                  <a:srgbClr val="969696"/>
                </a:solidFill>
              </a:rPr>
              <a:t>State of California Department of Social Services, Copyright (2024)</a:t>
            </a:r>
            <a:endParaRPr lang="en-US" dirty="0"/>
          </a:p>
        </p:txBody>
      </p:sp>
      <p:sp>
        <p:nvSpPr>
          <p:cNvPr id="8" name="Slide Number Placeholder 7">
            <a:extLst>
              <a:ext uri="{FF2B5EF4-FFF2-40B4-BE49-F238E27FC236}">
                <a16:creationId xmlns:a16="http://schemas.microsoft.com/office/drawing/2014/main" id="{CA17DE2E-990E-C71A-34A7-3566C3C2DCDD}"/>
              </a:ext>
            </a:extLst>
          </p:cNvPr>
          <p:cNvSpPr>
            <a:spLocks noGrp="1"/>
          </p:cNvSpPr>
          <p:nvPr>
            <p:ph type="sldNum" sz="quarter" idx="10"/>
          </p:nvPr>
        </p:nvSpPr>
        <p:spPr/>
        <p:txBody>
          <a:bodyPr/>
          <a:lstStyle/>
          <a:p>
            <a:fld id="{D698DA11-AB10-4543-95B4-1E4EFD98611C}" type="slidenum">
              <a:rPr lang="en-US" smtClean="0"/>
              <a:pPr/>
              <a:t>20</a:t>
            </a:fld>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24"/>
          <p:cNvSpPr>
            <a:spLocks noGrp="1" noChangeArrowheads="1"/>
          </p:cNvSpPr>
          <p:nvPr>
            <p:ph type="title"/>
          </p:nvPr>
        </p:nvSpPr>
        <p:spPr/>
        <p:txBody>
          <a:bodyPr>
            <a:normAutofit fontScale="90000"/>
          </a:bodyPr>
          <a:lstStyle/>
          <a:p>
            <a:pPr eaLnBrk="1" hangingPunct="1"/>
            <a:r>
              <a:rPr lang="en-US" dirty="0">
                <a:ea typeface="ＭＳ Ｐゴシック" pitchFamily="-65" charset="-128"/>
              </a:rPr>
              <a:t>Desired Results System Process for Continuous Improvement</a:t>
            </a:r>
          </a:p>
        </p:txBody>
      </p:sp>
      <p:pic>
        <p:nvPicPr>
          <p:cNvPr id="12" name="Content Placeholder 11" descr="Desired Results System Process for Continuous Improvement">
            <a:extLst>
              <a:ext uri="{FF2B5EF4-FFF2-40B4-BE49-F238E27FC236}">
                <a16:creationId xmlns:a16="http://schemas.microsoft.com/office/drawing/2014/main" id="{599DC494-0358-415E-8D10-D4F6463ECC3F}"/>
              </a:ext>
            </a:extLst>
          </p:cNvPr>
          <p:cNvPicPr>
            <a:picLocks noGrp="1"/>
          </p:cNvPicPr>
          <p:nvPr>
            <p:ph sz="half" idx="1"/>
          </p:nvPr>
        </p:nvPicPr>
        <p:blipFill rotWithShape="1">
          <a:blip r:embed="rId3"/>
          <a:stretch/>
        </p:blipFill>
        <p:spPr bwMode="auto">
          <a:xfrm>
            <a:off x="1981200" y="1524000"/>
            <a:ext cx="8534400" cy="4945477"/>
          </a:xfrm>
          <a:prstGeom prst="rect">
            <a:avLst/>
          </a:prstGeom>
          <a:ln>
            <a:noFill/>
          </a:ln>
          <a:extLst>
            <a:ext uri="{53640926-AAD7-44D8-BBD7-CCE9431645EC}">
              <a14:shadowObscured xmlns:a14="http://schemas.microsoft.com/office/drawing/2010/main"/>
            </a:ext>
          </a:extLst>
        </p:spPr>
      </p:pic>
      <p:sp>
        <p:nvSpPr>
          <p:cNvPr id="9" name="Oval 8">
            <a:extLst>
              <a:ext uri="{FF2B5EF4-FFF2-40B4-BE49-F238E27FC236}">
                <a16:creationId xmlns:a16="http://schemas.microsoft.com/office/drawing/2014/main" id="{191871E0-B23B-2296-801E-C91E0494A899}"/>
              </a:ext>
              <a:ext uri="{C183D7F6-B498-43B3-948B-1728B52AA6E4}">
                <adec:decorative xmlns:adec="http://schemas.microsoft.com/office/drawing/2017/decorative" val="1"/>
              </a:ext>
            </a:extLst>
          </p:cNvPr>
          <p:cNvSpPr/>
          <p:nvPr/>
        </p:nvSpPr>
        <p:spPr bwMode="auto">
          <a:xfrm>
            <a:off x="2514600" y="1905000"/>
            <a:ext cx="2895600" cy="1676400"/>
          </a:xfrm>
          <a:prstGeom prst="ellipse">
            <a:avLst/>
          </a:prstGeom>
          <a:noFill/>
          <a:ln w="5715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8000" b="0" i="0" u="none" strike="noStrike" cap="none" normalizeH="0" baseline="0" dirty="0">
              <a:ln>
                <a:noFill/>
              </a:ln>
              <a:solidFill>
                <a:schemeClr val="tx1"/>
              </a:solidFill>
              <a:effectLst/>
              <a:latin typeface="Arial" pitchFamily="-109" charset="0"/>
            </a:endParaRPr>
          </a:p>
        </p:txBody>
      </p:sp>
      <p:sp>
        <p:nvSpPr>
          <p:cNvPr id="2" name="Footer Placeholder 1">
            <a:extLst>
              <a:ext uri="{FF2B5EF4-FFF2-40B4-BE49-F238E27FC236}">
                <a16:creationId xmlns:a16="http://schemas.microsoft.com/office/drawing/2014/main" id="{F404FE06-0856-2C3A-D0E4-C64B32D24176}"/>
              </a:ext>
            </a:extLst>
          </p:cNvPr>
          <p:cNvSpPr>
            <a:spLocks noGrp="1"/>
          </p:cNvSpPr>
          <p:nvPr>
            <p:ph type="ftr" sz="quarter" idx="11"/>
          </p:nvPr>
        </p:nvSpPr>
        <p:spPr/>
        <p:txBody>
          <a:bodyPr/>
          <a:lstStyle/>
          <a:p>
            <a:r>
              <a:rPr lang="en-US" dirty="0">
                <a:solidFill>
                  <a:srgbClr val="969696"/>
                </a:solidFill>
              </a:rPr>
              <a:t>State of California Department of Social Services, Copyright (2024)</a:t>
            </a:r>
            <a:endParaRPr lang="en-US" dirty="0"/>
          </a:p>
        </p:txBody>
      </p:sp>
      <p:sp>
        <p:nvSpPr>
          <p:cNvPr id="6" name="Slide Number Placeholder 5">
            <a:extLst>
              <a:ext uri="{FF2B5EF4-FFF2-40B4-BE49-F238E27FC236}">
                <a16:creationId xmlns:a16="http://schemas.microsoft.com/office/drawing/2014/main" id="{D8977E00-FBBA-7A0A-4ECC-99CB0DAEFA6B}"/>
              </a:ext>
            </a:extLst>
          </p:cNvPr>
          <p:cNvSpPr>
            <a:spLocks noGrp="1"/>
          </p:cNvSpPr>
          <p:nvPr>
            <p:ph type="sldNum" sz="quarter" idx="10"/>
          </p:nvPr>
        </p:nvSpPr>
        <p:spPr/>
        <p:txBody>
          <a:bodyPr/>
          <a:lstStyle/>
          <a:p>
            <a:fld id="{8C040D02-B306-954D-BBFE-7F1694EA8F34}" type="slidenum">
              <a:rPr lang="en-US" smtClean="0"/>
              <a:pPr/>
              <a:t>21</a:t>
            </a:fld>
            <a:endParaRPr lang="en-US" dirty="0"/>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5" descr="scree"/>
          <p:cNvSpPr>
            <a:spLocks noGrp="1" noChangeArrowheads="1"/>
          </p:cNvSpPr>
          <p:nvPr>
            <p:ph type="title"/>
          </p:nvPr>
        </p:nvSpPr>
        <p:spPr/>
        <p:txBody>
          <a:bodyPr/>
          <a:lstStyle/>
          <a:p>
            <a:r>
              <a:rPr lang="en-US" dirty="0"/>
              <a:t>Desired Results Developmental Profile </a:t>
            </a:r>
          </a:p>
        </p:txBody>
      </p:sp>
      <p:pic>
        <p:nvPicPr>
          <p:cNvPr id="11" name="Content Placeholder 40" descr="Desired Results Developmental Profile  screen shot">
            <a:extLst>
              <a:ext uri="{FF2B5EF4-FFF2-40B4-BE49-F238E27FC236}">
                <a16:creationId xmlns:a16="http://schemas.microsoft.com/office/drawing/2014/main" id="{C8D53B9A-5AA5-C141-92B9-D0ACE9F86340}"/>
              </a:ext>
            </a:extLst>
          </p:cNvPr>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r="1720"/>
          <a:stretch/>
        </p:blipFill>
        <p:spPr>
          <a:xfrm>
            <a:off x="2895600" y="1295400"/>
            <a:ext cx="6400800" cy="4963727"/>
          </a:xfrm>
          <a:ln>
            <a:solidFill>
              <a:schemeClr val="accent1"/>
            </a:solidFill>
          </a:ln>
        </p:spPr>
      </p:pic>
      <p:sp>
        <p:nvSpPr>
          <p:cNvPr id="3" name="Footer Placeholder 2">
            <a:extLst>
              <a:ext uri="{FF2B5EF4-FFF2-40B4-BE49-F238E27FC236}">
                <a16:creationId xmlns:a16="http://schemas.microsoft.com/office/drawing/2014/main" id="{9E8C9809-644F-1BDF-E81F-6EAEC5102674}"/>
              </a:ext>
            </a:extLst>
          </p:cNvPr>
          <p:cNvSpPr>
            <a:spLocks noGrp="1"/>
          </p:cNvSpPr>
          <p:nvPr>
            <p:ph type="ftr" sz="quarter" idx="11"/>
          </p:nvPr>
        </p:nvSpPr>
        <p:spPr/>
        <p:txBody>
          <a:bodyPr/>
          <a:lstStyle/>
          <a:p>
            <a:r>
              <a:rPr lang="en-US" dirty="0">
                <a:solidFill>
                  <a:srgbClr val="969696"/>
                </a:solidFill>
              </a:rPr>
              <a:t>State of California Department of Social Services, Copyright (2024)</a:t>
            </a:r>
            <a:endParaRPr lang="en-US" dirty="0"/>
          </a:p>
        </p:txBody>
      </p:sp>
      <p:sp>
        <p:nvSpPr>
          <p:cNvPr id="5" name="Slide Number Placeholder 4">
            <a:extLst>
              <a:ext uri="{FF2B5EF4-FFF2-40B4-BE49-F238E27FC236}">
                <a16:creationId xmlns:a16="http://schemas.microsoft.com/office/drawing/2014/main" id="{07A61EC9-512F-0E75-A347-F914EF15FA70}"/>
              </a:ext>
            </a:extLst>
          </p:cNvPr>
          <p:cNvSpPr>
            <a:spLocks noGrp="1"/>
          </p:cNvSpPr>
          <p:nvPr>
            <p:ph type="sldNum" sz="quarter" idx="12"/>
          </p:nvPr>
        </p:nvSpPr>
        <p:spPr>
          <a:xfrm>
            <a:off x="11176000" y="1712"/>
            <a:ext cx="1016000" cy="455487"/>
          </a:xfrm>
        </p:spPr>
        <p:txBody>
          <a:bodyPr/>
          <a:lstStyle/>
          <a:p>
            <a:fld id="{73E63A98-4574-D54E-ADBF-963175478641}" type="slidenum">
              <a:rPr lang="en-US" smtClean="0"/>
              <a:pPr/>
              <a:t>22</a:t>
            </a:fld>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sz="quarter"/>
          </p:nvPr>
        </p:nvSpPr>
        <p:spPr/>
        <p:txBody>
          <a:bodyPr/>
          <a:lstStyle/>
          <a:p>
            <a:r>
              <a:rPr lang="en-US" dirty="0">
                <a:ea typeface="ＭＳ Ｐゴシック" charset="0"/>
                <a:cs typeface="ＭＳ Ｐゴシック" charset="0"/>
              </a:rPr>
              <a:t>Program Guideline Publications </a:t>
            </a:r>
          </a:p>
        </p:txBody>
      </p:sp>
      <p:pic>
        <p:nvPicPr>
          <p:cNvPr id="16" name="Content Placeholder 15" descr="Screen Shot The Guidelines for Early Learning in Child Care Home Settings &#10;">
            <a:extLst>
              <a:ext uri="{FF2B5EF4-FFF2-40B4-BE49-F238E27FC236}">
                <a16:creationId xmlns:a16="http://schemas.microsoft.com/office/drawing/2014/main" id="{3E36EB7C-9A51-449C-A860-003F40EEE540}"/>
              </a:ext>
            </a:extLst>
          </p:cNvPr>
          <p:cNvPicPr>
            <a:picLocks noGrp="1" noChangeAspect="1"/>
          </p:cNvPicPr>
          <p:nvPr>
            <p:ph sz="quarter" idx="1"/>
          </p:nvPr>
        </p:nvPicPr>
        <p:blipFill rotWithShape="1">
          <a:blip r:embed="rId3" cstate="print">
            <a:extLst>
              <a:ext uri="{28A0092B-C50C-407E-A947-70E740481C1C}">
                <a14:useLocalDpi xmlns:a14="http://schemas.microsoft.com/office/drawing/2010/main"/>
              </a:ext>
            </a:extLst>
          </a:blip>
          <a:stretch/>
        </p:blipFill>
        <p:spPr>
          <a:xfrm>
            <a:off x="1700403" y="1730230"/>
            <a:ext cx="2338197" cy="2912563"/>
          </a:xfrm>
          <a:prstGeom prst="rect">
            <a:avLst/>
          </a:prstGeom>
          <a:ln>
            <a:noFill/>
          </a:ln>
          <a:effectLst>
            <a:outerShdw blurRad="190500" algn="tl" rotWithShape="0">
              <a:srgbClr val="000000">
                <a:alpha val="70000"/>
              </a:srgbClr>
            </a:outerShdw>
          </a:effectLst>
        </p:spPr>
      </p:pic>
      <p:pic>
        <p:nvPicPr>
          <p:cNvPr id="15" name="Content Placeholder 6" descr="Screen Shot Infant /Toddler Learning and Development Program Guidelines ">
            <a:extLst>
              <a:ext uri="{FF2B5EF4-FFF2-40B4-BE49-F238E27FC236}">
                <a16:creationId xmlns:a16="http://schemas.microsoft.com/office/drawing/2014/main" id="{21E9E222-3A21-44EA-844A-97322F0F09AD}"/>
              </a:ext>
            </a:extLst>
          </p:cNvPr>
          <p:cNvPicPr>
            <a:picLocks noGrp="1" noChangeAspect="1"/>
          </p:cNvPicPr>
          <p:nvPr>
            <p:ph sz="quarter" idx="14"/>
          </p:nvPr>
        </p:nvPicPr>
        <p:blipFill rotWithShape="1">
          <a:blip r:embed="rId4" cstate="print">
            <a:extLst>
              <a:ext uri="{28A0092B-C50C-407E-A947-70E740481C1C}">
                <a14:useLocalDpi xmlns:a14="http://schemas.microsoft.com/office/drawing/2010/main"/>
              </a:ext>
            </a:extLst>
          </a:blip>
          <a:stretch/>
        </p:blipFill>
        <p:spPr>
          <a:xfrm>
            <a:off x="4937820" y="2521196"/>
            <a:ext cx="2316359" cy="3034939"/>
          </a:xfrm>
          <a:effectLst>
            <a:outerShdw blurRad="190500" algn="tl" rotWithShape="0">
              <a:srgbClr val="000000">
                <a:alpha val="70000"/>
              </a:srgbClr>
            </a:outerShdw>
          </a:effectLst>
        </p:spPr>
      </p:pic>
      <p:pic>
        <p:nvPicPr>
          <p:cNvPr id="13" name="Content Placeholder 12" descr="Screen Shot California Preschool Program Guidelines &#10;">
            <a:extLst>
              <a:ext uri="{FF2B5EF4-FFF2-40B4-BE49-F238E27FC236}">
                <a16:creationId xmlns:a16="http://schemas.microsoft.com/office/drawing/2014/main" id="{E5FC0041-31D5-4625-97F5-657F8BD22A0A}"/>
              </a:ext>
            </a:extLst>
          </p:cNvPr>
          <p:cNvPicPr>
            <a:picLocks noGrp="1" noChangeAspect="1"/>
          </p:cNvPicPr>
          <p:nvPr>
            <p:ph sz="quarter" idx="2"/>
          </p:nvPr>
        </p:nvPicPr>
        <p:blipFill rotWithShape="1">
          <a:blip r:embed="rId5" cstate="print">
            <a:extLst>
              <a:ext uri="{28A0092B-C50C-407E-A947-70E740481C1C}">
                <a14:useLocalDpi xmlns:a14="http://schemas.microsoft.com/office/drawing/2010/main"/>
              </a:ext>
            </a:extLst>
          </a:blip>
          <a:stretch/>
        </p:blipFill>
        <p:spPr>
          <a:xfrm>
            <a:off x="8534400" y="1605588"/>
            <a:ext cx="2426248" cy="2906443"/>
          </a:xfrm>
          <a:prstGeom prst="rect">
            <a:avLst/>
          </a:prstGeom>
          <a:ln>
            <a:noFill/>
          </a:ln>
          <a:effectLst>
            <a:outerShdw blurRad="190500" algn="tl" rotWithShape="0">
              <a:srgbClr val="000000">
                <a:alpha val="70000"/>
              </a:srgbClr>
            </a:outerShdw>
          </a:effectLst>
        </p:spPr>
      </p:pic>
      <p:sp>
        <p:nvSpPr>
          <p:cNvPr id="3" name="Footer Placeholder 2">
            <a:extLst>
              <a:ext uri="{FF2B5EF4-FFF2-40B4-BE49-F238E27FC236}">
                <a16:creationId xmlns:a16="http://schemas.microsoft.com/office/drawing/2014/main" id="{0EF4D7ED-29A4-B70C-4B27-FEE4CB8C058B}"/>
              </a:ext>
            </a:extLst>
          </p:cNvPr>
          <p:cNvSpPr>
            <a:spLocks noGrp="1"/>
          </p:cNvSpPr>
          <p:nvPr>
            <p:ph type="ftr" sz="quarter" idx="17"/>
          </p:nvPr>
        </p:nvSpPr>
        <p:spPr/>
        <p:txBody>
          <a:bodyPr/>
          <a:lstStyle/>
          <a:p>
            <a:r>
              <a:rPr lang="en-US" dirty="0"/>
              <a:t>State of California Department of Social Services, Copyright (2024)</a:t>
            </a:r>
          </a:p>
        </p:txBody>
      </p:sp>
      <p:sp>
        <p:nvSpPr>
          <p:cNvPr id="6" name="Slide Number Placeholder 5">
            <a:extLst>
              <a:ext uri="{FF2B5EF4-FFF2-40B4-BE49-F238E27FC236}">
                <a16:creationId xmlns:a16="http://schemas.microsoft.com/office/drawing/2014/main" id="{3A21CBB6-5658-3E3A-900D-4655731317CD}"/>
              </a:ext>
            </a:extLst>
          </p:cNvPr>
          <p:cNvSpPr>
            <a:spLocks noGrp="1"/>
          </p:cNvSpPr>
          <p:nvPr>
            <p:ph type="sldNum" sz="quarter" idx="18"/>
          </p:nvPr>
        </p:nvSpPr>
        <p:spPr/>
        <p:txBody>
          <a:bodyPr/>
          <a:lstStyle/>
          <a:p>
            <a:fld id="{F602482B-41C7-0148-9411-7F894982A34B}" type="slidenum">
              <a:rPr lang="en-US" smtClean="0"/>
              <a:pPr/>
              <a:t>23</a:t>
            </a:fld>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8"/>
          <p:cNvSpPr>
            <a:spLocks noGrp="1" noChangeArrowheads="1"/>
          </p:cNvSpPr>
          <p:nvPr>
            <p:ph type="title"/>
          </p:nvPr>
        </p:nvSpPr>
        <p:spPr/>
        <p:txBody>
          <a:bodyPr/>
          <a:lstStyle/>
          <a:p>
            <a:pPr eaLnBrk="1" hangingPunct="1"/>
            <a:r>
              <a:rPr lang="en-US" dirty="0">
                <a:ea typeface="ＭＳ Ｐゴシック" pitchFamily="-65" charset="-128"/>
              </a:rPr>
              <a:t>Parent Survey</a:t>
            </a:r>
            <a:endParaRPr lang="en-US" b="1" dirty="0">
              <a:ea typeface="ＭＳ Ｐゴシック" pitchFamily="-65" charset="-128"/>
            </a:endParaRPr>
          </a:p>
        </p:txBody>
      </p:sp>
      <p:pic>
        <p:nvPicPr>
          <p:cNvPr id="8" name="Content Placeholder 7" descr="A group of people sitting in a box">
            <a:extLst>
              <a:ext uri="{FF2B5EF4-FFF2-40B4-BE49-F238E27FC236}">
                <a16:creationId xmlns:a16="http://schemas.microsoft.com/office/drawing/2014/main" id="{739DFB18-EB3F-4F10-BA34-13521C56A4D5}"/>
              </a:ext>
            </a:extLst>
          </p:cNvPr>
          <p:cNvPicPr>
            <a:picLocks noGrp="1" noChangeAspect="1"/>
          </p:cNvPicPr>
          <p:nvPr>
            <p:ph sz="half" idx="1"/>
          </p:nvPr>
        </p:nvPicPr>
        <p:blipFill>
          <a:blip r:embed="rId3"/>
          <a:stretch>
            <a:fillRect/>
          </a:stretch>
        </p:blipFill>
        <p:spPr>
          <a:xfrm>
            <a:off x="3352800" y="983038"/>
            <a:ext cx="5734050" cy="5167849"/>
          </a:xfrm>
        </p:spPr>
      </p:pic>
      <p:sp>
        <p:nvSpPr>
          <p:cNvPr id="24" name="24-Point Star 6">
            <a:extLst>
              <a:ext uri="{FF2B5EF4-FFF2-40B4-BE49-F238E27FC236}">
                <a16:creationId xmlns:a16="http://schemas.microsoft.com/office/drawing/2014/main" id="{9B8FE620-E9B5-495C-9533-8F3B4290A555}"/>
              </a:ext>
            </a:extLst>
          </p:cNvPr>
          <p:cNvSpPr>
            <a:spLocks noGrp="1" noChangeArrowheads="1"/>
          </p:cNvSpPr>
          <p:nvPr>
            <p:ph sz="half" idx="2"/>
          </p:nvPr>
        </p:nvSpPr>
        <p:spPr bwMode="auto">
          <a:xfrm>
            <a:off x="9296400" y="983038"/>
            <a:ext cx="2362200" cy="2064962"/>
          </a:xfrm>
          <a:prstGeom prst="star24">
            <a:avLst>
              <a:gd name="adj" fmla="val 37500"/>
            </a:avLst>
          </a:prstGeom>
          <a:solidFill>
            <a:schemeClr val="accent1"/>
          </a:solidFill>
          <a:ln w="9525">
            <a:solidFill>
              <a:schemeClr val="tx1"/>
            </a:solidFill>
            <a:round/>
            <a:headEnd/>
            <a:tailEnd/>
          </a:ln>
        </p:spPr>
        <p:txBody>
          <a:bodyPr>
            <a:prstTxWarp prst="textNoShape">
              <a:avLst/>
            </a:prstTxWarp>
            <a:noAutofit/>
          </a:bodyPr>
          <a:lstStyle/>
          <a:p>
            <a:pPr marL="0" indent="0" algn="ctr">
              <a:buNone/>
            </a:pPr>
            <a:r>
              <a:rPr lang="en-US" sz="1800" b="1" dirty="0">
                <a:hlinkClick r:id="rId4">
                  <a:extLst>
                    <a:ext uri="{A12FA001-AC4F-418D-AE19-62706E023703}">
                      <ahyp:hlinkClr xmlns:ahyp="http://schemas.microsoft.com/office/drawing/2018/hyperlinkcolor" val="tx"/>
                    </a:ext>
                  </a:extLst>
                </a:hlinkClick>
              </a:rPr>
              <a:t>All About Young Children</a:t>
            </a:r>
            <a:endParaRPr lang="en-US" sz="1800" b="1" dirty="0"/>
          </a:p>
        </p:txBody>
      </p:sp>
      <p:sp>
        <p:nvSpPr>
          <p:cNvPr id="2" name="Footer Placeholder 1">
            <a:extLst>
              <a:ext uri="{FF2B5EF4-FFF2-40B4-BE49-F238E27FC236}">
                <a16:creationId xmlns:a16="http://schemas.microsoft.com/office/drawing/2014/main" id="{A4520C08-3BB1-1624-250E-E598DB8B37B3}"/>
              </a:ext>
            </a:extLst>
          </p:cNvPr>
          <p:cNvSpPr>
            <a:spLocks noGrp="1"/>
          </p:cNvSpPr>
          <p:nvPr>
            <p:ph type="ftr" sz="quarter" idx="11"/>
          </p:nvPr>
        </p:nvSpPr>
        <p:spPr/>
        <p:txBody>
          <a:bodyPr/>
          <a:lstStyle/>
          <a:p>
            <a:r>
              <a:rPr lang="en-US" dirty="0">
                <a:solidFill>
                  <a:srgbClr val="969696"/>
                </a:solidFill>
              </a:rPr>
              <a:t>State of California Department of Social Services, Copyright (2024)</a:t>
            </a:r>
            <a:endParaRPr lang="en-US" dirty="0"/>
          </a:p>
        </p:txBody>
      </p:sp>
      <p:sp>
        <p:nvSpPr>
          <p:cNvPr id="6" name="Slide Number Placeholder 5">
            <a:extLst>
              <a:ext uri="{FF2B5EF4-FFF2-40B4-BE49-F238E27FC236}">
                <a16:creationId xmlns:a16="http://schemas.microsoft.com/office/drawing/2014/main" id="{0A842FC1-EA18-891F-96A8-E89B821F6C3B}"/>
              </a:ext>
            </a:extLst>
          </p:cNvPr>
          <p:cNvSpPr>
            <a:spLocks noGrp="1"/>
          </p:cNvSpPr>
          <p:nvPr>
            <p:ph type="sldNum" sz="quarter" idx="10"/>
          </p:nvPr>
        </p:nvSpPr>
        <p:spPr/>
        <p:txBody>
          <a:bodyPr/>
          <a:lstStyle/>
          <a:p>
            <a:fld id="{8C040D02-B306-954D-BBFE-7F1694EA8F34}" type="slidenum">
              <a:rPr lang="en-US" smtClean="0"/>
              <a:pPr/>
              <a:t>24</a:t>
            </a:fld>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24"/>
                                        </p:tgtEl>
                                        <p:attrNameLst>
                                          <p:attrName>style.color</p:attrName>
                                        </p:attrNameLst>
                                      </p:cBhvr>
                                      <p:by>
                                        <p:hsl h="7200000" s="0" l="0"/>
                                      </p:by>
                                    </p:animClr>
                                    <p:animClr clrSpc="hsl" dir="cw">
                                      <p:cBhvr>
                                        <p:cTn id="7" dur="500" fill="hold"/>
                                        <p:tgtEl>
                                          <p:spTgt spid="24"/>
                                        </p:tgtEl>
                                        <p:attrNameLst>
                                          <p:attrName>fillcolor</p:attrName>
                                        </p:attrNameLst>
                                      </p:cBhvr>
                                      <p:by>
                                        <p:hsl h="7200000" s="0" l="0"/>
                                      </p:by>
                                    </p:animClr>
                                    <p:animClr clrSpc="hsl" dir="cw">
                                      <p:cBhvr>
                                        <p:cTn id="8" dur="500" fill="hold"/>
                                        <p:tgtEl>
                                          <p:spTgt spid="24"/>
                                        </p:tgtEl>
                                        <p:attrNameLst>
                                          <p:attrName>stroke.color</p:attrName>
                                        </p:attrNameLst>
                                      </p:cBhvr>
                                      <p:by>
                                        <p:hsl h="7200000" s="0" l="0"/>
                                      </p:by>
                                    </p:animClr>
                                    <p:set>
                                      <p:cBhvr>
                                        <p:cTn id="9" dur="500" fill="hold"/>
                                        <p:tgtEl>
                                          <p:spTgt spid="2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1029"/>
          <p:cNvSpPr>
            <a:spLocks noGrp="1" noChangeArrowheads="1"/>
          </p:cNvSpPr>
          <p:nvPr>
            <p:ph type="title"/>
          </p:nvPr>
        </p:nvSpPr>
        <p:spPr/>
        <p:txBody>
          <a:bodyPr/>
          <a:lstStyle/>
          <a:p>
            <a:pPr eaLnBrk="1" hangingPunct="1"/>
            <a:r>
              <a:rPr lang="en-US" dirty="0">
                <a:ea typeface="ＭＳ Ｐゴシック" pitchFamily="-65" charset="-128"/>
              </a:rPr>
              <a:t>Environment Rating Scales</a:t>
            </a:r>
            <a:endParaRPr lang="en-US" b="1" dirty="0">
              <a:ea typeface="ＭＳ Ｐゴシック" pitchFamily="-65" charset="-128"/>
            </a:endParaRPr>
          </a:p>
        </p:txBody>
      </p:sp>
      <p:pic>
        <p:nvPicPr>
          <p:cNvPr id="6" name="Content Placeholder 5" descr="Environment Rating Scales">
            <a:extLst>
              <a:ext uri="{FF2B5EF4-FFF2-40B4-BE49-F238E27FC236}">
                <a16:creationId xmlns:a16="http://schemas.microsoft.com/office/drawing/2014/main" id="{1FBB30C0-74D6-44FD-9DB1-1D5FA0D29021}"/>
              </a:ext>
            </a:extLst>
          </p:cNvPr>
          <p:cNvPicPr>
            <a:picLocks noGrp="1" noChangeAspect="1"/>
          </p:cNvPicPr>
          <p:nvPr>
            <p:ph idx="1"/>
          </p:nvPr>
        </p:nvPicPr>
        <p:blipFill>
          <a:blip r:embed="rId3"/>
          <a:stretch>
            <a:fillRect/>
          </a:stretch>
        </p:blipFill>
        <p:spPr>
          <a:xfrm>
            <a:off x="4038600" y="1143000"/>
            <a:ext cx="4217703" cy="5040351"/>
          </a:xfrm>
        </p:spPr>
      </p:pic>
      <p:sp>
        <p:nvSpPr>
          <p:cNvPr id="2" name="Footer Placeholder 1">
            <a:extLst>
              <a:ext uri="{FF2B5EF4-FFF2-40B4-BE49-F238E27FC236}">
                <a16:creationId xmlns:a16="http://schemas.microsoft.com/office/drawing/2014/main" id="{EE24BDA1-185B-DD83-A1E2-EBBEF8B22424}"/>
              </a:ext>
            </a:extLst>
          </p:cNvPr>
          <p:cNvSpPr>
            <a:spLocks noGrp="1"/>
          </p:cNvSpPr>
          <p:nvPr>
            <p:ph type="ftr" sz="quarter" idx="11"/>
          </p:nvPr>
        </p:nvSpPr>
        <p:spPr/>
        <p:txBody>
          <a:bodyPr/>
          <a:lstStyle/>
          <a:p>
            <a:r>
              <a:rPr lang="en-US" dirty="0">
                <a:solidFill>
                  <a:srgbClr val="969696"/>
                </a:solidFill>
              </a:rPr>
              <a:t>State of California Department of Social Services, Copyright (2024)</a:t>
            </a:r>
            <a:endParaRPr lang="en-US" dirty="0"/>
          </a:p>
        </p:txBody>
      </p:sp>
      <p:sp>
        <p:nvSpPr>
          <p:cNvPr id="7" name="Slide Number Placeholder 6">
            <a:extLst>
              <a:ext uri="{FF2B5EF4-FFF2-40B4-BE49-F238E27FC236}">
                <a16:creationId xmlns:a16="http://schemas.microsoft.com/office/drawing/2014/main" id="{0952E534-9696-2675-4ACE-3DD6118ACDF2}"/>
              </a:ext>
            </a:extLst>
          </p:cNvPr>
          <p:cNvSpPr>
            <a:spLocks noGrp="1"/>
          </p:cNvSpPr>
          <p:nvPr>
            <p:ph type="sldNum" sz="quarter" idx="12"/>
          </p:nvPr>
        </p:nvSpPr>
        <p:spPr>
          <a:xfrm>
            <a:off x="11176000" y="1712"/>
            <a:ext cx="1016000" cy="455487"/>
          </a:xfrm>
        </p:spPr>
        <p:txBody>
          <a:bodyPr/>
          <a:lstStyle/>
          <a:p>
            <a:fld id="{73E63A98-4574-D54E-ADBF-963175478641}" type="slidenum">
              <a:rPr lang="en-US" smtClean="0"/>
              <a:pPr/>
              <a:t>25</a:t>
            </a:fld>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10"/>
          <p:cNvSpPr>
            <a:spLocks noGrp="1" noChangeArrowheads="1"/>
          </p:cNvSpPr>
          <p:nvPr>
            <p:ph type="title"/>
          </p:nvPr>
        </p:nvSpPr>
        <p:spPr/>
        <p:txBody>
          <a:bodyPr/>
          <a:lstStyle/>
          <a:p>
            <a:pPr eaLnBrk="1" hangingPunct="1"/>
            <a:r>
              <a:rPr lang="en-US" dirty="0">
                <a:ea typeface="ＭＳ Ｐゴシック" pitchFamily="-65" charset="-128"/>
              </a:rPr>
              <a:t>Program Self-Evaluation</a:t>
            </a:r>
          </a:p>
        </p:txBody>
      </p:sp>
      <p:pic>
        <p:nvPicPr>
          <p:cNvPr id="7" name="Content Placeholder 6" descr="program self evaluation">
            <a:extLst>
              <a:ext uri="{FF2B5EF4-FFF2-40B4-BE49-F238E27FC236}">
                <a16:creationId xmlns:a16="http://schemas.microsoft.com/office/drawing/2014/main" id="{1494739E-1B48-46B1-BF2E-7D9CBE9F0C7C}"/>
              </a:ext>
            </a:extLst>
          </p:cNvPr>
          <p:cNvPicPr>
            <a:picLocks noGrp="1" noChangeAspect="1"/>
          </p:cNvPicPr>
          <p:nvPr>
            <p:ph idx="1"/>
          </p:nvPr>
        </p:nvPicPr>
        <p:blipFill>
          <a:blip r:embed="rId3"/>
          <a:stretch>
            <a:fillRect/>
          </a:stretch>
        </p:blipFill>
        <p:spPr>
          <a:xfrm>
            <a:off x="4038600" y="1850364"/>
            <a:ext cx="3865773" cy="4058800"/>
          </a:xfrm>
        </p:spPr>
      </p:pic>
      <p:sp>
        <p:nvSpPr>
          <p:cNvPr id="2" name="Footer Placeholder 1">
            <a:extLst>
              <a:ext uri="{FF2B5EF4-FFF2-40B4-BE49-F238E27FC236}">
                <a16:creationId xmlns:a16="http://schemas.microsoft.com/office/drawing/2014/main" id="{E512571F-E863-0790-4794-70A1296F16AA}"/>
              </a:ext>
            </a:extLst>
          </p:cNvPr>
          <p:cNvSpPr>
            <a:spLocks noGrp="1"/>
          </p:cNvSpPr>
          <p:nvPr>
            <p:ph type="ftr" sz="quarter" idx="11"/>
          </p:nvPr>
        </p:nvSpPr>
        <p:spPr/>
        <p:txBody>
          <a:bodyPr/>
          <a:lstStyle/>
          <a:p>
            <a:r>
              <a:rPr lang="en-US" dirty="0">
                <a:solidFill>
                  <a:srgbClr val="969696"/>
                </a:solidFill>
              </a:rPr>
              <a:t>State of California Department of Social Services, Copyright (2024)</a:t>
            </a:r>
            <a:endParaRPr lang="en-US" dirty="0"/>
          </a:p>
        </p:txBody>
      </p:sp>
      <p:sp>
        <p:nvSpPr>
          <p:cNvPr id="6" name="Slide Number Placeholder 5">
            <a:extLst>
              <a:ext uri="{FF2B5EF4-FFF2-40B4-BE49-F238E27FC236}">
                <a16:creationId xmlns:a16="http://schemas.microsoft.com/office/drawing/2014/main" id="{822091F3-2DC6-3F4E-9D53-ABD6DE7FE750}"/>
              </a:ext>
            </a:extLst>
          </p:cNvPr>
          <p:cNvSpPr>
            <a:spLocks noGrp="1"/>
          </p:cNvSpPr>
          <p:nvPr>
            <p:ph type="sldNum" sz="quarter" idx="12"/>
          </p:nvPr>
        </p:nvSpPr>
        <p:spPr>
          <a:xfrm>
            <a:off x="11176000" y="1712"/>
            <a:ext cx="1016000" cy="455487"/>
          </a:xfrm>
        </p:spPr>
        <p:txBody>
          <a:bodyPr/>
          <a:lstStyle/>
          <a:p>
            <a:fld id="{73E63A98-4574-D54E-ADBF-963175478641}" type="slidenum">
              <a:rPr lang="en-US" smtClean="0"/>
              <a:pPr/>
              <a:t>26</a:t>
            </a:fld>
            <a:endParaRPr lang="en-US" dirty="0"/>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10"/>
          <p:cNvSpPr>
            <a:spLocks noGrp="1" noChangeArrowheads="1"/>
          </p:cNvSpPr>
          <p:nvPr>
            <p:ph type="title"/>
          </p:nvPr>
        </p:nvSpPr>
        <p:spPr/>
        <p:txBody>
          <a:bodyPr>
            <a:normAutofit fontScale="90000"/>
          </a:bodyPr>
          <a:lstStyle/>
          <a:p>
            <a:r>
              <a:rPr lang="en-US" dirty="0"/>
              <a:t>Program self-evaluation requirements by contract are based upon…</a:t>
            </a:r>
          </a:p>
        </p:txBody>
      </p:sp>
      <p:sp>
        <p:nvSpPr>
          <p:cNvPr id="81931" name="Rectangle 11"/>
          <p:cNvSpPr>
            <a:spLocks noGrp="1" noChangeArrowheads="1"/>
          </p:cNvSpPr>
          <p:nvPr>
            <p:ph idx="1"/>
          </p:nvPr>
        </p:nvSpPr>
        <p:spPr/>
        <p:txBody>
          <a:bodyPr/>
          <a:lstStyle/>
          <a:p>
            <a:r>
              <a:rPr lang="en-US" dirty="0"/>
              <a:t>DRDP Summary of Findings and Program Action Plan </a:t>
            </a:r>
          </a:p>
          <a:p>
            <a:r>
              <a:rPr lang="en-US" dirty="0"/>
              <a:t>Agency FPM/CMR Summary of Findings</a:t>
            </a:r>
          </a:p>
          <a:p>
            <a:r>
              <a:rPr lang="en-US" dirty="0"/>
              <a:t>Agency Annual Report</a:t>
            </a:r>
          </a:p>
        </p:txBody>
      </p:sp>
      <p:sp>
        <p:nvSpPr>
          <p:cNvPr id="3" name="Footer Placeholder 2">
            <a:extLst>
              <a:ext uri="{FF2B5EF4-FFF2-40B4-BE49-F238E27FC236}">
                <a16:creationId xmlns:a16="http://schemas.microsoft.com/office/drawing/2014/main" id="{7A019D2F-42A1-F5F9-FA58-3D22833E6510}"/>
              </a:ext>
            </a:extLst>
          </p:cNvPr>
          <p:cNvSpPr>
            <a:spLocks noGrp="1"/>
          </p:cNvSpPr>
          <p:nvPr>
            <p:ph type="ftr" sz="quarter" idx="11"/>
          </p:nvPr>
        </p:nvSpPr>
        <p:spPr/>
        <p:txBody>
          <a:bodyPr/>
          <a:lstStyle/>
          <a:p>
            <a:r>
              <a:rPr lang="en-US" dirty="0">
                <a:solidFill>
                  <a:srgbClr val="969696"/>
                </a:solidFill>
              </a:rPr>
              <a:t>State of California Department of Social Services, Copyright (2024)</a:t>
            </a:r>
            <a:endParaRPr lang="en-US" dirty="0"/>
          </a:p>
        </p:txBody>
      </p:sp>
      <p:sp>
        <p:nvSpPr>
          <p:cNvPr id="5" name="Slide Number Placeholder 4">
            <a:extLst>
              <a:ext uri="{FF2B5EF4-FFF2-40B4-BE49-F238E27FC236}">
                <a16:creationId xmlns:a16="http://schemas.microsoft.com/office/drawing/2014/main" id="{4C917612-7DD6-9083-9615-09C95EF261E1}"/>
              </a:ext>
            </a:extLst>
          </p:cNvPr>
          <p:cNvSpPr>
            <a:spLocks noGrp="1"/>
          </p:cNvSpPr>
          <p:nvPr>
            <p:ph type="sldNum" sz="quarter" idx="12"/>
          </p:nvPr>
        </p:nvSpPr>
        <p:spPr>
          <a:xfrm>
            <a:off x="11176000" y="1712"/>
            <a:ext cx="1016000" cy="455487"/>
          </a:xfrm>
        </p:spPr>
        <p:txBody>
          <a:bodyPr/>
          <a:lstStyle/>
          <a:p>
            <a:fld id="{73E63A98-4574-D54E-ADBF-963175478641}" type="slidenum">
              <a:rPr lang="en-US" smtClean="0"/>
              <a:pPr/>
              <a:t>27</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1931">
                                            <p:txEl>
                                              <p:pRg st="0" end="0"/>
                                            </p:txEl>
                                          </p:spTgt>
                                        </p:tgtEl>
                                        <p:attrNameLst>
                                          <p:attrName>style.visibility</p:attrName>
                                        </p:attrNameLst>
                                      </p:cBhvr>
                                      <p:to>
                                        <p:strVal val="visible"/>
                                      </p:to>
                                    </p:set>
                                    <p:animEffect transition="in" filter="dissolve">
                                      <p:cBhvr>
                                        <p:cTn id="7" dur="500"/>
                                        <p:tgtEl>
                                          <p:spTgt spid="8193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1931">
                                            <p:txEl>
                                              <p:pRg st="1" end="1"/>
                                            </p:txEl>
                                          </p:spTgt>
                                        </p:tgtEl>
                                        <p:attrNameLst>
                                          <p:attrName>style.visibility</p:attrName>
                                        </p:attrNameLst>
                                      </p:cBhvr>
                                      <p:to>
                                        <p:strVal val="visible"/>
                                      </p:to>
                                    </p:set>
                                    <p:animEffect transition="in" filter="dissolve">
                                      <p:cBhvr>
                                        <p:cTn id="12" dur="500"/>
                                        <p:tgtEl>
                                          <p:spTgt spid="8193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1931">
                                            <p:txEl>
                                              <p:pRg st="2" end="2"/>
                                            </p:txEl>
                                          </p:spTgt>
                                        </p:tgtEl>
                                        <p:attrNameLst>
                                          <p:attrName>style.visibility</p:attrName>
                                        </p:attrNameLst>
                                      </p:cBhvr>
                                      <p:to>
                                        <p:strVal val="visible"/>
                                      </p:to>
                                    </p:set>
                                    <p:animEffect transition="in" filter="dissolve">
                                      <p:cBhvr>
                                        <p:cTn id="17" dur="500"/>
                                        <p:tgtEl>
                                          <p:spTgt spid="8193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31" grpId="0" build="p"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8"/>
          <p:cNvSpPr>
            <a:spLocks noGrp="1" noChangeArrowheads="1"/>
          </p:cNvSpPr>
          <p:nvPr>
            <p:ph type="title"/>
          </p:nvPr>
        </p:nvSpPr>
        <p:spPr/>
        <p:txBody>
          <a:bodyPr>
            <a:normAutofit fontScale="90000"/>
          </a:bodyPr>
          <a:lstStyle/>
          <a:p>
            <a:r>
              <a:rPr lang="en-US" dirty="0"/>
              <a:t>Program Self-Evaluation and Compliance Review</a:t>
            </a:r>
          </a:p>
        </p:txBody>
      </p:sp>
      <p:graphicFrame>
        <p:nvGraphicFramePr>
          <p:cNvPr id="6" name="Content Placeholder 5" descr="Program Self-Evaluation and &#10; Compliance Review">
            <a:extLst>
              <a:ext uri="{FF2B5EF4-FFF2-40B4-BE49-F238E27FC236}">
                <a16:creationId xmlns:a16="http://schemas.microsoft.com/office/drawing/2014/main" id="{5D56AB2F-F967-4487-912A-0961607118CC}"/>
              </a:ext>
            </a:extLst>
          </p:cNvPr>
          <p:cNvGraphicFramePr>
            <a:graphicFrameLocks noGrp="1"/>
          </p:cNvGraphicFramePr>
          <p:nvPr>
            <p:ph idx="1"/>
            <p:extLst>
              <p:ext uri="{D42A27DB-BD31-4B8C-83A1-F6EECF244321}">
                <p14:modId xmlns:p14="http://schemas.microsoft.com/office/powerpoint/2010/main" val="878442063"/>
              </p:ext>
            </p:extLst>
          </p:nvPr>
        </p:nvGraphicFramePr>
        <p:xfrm>
          <a:off x="1676401" y="1524000"/>
          <a:ext cx="9296400"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Footer Placeholder 2">
            <a:extLst>
              <a:ext uri="{FF2B5EF4-FFF2-40B4-BE49-F238E27FC236}">
                <a16:creationId xmlns:a16="http://schemas.microsoft.com/office/drawing/2014/main" id="{E4B25FD9-098F-28D6-5C34-9EED59CDEE8E}"/>
              </a:ext>
            </a:extLst>
          </p:cNvPr>
          <p:cNvSpPr>
            <a:spLocks noGrp="1"/>
          </p:cNvSpPr>
          <p:nvPr>
            <p:ph type="ftr" sz="quarter" idx="11"/>
          </p:nvPr>
        </p:nvSpPr>
        <p:spPr/>
        <p:txBody>
          <a:bodyPr/>
          <a:lstStyle/>
          <a:p>
            <a:r>
              <a:rPr lang="en-US" dirty="0">
                <a:solidFill>
                  <a:srgbClr val="969696"/>
                </a:solidFill>
              </a:rPr>
              <a:t>State of California Department of Social Services, Copyright (2024)</a:t>
            </a:r>
            <a:endParaRPr lang="en-US" dirty="0"/>
          </a:p>
        </p:txBody>
      </p:sp>
      <p:sp>
        <p:nvSpPr>
          <p:cNvPr id="5" name="Slide Number Placeholder 4">
            <a:extLst>
              <a:ext uri="{FF2B5EF4-FFF2-40B4-BE49-F238E27FC236}">
                <a16:creationId xmlns:a16="http://schemas.microsoft.com/office/drawing/2014/main" id="{C056BD11-BE89-E9F1-7A17-0B292196DAD9}"/>
              </a:ext>
            </a:extLst>
          </p:cNvPr>
          <p:cNvSpPr>
            <a:spLocks noGrp="1"/>
          </p:cNvSpPr>
          <p:nvPr>
            <p:ph type="sldNum" sz="quarter" idx="12"/>
          </p:nvPr>
        </p:nvSpPr>
        <p:spPr>
          <a:xfrm>
            <a:off x="11176000" y="1712"/>
            <a:ext cx="1016000" cy="455487"/>
          </a:xfrm>
        </p:spPr>
        <p:txBody>
          <a:bodyPr/>
          <a:lstStyle/>
          <a:p>
            <a:fld id="{73E63A98-4574-D54E-ADBF-963175478641}" type="slidenum">
              <a:rPr lang="en-US" smtClean="0"/>
              <a:pPr/>
              <a:t>28</a:t>
            </a:fld>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5"/>
          <p:cNvSpPr>
            <a:spLocks noGrp="1" noChangeArrowheads="1"/>
          </p:cNvSpPr>
          <p:nvPr>
            <p:ph type="title"/>
          </p:nvPr>
        </p:nvSpPr>
        <p:spPr/>
        <p:txBody>
          <a:bodyPr/>
          <a:lstStyle/>
          <a:p>
            <a:r>
              <a:rPr lang="en-US" dirty="0"/>
              <a:t>In Summary</a:t>
            </a:r>
          </a:p>
        </p:txBody>
      </p:sp>
      <p:sp>
        <p:nvSpPr>
          <p:cNvPr id="84998" name="Rectangle 6"/>
          <p:cNvSpPr>
            <a:spLocks noGrp="1" noChangeArrowheads="1"/>
          </p:cNvSpPr>
          <p:nvPr>
            <p:ph idx="1"/>
          </p:nvPr>
        </p:nvSpPr>
        <p:spPr/>
        <p:txBody>
          <a:bodyPr/>
          <a:lstStyle/>
          <a:p>
            <a:pPr marL="0" indent="0">
              <a:buNone/>
            </a:pPr>
            <a:r>
              <a:rPr lang="en-US" dirty="0"/>
              <a:t>The Desired Results system is used to:</a:t>
            </a:r>
          </a:p>
          <a:p>
            <a:r>
              <a:rPr lang="en-US" dirty="0"/>
              <a:t>Increase program quality for children and families.</a:t>
            </a:r>
          </a:p>
          <a:p>
            <a:r>
              <a:rPr lang="en-US" dirty="0"/>
              <a:t>Measure the developmental progress of children and families in achieving desired results. </a:t>
            </a:r>
          </a:p>
          <a:p>
            <a:r>
              <a:rPr lang="en-US" dirty="0"/>
              <a:t>Identify program strengths, as well as areas that may need improvement.</a:t>
            </a:r>
          </a:p>
          <a:p>
            <a:r>
              <a:rPr lang="en-US" dirty="0"/>
              <a:t>Provide a results-based accountability system that is measurable.</a:t>
            </a:r>
          </a:p>
        </p:txBody>
      </p:sp>
      <p:sp>
        <p:nvSpPr>
          <p:cNvPr id="3" name="Footer Placeholder 2">
            <a:extLst>
              <a:ext uri="{FF2B5EF4-FFF2-40B4-BE49-F238E27FC236}">
                <a16:creationId xmlns:a16="http://schemas.microsoft.com/office/drawing/2014/main" id="{7CDC5CDE-1A16-5A9B-6F48-38FA47C64CEC}"/>
              </a:ext>
            </a:extLst>
          </p:cNvPr>
          <p:cNvSpPr>
            <a:spLocks noGrp="1"/>
          </p:cNvSpPr>
          <p:nvPr>
            <p:ph type="ftr" sz="quarter" idx="11"/>
          </p:nvPr>
        </p:nvSpPr>
        <p:spPr/>
        <p:txBody>
          <a:bodyPr/>
          <a:lstStyle/>
          <a:p>
            <a:r>
              <a:rPr lang="en-US" dirty="0">
                <a:solidFill>
                  <a:srgbClr val="969696"/>
                </a:solidFill>
              </a:rPr>
              <a:t>State of California Department of Social Services, Copyright (2024)</a:t>
            </a:r>
            <a:endParaRPr lang="en-US" dirty="0"/>
          </a:p>
        </p:txBody>
      </p:sp>
      <p:sp>
        <p:nvSpPr>
          <p:cNvPr id="5" name="Slide Number Placeholder 4">
            <a:extLst>
              <a:ext uri="{FF2B5EF4-FFF2-40B4-BE49-F238E27FC236}">
                <a16:creationId xmlns:a16="http://schemas.microsoft.com/office/drawing/2014/main" id="{6A895462-DBD2-74F9-4D11-4ED6069AB549}"/>
              </a:ext>
            </a:extLst>
          </p:cNvPr>
          <p:cNvSpPr>
            <a:spLocks noGrp="1"/>
          </p:cNvSpPr>
          <p:nvPr>
            <p:ph type="sldNum" sz="quarter" idx="12"/>
          </p:nvPr>
        </p:nvSpPr>
        <p:spPr>
          <a:xfrm>
            <a:off x="11176000" y="1712"/>
            <a:ext cx="1016000" cy="455487"/>
          </a:xfrm>
        </p:spPr>
        <p:txBody>
          <a:bodyPr/>
          <a:lstStyle/>
          <a:p>
            <a:fld id="{73E63A98-4574-D54E-ADBF-963175478641}" type="slidenum">
              <a:rPr lang="en-US" smtClean="0"/>
              <a:pPr/>
              <a:t>29</a:t>
            </a:fld>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4998">
                                            <p:txEl>
                                              <p:pRg st="0" end="0"/>
                                            </p:txEl>
                                          </p:spTgt>
                                        </p:tgtEl>
                                        <p:attrNameLst>
                                          <p:attrName>style.visibility</p:attrName>
                                        </p:attrNameLst>
                                      </p:cBhvr>
                                      <p:to>
                                        <p:strVal val="visible"/>
                                      </p:to>
                                    </p:set>
                                    <p:animEffect transition="in" filter="dissolve">
                                      <p:cBhvr>
                                        <p:cTn id="7" dur="500"/>
                                        <p:tgtEl>
                                          <p:spTgt spid="8499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4998">
                                            <p:txEl>
                                              <p:pRg st="1" end="1"/>
                                            </p:txEl>
                                          </p:spTgt>
                                        </p:tgtEl>
                                        <p:attrNameLst>
                                          <p:attrName>style.visibility</p:attrName>
                                        </p:attrNameLst>
                                      </p:cBhvr>
                                      <p:to>
                                        <p:strVal val="visible"/>
                                      </p:to>
                                    </p:set>
                                    <p:animEffect transition="in" filter="dissolve">
                                      <p:cBhvr>
                                        <p:cTn id="12" dur="500"/>
                                        <p:tgtEl>
                                          <p:spTgt spid="8499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4998">
                                            <p:txEl>
                                              <p:pRg st="2" end="2"/>
                                            </p:txEl>
                                          </p:spTgt>
                                        </p:tgtEl>
                                        <p:attrNameLst>
                                          <p:attrName>style.visibility</p:attrName>
                                        </p:attrNameLst>
                                      </p:cBhvr>
                                      <p:to>
                                        <p:strVal val="visible"/>
                                      </p:to>
                                    </p:set>
                                    <p:animEffect transition="in" filter="dissolve">
                                      <p:cBhvr>
                                        <p:cTn id="17" dur="500"/>
                                        <p:tgtEl>
                                          <p:spTgt spid="8499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4998">
                                            <p:txEl>
                                              <p:pRg st="3" end="3"/>
                                            </p:txEl>
                                          </p:spTgt>
                                        </p:tgtEl>
                                        <p:attrNameLst>
                                          <p:attrName>style.visibility</p:attrName>
                                        </p:attrNameLst>
                                      </p:cBhvr>
                                      <p:to>
                                        <p:strVal val="visible"/>
                                      </p:to>
                                    </p:set>
                                    <p:animEffect transition="in" filter="dissolve">
                                      <p:cBhvr>
                                        <p:cTn id="22" dur="500"/>
                                        <p:tgtEl>
                                          <p:spTgt spid="8499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84998">
                                            <p:txEl>
                                              <p:pRg st="4" end="4"/>
                                            </p:txEl>
                                          </p:spTgt>
                                        </p:tgtEl>
                                        <p:attrNameLst>
                                          <p:attrName>style.visibility</p:attrName>
                                        </p:attrNameLst>
                                      </p:cBhvr>
                                      <p:to>
                                        <p:strVal val="visible"/>
                                      </p:to>
                                    </p:set>
                                    <p:animEffect transition="in" filter="dissolve">
                                      <p:cBhvr>
                                        <p:cTn id="27" dur="500"/>
                                        <p:tgtEl>
                                          <p:spTgt spid="8499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8" grpId="0" build="p"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5"/>
          <p:cNvSpPr>
            <a:spLocks noGrp="1"/>
          </p:cNvSpPr>
          <p:nvPr>
            <p:ph type="title"/>
          </p:nvPr>
        </p:nvSpPr>
        <p:spPr/>
        <p:txBody>
          <a:bodyPr>
            <a:noAutofit/>
          </a:bodyPr>
          <a:lstStyle/>
          <a:p>
            <a:r>
              <a:rPr lang="en-US" dirty="0"/>
              <a:t>Welcome to Desired Results Overview Training </a:t>
            </a:r>
          </a:p>
        </p:txBody>
      </p:sp>
      <p:pic>
        <p:nvPicPr>
          <p:cNvPr id="39939" name="Content Placeholder 7" descr="girlsonbike"/>
          <p:cNvPicPr>
            <a:picLocks noGrp="1" noChangeAspect="1"/>
          </p:cNvPicPr>
          <p:nvPr>
            <p:ph idx="1"/>
          </p:nvPr>
        </p:nvPicPr>
        <p:blipFill>
          <a:blip r:embed="rId3"/>
          <a:stretch>
            <a:fillRect/>
          </a:stretch>
        </p:blipFill>
        <p:spPr>
          <a:xfrm>
            <a:off x="2949853" y="1525491"/>
            <a:ext cx="6292294" cy="4706636"/>
          </a:xfrm>
        </p:spPr>
      </p:pic>
      <p:sp>
        <p:nvSpPr>
          <p:cNvPr id="3" name="Footer Placeholder 2">
            <a:extLst>
              <a:ext uri="{FF2B5EF4-FFF2-40B4-BE49-F238E27FC236}">
                <a16:creationId xmlns:a16="http://schemas.microsoft.com/office/drawing/2014/main" id="{66FAF749-7C5B-75F0-AEC8-6DB24A1FDF89}"/>
              </a:ext>
            </a:extLst>
          </p:cNvPr>
          <p:cNvSpPr>
            <a:spLocks noGrp="1"/>
          </p:cNvSpPr>
          <p:nvPr>
            <p:ph type="ftr" sz="quarter" idx="11"/>
          </p:nvPr>
        </p:nvSpPr>
        <p:spPr/>
        <p:txBody>
          <a:bodyPr/>
          <a:lstStyle/>
          <a:p>
            <a:r>
              <a:rPr lang="en-US" dirty="0">
                <a:solidFill>
                  <a:srgbClr val="969696"/>
                </a:solidFill>
              </a:rPr>
              <a:t>State of California Department of Social Services, Copyright (2024)</a:t>
            </a:r>
            <a:endParaRPr lang="en-US" dirty="0"/>
          </a:p>
        </p:txBody>
      </p:sp>
      <p:sp>
        <p:nvSpPr>
          <p:cNvPr id="5" name="Slide Number Placeholder 4">
            <a:extLst>
              <a:ext uri="{FF2B5EF4-FFF2-40B4-BE49-F238E27FC236}">
                <a16:creationId xmlns:a16="http://schemas.microsoft.com/office/drawing/2014/main" id="{858E143C-7E05-5508-D36A-293061A4ED58}"/>
              </a:ext>
            </a:extLst>
          </p:cNvPr>
          <p:cNvSpPr>
            <a:spLocks noGrp="1"/>
          </p:cNvSpPr>
          <p:nvPr>
            <p:ph type="sldNum" sz="quarter" idx="12"/>
          </p:nvPr>
        </p:nvSpPr>
        <p:spPr>
          <a:xfrm>
            <a:off x="11176000" y="1712"/>
            <a:ext cx="1016000" cy="455487"/>
          </a:xfrm>
        </p:spPr>
        <p:txBody>
          <a:bodyPr/>
          <a:lstStyle/>
          <a:p>
            <a:fld id="{73E63A98-4574-D54E-ADBF-963175478641}" type="slidenum">
              <a:rPr lang="en-US" smtClean="0"/>
              <a:pPr/>
              <a:t>3</a:t>
            </a:fld>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Title 1"/>
          <p:cNvSpPr>
            <a:spLocks noGrp="1"/>
          </p:cNvSpPr>
          <p:nvPr>
            <p:ph type="title"/>
          </p:nvPr>
        </p:nvSpPr>
        <p:spPr/>
        <p:txBody>
          <a:bodyPr/>
          <a:lstStyle/>
          <a:p>
            <a:r>
              <a:rPr lang="en-US" dirty="0"/>
              <a:t>Break </a:t>
            </a:r>
          </a:p>
        </p:txBody>
      </p:sp>
      <p:pic>
        <p:nvPicPr>
          <p:cNvPr id="5" name="Content Placeholder 4" descr="motivate childfren quote"/>
          <p:cNvPicPr>
            <a:picLocks noGrp="1" noChangeAspect="1"/>
          </p:cNvPicPr>
          <p:nvPr>
            <p:ph sz="half" idx="1"/>
          </p:nvPr>
        </p:nvPicPr>
        <p:blipFill>
          <a:blip r:embed="rId3" cstate="email"/>
          <a:stretch>
            <a:fillRect/>
          </a:stretch>
        </p:blipFill>
        <p:spPr>
          <a:xfrm>
            <a:off x="1376363" y="1143000"/>
            <a:ext cx="3438525" cy="4948121"/>
          </a:xfrm>
        </p:spPr>
      </p:pic>
      <p:pic>
        <p:nvPicPr>
          <p:cNvPr id="7" name="Content Placeholder 6" descr="child blowing bubbles">
            <a:extLst>
              <a:ext uri="{FF2B5EF4-FFF2-40B4-BE49-F238E27FC236}">
                <a16:creationId xmlns:a16="http://schemas.microsoft.com/office/drawing/2014/main" id="{157695DE-33D6-40C7-849A-148178005555}"/>
              </a:ext>
            </a:extLst>
          </p:cNvPr>
          <p:cNvPicPr>
            <a:picLocks noGrp="1" noChangeAspect="1"/>
          </p:cNvPicPr>
          <p:nvPr>
            <p:ph sz="half" idx="2"/>
          </p:nvPr>
        </p:nvPicPr>
        <p:blipFill>
          <a:blip r:embed="rId4" cstate="email"/>
          <a:srcRect/>
          <a:stretch>
            <a:fillRect/>
          </a:stretch>
        </p:blipFill>
        <p:spPr>
          <a:xfrm>
            <a:off x="6803117" y="1252073"/>
            <a:ext cx="4212431" cy="4242663"/>
          </a:xfrm>
        </p:spPr>
      </p:pic>
      <p:sp>
        <p:nvSpPr>
          <p:cNvPr id="3" name="Footer Placeholder 2">
            <a:extLst>
              <a:ext uri="{FF2B5EF4-FFF2-40B4-BE49-F238E27FC236}">
                <a16:creationId xmlns:a16="http://schemas.microsoft.com/office/drawing/2014/main" id="{EE4E6527-BB4E-09DA-3510-EBCA1BD88B33}"/>
              </a:ext>
            </a:extLst>
          </p:cNvPr>
          <p:cNvSpPr>
            <a:spLocks noGrp="1"/>
          </p:cNvSpPr>
          <p:nvPr>
            <p:ph type="ftr" sz="quarter" idx="11"/>
          </p:nvPr>
        </p:nvSpPr>
        <p:spPr/>
        <p:txBody>
          <a:bodyPr/>
          <a:lstStyle/>
          <a:p>
            <a:r>
              <a:rPr lang="en-US" dirty="0">
                <a:solidFill>
                  <a:srgbClr val="969696"/>
                </a:solidFill>
              </a:rPr>
              <a:t>State of California Department of Social Services, Copyright (2024)</a:t>
            </a:r>
            <a:endParaRPr lang="en-US" dirty="0"/>
          </a:p>
        </p:txBody>
      </p:sp>
      <p:sp>
        <p:nvSpPr>
          <p:cNvPr id="6" name="Slide Number Placeholder 5">
            <a:extLst>
              <a:ext uri="{FF2B5EF4-FFF2-40B4-BE49-F238E27FC236}">
                <a16:creationId xmlns:a16="http://schemas.microsoft.com/office/drawing/2014/main" id="{9512DB5B-0A3F-590B-A139-E756914A2F3D}"/>
              </a:ext>
            </a:extLst>
          </p:cNvPr>
          <p:cNvSpPr>
            <a:spLocks noGrp="1"/>
          </p:cNvSpPr>
          <p:nvPr>
            <p:ph type="sldNum" sz="quarter" idx="10"/>
          </p:nvPr>
        </p:nvSpPr>
        <p:spPr/>
        <p:txBody>
          <a:bodyPr/>
          <a:lstStyle/>
          <a:p>
            <a:fld id="{8C040D02-B306-954D-BBFE-7F1694EA8F34}" type="slidenum">
              <a:rPr lang="en-US" smtClean="0"/>
              <a:pPr/>
              <a:t>30</a:t>
            </a:fld>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2"/>
          <p:cNvSpPr>
            <a:spLocks noGrp="1" noChangeArrowheads="1"/>
          </p:cNvSpPr>
          <p:nvPr>
            <p:ph type="title"/>
          </p:nvPr>
        </p:nvSpPr>
        <p:spPr/>
        <p:txBody>
          <a:bodyPr/>
          <a:lstStyle/>
          <a:p>
            <a:r>
              <a:rPr lang="en-US" dirty="0"/>
              <a:t>Parking Lot </a:t>
            </a:r>
          </a:p>
        </p:txBody>
      </p:sp>
      <p:sp>
        <p:nvSpPr>
          <p:cNvPr id="41987" name="Rectangle 3"/>
          <p:cNvSpPr>
            <a:spLocks noGrp="1" noChangeArrowheads="1"/>
          </p:cNvSpPr>
          <p:nvPr>
            <p:ph sz="half" idx="1"/>
          </p:nvPr>
        </p:nvSpPr>
        <p:spPr/>
        <p:txBody>
          <a:bodyPr/>
          <a:lstStyle/>
          <a:p>
            <a:pPr marL="0" indent="0">
              <a:buNone/>
            </a:pPr>
            <a:r>
              <a:rPr lang="en-US" dirty="0"/>
              <a:t>Write questions on post-its and place on Parking Lot chart paper.</a:t>
            </a:r>
          </a:p>
        </p:txBody>
      </p:sp>
      <p:pic>
        <p:nvPicPr>
          <p:cNvPr id="7" name="Picture 4">
            <a:extLst>
              <a:ext uri="{FF2B5EF4-FFF2-40B4-BE49-F238E27FC236}">
                <a16:creationId xmlns:a16="http://schemas.microsoft.com/office/drawing/2014/main" id="{BFEFF1C8-A2F4-4E05-9DC9-55A7B925053F}"/>
              </a:ext>
              <a:ext uri="{C183D7F6-B498-43B3-948B-1728B52AA6E4}">
                <adec:decorative xmlns:adec="http://schemas.microsoft.com/office/drawing/2017/decorative" val="1"/>
              </a:ext>
            </a:extLst>
          </p:cNvPr>
          <p:cNvPicPr>
            <a:picLocks noGrp="1" noChangeAspect="1"/>
          </p:cNvPicPr>
          <p:nvPr>
            <p:ph sz="half" idx="2"/>
          </p:nvPr>
        </p:nvPicPr>
        <p:blipFill>
          <a:blip r:embed="rId3" cstate="email"/>
          <a:srcRect/>
          <a:stretch>
            <a:fillRect/>
          </a:stretch>
        </p:blipFill>
        <p:spPr>
          <a:xfrm>
            <a:off x="6667500" y="2195514"/>
            <a:ext cx="2857500" cy="2981325"/>
          </a:xfrm>
        </p:spPr>
      </p:pic>
      <p:sp>
        <p:nvSpPr>
          <p:cNvPr id="3" name="Footer Placeholder 2">
            <a:extLst>
              <a:ext uri="{FF2B5EF4-FFF2-40B4-BE49-F238E27FC236}">
                <a16:creationId xmlns:a16="http://schemas.microsoft.com/office/drawing/2014/main" id="{32F5720D-03E6-1897-35BD-CDD7E42FB253}"/>
              </a:ext>
            </a:extLst>
          </p:cNvPr>
          <p:cNvSpPr>
            <a:spLocks noGrp="1"/>
          </p:cNvSpPr>
          <p:nvPr>
            <p:ph type="ftr" sz="quarter" idx="11"/>
          </p:nvPr>
        </p:nvSpPr>
        <p:spPr/>
        <p:txBody>
          <a:bodyPr/>
          <a:lstStyle/>
          <a:p>
            <a:r>
              <a:rPr lang="en-US" dirty="0">
                <a:solidFill>
                  <a:srgbClr val="969696"/>
                </a:solidFill>
              </a:rPr>
              <a:t>State of California Department of Social Services, Copyright (2024)</a:t>
            </a:r>
            <a:endParaRPr lang="en-US" dirty="0"/>
          </a:p>
        </p:txBody>
      </p:sp>
      <p:sp>
        <p:nvSpPr>
          <p:cNvPr id="5" name="Slide Number Placeholder 4">
            <a:extLst>
              <a:ext uri="{FF2B5EF4-FFF2-40B4-BE49-F238E27FC236}">
                <a16:creationId xmlns:a16="http://schemas.microsoft.com/office/drawing/2014/main" id="{F980A6A6-C62B-B22D-8143-6AD81D9C51D0}"/>
              </a:ext>
            </a:extLst>
          </p:cNvPr>
          <p:cNvSpPr>
            <a:spLocks noGrp="1"/>
          </p:cNvSpPr>
          <p:nvPr>
            <p:ph type="sldNum" sz="quarter" idx="10"/>
          </p:nvPr>
        </p:nvSpPr>
        <p:spPr/>
        <p:txBody>
          <a:bodyPr/>
          <a:lstStyle/>
          <a:p>
            <a:fld id="{8C040D02-B306-954D-BBFE-7F1694EA8F34}" type="slidenum">
              <a:rPr lang="en-US" smtClean="0"/>
              <a:pPr/>
              <a:t>4</a:t>
            </a:fld>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r>
              <a:rPr lang="en-US" dirty="0"/>
              <a:t>Agenda</a:t>
            </a:r>
          </a:p>
        </p:txBody>
      </p:sp>
      <p:sp>
        <p:nvSpPr>
          <p:cNvPr id="44035" name="Content Placeholder 10"/>
          <p:cNvSpPr>
            <a:spLocks noGrp="1"/>
          </p:cNvSpPr>
          <p:nvPr>
            <p:ph sz="half" idx="1"/>
          </p:nvPr>
        </p:nvSpPr>
        <p:spPr/>
        <p:txBody>
          <a:bodyPr/>
          <a:lstStyle/>
          <a:p>
            <a:pPr>
              <a:spcAft>
                <a:spcPts val="600"/>
              </a:spcAft>
            </a:pPr>
            <a:r>
              <a:rPr lang="en-US" dirty="0"/>
              <a:t>Introduction/Overview of the Desired Results System</a:t>
            </a:r>
          </a:p>
          <a:p>
            <a:pPr>
              <a:spcAft>
                <a:spcPts val="600"/>
              </a:spcAft>
            </a:pPr>
            <a:r>
              <a:rPr lang="en-US" dirty="0"/>
              <a:t>Early Learning and Development System </a:t>
            </a:r>
          </a:p>
          <a:p>
            <a:pPr>
              <a:spcAft>
                <a:spcPts val="600"/>
              </a:spcAft>
            </a:pPr>
            <a:r>
              <a:rPr lang="en-US" dirty="0"/>
              <a:t>Desired Results Developmental Profile (DRDP)</a:t>
            </a:r>
          </a:p>
        </p:txBody>
      </p:sp>
      <p:sp>
        <p:nvSpPr>
          <p:cNvPr id="3" name="Content Placeholder 2">
            <a:extLst>
              <a:ext uri="{FF2B5EF4-FFF2-40B4-BE49-F238E27FC236}">
                <a16:creationId xmlns:a16="http://schemas.microsoft.com/office/drawing/2014/main" id="{DEB39819-C938-1C46-9888-09B1B1B3B10E}"/>
              </a:ext>
            </a:extLst>
          </p:cNvPr>
          <p:cNvSpPr>
            <a:spLocks noGrp="1"/>
          </p:cNvSpPr>
          <p:nvPr>
            <p:ph sz="half" idx="2"/>
          </p:nvPr>
        </p:nvSpPr>
        <p:spPr/>
        <p:txBody>
          <a:bodyPr/>
          <a:lstStyle/>
          <a:p>
            <a:pPr>
              <a:spcAft>
                <a:spcPts val="600"/>
              </a:spcAft>
            </a:pPr>
            <a:r>
              <a:rPr lang="en-US" dirty="0"/>
              <a:t>Environment Rating Scales </a:t>
            </a:r>
          </a:p>
          <a:p>
            <a:pPr>
              <a:spcAft>
                <a:spcPts val="600"/>
              </a:spcAft>
            </a:pPr>
            <a:r>
              <a:rPr lang="en-US" dirty="0"/>
              <a:t>Parent Survey </a:t>
            </a:r>
          </a:p>
          <a:p>
            <a:pPr>
              <a:spcAft>
                <a:spcPts val="600"/>
              </a:spcAft>
            </a:pPr>
            <a:r>
              <a:rPr lang="en-US" dirty="0"/>
              <a:t>Continuous Improvement Process </a:t>
            </a:r>
          </a:p>
        </p:txBody>
      </p:sp>
      <p:sp>
        <p:nvSpPr>
          <p:cNvPr id="4" name="Footer Placeholder 3">
            <a:extLst>
              <a:ext uri="{FF2B5EF4-FFF2-40B4-BE49-F238E27FC236}">
                <a16:creationId xmlns:a16="http://schemas.microsoft.com/office/drawing/2014/main" id="{534E5CC0-1ED2-158E-B427-693ED9D04886}"/>
              </a:ext>
            </a:extLst>
          </p:cNvPr>
          <p:cNvSpPr>
            <a:spLocks noGrp="1"/>
          </p:cNvSpPr>
          <p:nvPr>
            <p:ph type="ftr" sz="quarter" idx="11"/>
          </p:nvPr>
        </p:nvSpPr>
        <p:spPr/>
        <p:txBody>
          <a:bodyPr/>
          <a:lstStyle/>
          <a:p>
            <a:r>
              <a:rPr lang="en-US" dirty="0">
                <a:solidFill>
                  <a:srgbClr val="969696"/>
                </a:solidFill>
              </a:rPr>
              <a:t>State of California Department of Social Services, Copyright (2024)</a:t>
            </a:r>
            <a:endParaRPr lang="en-US" dirty="0"/>
          </a:p>
        </p:txBody>
      </p:sp>
      <p:sp>
        <p:nvSpPr>
          <p:cNvPr id="6" name="Slide Number Placeholder 5">
            <a:extLst>
              <a:ext uri="{FF2B5EF4-FFF2-40B4-BE49-F238E27FC236}">
                <a16:creationId xmlns:a16="http://schemas.microsoft.com/office/drawing/2014/main" id="{1FF922CF-DF69-7598-7701-84A87C0F9596}"/>
              </a:ext>
            </a:extLst>
          </p:cNvPr>
          <p:cNvSpPr>
            <a:spLocks noGrp="1"/>
          </p:cNvSpPr>
          <p:nvPr>
            <p:ph type="sldNum" sz="quarter" idx="10"/>
          </p:nvPr>
        </p:nvSpPr>
        <p:spPr/>
        <p:txBody>
          <a:bodyPr/>
          <a:lstStyle/>
          <a:p>
            <a:fld id="{8C040D02-B306-954D-BBFE-7F1694EA8F34}" type="slidenum">
              <a:rPr lang="en-US" smtClean="0"/>
              <a:pPr/>
              <a:t>5</a:t>
            </a:fld>
            <a:endParaRPr lang="en-US" dirty="0"/>
          </a:p>
        </p:txBody>
      </p:sp>
    </p:spTree>
    <p:extLst>
      <p:ext uri="{BB962C8B-B14F-4D97-AF65-F5344CB8AC3E}">
        <p14:creationId xmlns:p14="http://schemas.microsoft.com/office/powerpoint/2010/main" val="2464857424"/>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13"/>
          <p:cNvSpPr>
            <a:spLocks noGrp="1" noChangeArrowheads="1"/>
          </p:cNvSpPr>
          <p:nvPr>
            <p:ph type="ctrTitle"/>
          </p:nvPr>
        </p:nvSpPr>
        <p:spPr/>
        <p:txBody>
          <a:bodyPr/>
          <a:lstStyle/>
          <a:p>
            <a:pPr eaLnBrk="1" hangingPunct="1"/>
            <a:r>
              <a:rPr lang="en-US" dirty="0">
                <a:ea typeface="ＭＳ Ｐゴシック" pitchFamily="-65" charset="-128"/>
              </a:rPr>
              <a:t>Session I: Overview</a:t>
            </a:r>
          </a:p>
        </p:txBody>
      </p:sp>
      <p:sp>
        <p:nvSpPr>
          <p:cNvPr id="2" name="Subtitle 1">
            <a:extLst>
              <a:ext uri="{FF2B5EF4-FFF2-40B4-BE49-F238E27FC236}">
                <a16:creationId xmlns:a16="http://schemas.microsoft.com/office/drawing/2014/main" id="{7D851798-69D9-267C-91AF-52845E14A7BF}"/>
              </a:ext>
            </a:extLst>
          </p:cNvPr>
          <p:cNvSpPr>
            <a:spLocks noGrp="1"/>
          </p:cNvSpPr>
          <p:nvPr>
            <p:ph type="subTitle" idx="1"/>
          </p:nvPr>
        </p:nvSpPr>
        <p:spPr/>
        <p:txBody>
          <a:bodyPr/>
          <a:lstStyle/>
          <a:p>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F6014-2E64-4196-9900-67FA4D8CEF24}"/>
              </a:ext>
            </a:extLst>
          </p:cNvPr>
          <p:cNvSpPr>
            <a:spLocks noGrp="1"/>
          </p:cNvSpPr>
          <p:nvPr>
            <p:ph type="title"/>
          </p:nvPr>
        </p:nvSpPr>
        <p:spPr>
          <a:xfrm>
            <a:off x="1120775" y="-1639887"/>
            <a:ext cx="10363200" cy="1143000"/>
          </a:xfrm>
        </p:spPr>
        <p:txBody>
          <a:bodyPr>
            <a:normAutofit fontScale="90000"/>
          </a:bodyPr>
          <a:lstStyle/>
          <a:p>
            <a:r>
              <a:rPr lang="en-US" dirty="0"/>
              <a:t>CA Early Learning and Development System</a:t>
            </a:r>
          </a:p>
        </p:txBody>
      </p:sp>
      <p:pic>
        <p:nvPicPr>
          <p:cNvPr id="7" name="Content Placeholder 6" descr="CA Early Learning and Development System&#10;">
            <a:extLst>
              <a:ext uri="{FF2B5EF4-FFF2-40B4-BE49-F238E27FC236}">
                <a16:creationId xmlns:a16="http://schemas.microsoft.com/office/drawing/2014/main" id="{3CF5A83E-A642-4757-9FEA-24C76675A798}"/>
              </a:ext>
            </a:extLst>
          </p:cNvPr>
          <p:cNvPicPr>
            <a:picLocks noGrp="1" noChangeAspect="1"/>
          </p:cNvPicPr>
          <p:nvPr>
            <p:ph idx="1"/>
          </p:nvPr>
        </p:nvPicPr>
        <p:blipFill rotWithShape="1">
          <a:blip r:embed="rId3"/>
          <a:srcRect b="5098"/>
          <a:stretch/>
        </p:blipFill>
        <p:spPr>
          <a:xfrm>
            <a:off x="1955945" y="152400"/>
            <a:ext cx="8280110" cy="6072083"/>
          </a:xfrm>
        </p:spPr>
      </p:pic>
      <p:sp>
        <p:nvSpPr>
          <p:cNvPr id="4" name="Footer Placeholder 3">
            <a:extLst>
              <a:ext uri="{FF2B5EF4-FFF2-40B4-BE49-F238E27FC236}">
                <a16:creationId xmlns:a16="http://schemas.microsoft.com/office/drawing/2014/main" id="{F3355F08-E8F6-0214-82E1-EF9971114779}"/>
              </a:ext>
            </a:extLst>
          </p:cNvPr>
          <p:cNvSpPr>
            <a:spLocks noGrp="1"/>
          </p:cNvSpPr>
          <p:nvPr>
            <p:ph type="ftr" sz="quarter" idx="11"/>
          </p:nvPr>
        </p:nvSpPr>
        <p:spPr>
          <a:xfrm>
            <a:off x="2476500" y="6400800"/>
            <a:ext cx="7239000" cy="304800"/>
          </a:xfrm>
        </p:spPr>
        <p:txBody>
          <a:bodyPr/>
          <a:lstStyle/>
          <a:p>
            <a:r>
              <a:rPr lang="en-US" dirty="0"/>
              <a:t>State of California Department of Social Services, Copyright (2024)</a:t>
            </a:r>
          </a:p>
        </p:txBody>
      </p:sp>
      <p:sp>
        <p:nvSpPr>
          <p:cNvPr id="12" name="Slide Number Placeholder 11">
            <a:extLst>
              <a:ext uri="{FF2B5EF4-FFF2-40B4-BE49-F238E27FC236}">
                <a16:creationId xmlns:a16="http://schemas.microsoft.com/office/drawing/2014/main" id="{D79501C1-A97D-9C9F-DB4D-AFC66F6C15AD}"/>
              </a:ext>
            </a:extLst>
          </p:cNvPr>
          <p:cNvSpPr>
            <a:spLocks noGrp="1"/>
          </p:cNvSpPr>
          <p:nvPr>
            <p:ph type="sldNum" sz="quarter" idx="12"/>
          </p:nvPr>
        </p:nvSpPr>
        <p:spPr>
          <a:xfrm>
            <a:off x="9448800" y="40240"/>
            <a:ext cx="2743200" cy="365125"/>
          </a:xfrm>
        </p:spPr>
        <p:txBody>
          <a:bodyPr/>
          <a:lstStyle/>
          <a:p>
            <a:fld id="{73E63A98-4574-D54E-ADBF-963175478641}" type="slidenum">
              <a:rPr lang="en-US" smtClean="0"/>
              <a:pPr/>
              <a:t>7</a:t>
            </a:fld>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3" name="Rectangle 9"/>
          <p:cNvSpPr>
            <a:spLocks noGrp="1" noChangeArrowheads="1"/>
          </p:cNvSpPr>
          <p:nvPr>
            <p:ph type="title" sz="quarter"/>
          </p:nvPr>
        </p:nvSpPr>
        <p:spPr>
          <a:noFill/>
        </p:spPr>
        <p:txBody>
          <a:bodyPr/>
          <a:lstStyle/>
          <a:p>
            <a:pPr eaLnBrk="1" hangingPunct="1"/>
            <a:r>
              <a:rPr lang="en-US" dirty="0">
                <a:ea typeface="Arial" pitchFamily="-65" charset="0"/>
                <a:cs typeface="Arial" pitchFamily="-65" charset="0"/>
              </a:rPr>
              <a:t>Learning Foundations</a:t>
            </a:r>
            <a:br>
              <a:rPr lang="en-US" dirty="0">
                <a:ea typeface="Arial" pitchFamily="-65" charset="0"/>
                <a:cs typeface="Arial" pitchFamily="-65" charset="0"/>
              </a:rPr>
            </a:br>
            <a:r>
              <a:rPr lang="en-US" sz="1800" dirty="0">
                <a:ea typeface="Arial" pitchFamily="-65" charset="0"/>
                <a:cs typeface="Arial" pitchFamily="-65" charset="0"/>
              </a:rPr>
              <a:t>What Children Know and Are Able to Do</a:t>
            </a:r>
          </a:p>
        </p:txBody>
      </p:sp>
      <p:pic>
        <p:nvPicPr>
          <p:cNvPr id="34" name="Picture 7" descr="Screen Shot infant toddler Learning Foundations">
            <a:extLst>
              <a:ext uri="{FF2B5EF4-FFF2-40B4-BE49-F238E27FC236}">
                <a16:creationId xmlns:a16="http://schemas.microsoft.com/office/drawing/2014/main" id="{AC84D75F-DF9A-4572-A77A-8490F066F279}"/>
              </a:ext>
            </a:extLst>
          </p:cNvPr>
          <p:cNvPicPr>
            <a:picLocks noGrp="1" noChangeAspect="1"/>
          </p:cNvPicPr>
          <p:nvPr>
            <p:ph sz="quarter" idx="15"/>
          </p:nvPr>
        </p:nvPicPr>
        <p:blipFill>
          <a:blip r:embed="rId3"/>
          <a:stretch>
            <a:fillRect/>
          </a:stretch>
        </p:blipFill>
        <p:spPr bwMode="auto">
          <a:xfrm>
            <a:off x="1026544" y="1502589"/>
            <a:ext cx="2303502" cy="2740053"/>
          </a:xfrm>
          <a:prstGeom prst="rect">
            <a:avLst/>
          </a:prstGeom>
          <a:noFill/>
          <a:ln w="9525">
            <a:solidFill>
              <a:srgbClr val="014482"/>
            </a:solidFill>
            <a:miter lim="800000"/>
            <a:headEnd/>
            <a:tailEnd/>
          </a:ln>
        </p:spPr>
      </p:pic>
      <p:pic>
        <p:nvPicPr>
          <p:cNvPr id="13" name="Content Placeholder 12" descr="CA Preschool/Transitional Kindergarten Foundations (PTKLF)">
            <a:extLst>
              <a:ext uri="{FF2B5EF4-FFF2-40B4-BE49-F238E27FC236}">
                <a16:creationId xmlns:a16="http://schemas.microsoft.com/office/drawing/2014/main" id="{F71D370F-FCAD-8118-C130-CE8CB7BA2D4C}"/>
              </a:ext>
            </a:extLst>
          </p:cNvPr>
          <p:cNvPicPr>
            <a:picLocks noGrp="1" noChangeAspect="1"/>
          </p:cNvPicPr>
          <p:nvPr>
            <p:ph sz="quarter" idx="1"/>
          </p:nvPr>
        </p:nvPicPr>
        <p:blipFill>
          <a:blip r:embed="rId4"/>
          <a:stretch>
            <a:fillRect/>
          </a:stretch>
        </p:blipFill>
        <p:spPr>
          <a:xfrm>
            <a:off x="3763111" y="1968035"/>
            <a:ext cx="2303501" cy="2921930"/>
          </a:xfrm>
        </p:spPr>
      </p:pic>
      <p:pic>
        <p:nvPicPr>
          <p:cNvPr id="17" name="Content Placeholder 16" descr="CA Preschool/Transitional Kindergarten Foundations (PTKLF)">
            <a:extLst>
              <a:ext uri="{FF2B5EF4-FFF2-40B4-BE49-F238E27FC236}">
                <a16:creationId xmlns:a16="http://schemas.microsoft.com/office/drawing/2014/main" id="{236B9E4B-837F-4BB2-819A-C95699821215}"/>
              </a:ext>
            </a:extLst>
          </p:cNvPr>
          <p:cNvPicPr>
            <a:picLocks noGrp="1" noChangeAspect="1"/>
          </p:cNvPicPr>
          <p:nvPr>
            <p:ph sz="quarter" idx="14"/>
          </p:nvPr>
        </p:nvPicPr>
        <p:blipFill>
          <a:blip r:embed="rId5"/>
          <a:stretch>
            <a:fillRect/>
          </a:stretch>
        </p:blipFill>
        <p:spPr>
          <a:xfrm>
            <a:off x="6499677" y="2338466"/>
            <a:ext cx="2305785" cy="2939182"/>
          </a:xfrm>
        </p:spPr>
      </p:pic>
      <p:sp>
        <p:nvSpPr>
          <p:cNvPr id="29" name="10-Point Star 15">
            <a:extLst>
              <a:ext uri="{FF2B5EF4-FFF2-40B4-BE49-F238E27FC236}">
                <a16:creationId xmlns:a16="http://schemas.microsoft.com/office/drawing/2014/main" id="{990AC14E-5F2D-4475-BED3-93867230074E}"/>
              </a:ext>
            </a:extLst>
          </p:cNvPr>
          <p:cNvSpPr>
            <a:spLocks noGrp="1"/>
          </p:cNvSpPr>
          <p:nvPr>
            <p:ph sz="quarter" idx="4294967295"/>
          </p:nvPr>
        </p:nvSpPr>
        <p:spPr bwMode="auto">
          <a:xfrm>
            <a:off x="9372600" y="862343"/>
            <a:ext cx="1828346" cy="1476123"/>
          </a:xfrm>
          <a:prstGeom prst="star10">
            <a:avLst/>
          </a:prstGeom>
          <a:solidFill>
            <a:schemeClr val="accent1"/>
          </a:solidFill>
          <a:ln w="9525" cap="flat" cmpd="sng" algn="ctr">
            <a:solidFill>
              <a:schemeClr val="tx1"/>
            </a:solidFill>
            <a:prstDash val="solid"/>
            <a:round/>
            <a:headEnd type="none" w="med" len="med"/>
            <a:tailEnd type="none" w="med" len="med"/>
          </a:ln>
          <a:effectLst/>
        </p:spPr>
        <p:txBody>
          <a:bodyPr>
            <a:noAutofit/>
          </a:bodyPr>
          <a:lstStyle/>
          <a:p>
            <a:pPr marL="0" indent="0" algn="ctr">
              <a:buNone/>
              <a:defRPr/>
            </a:pPr>
            <a:r>
              <a:rPr lang="en-US" sz="1800" b="1" dirty="0">
                <a:latin typeface="Arial" pitchFamily="-111" charset="0"/>
                <a:ea typeface="+mn-ea"/>
                <a:cs typeface="+mn-cs"/>
              </a:rPr>
              <a:t>CPIN offers training</a:t>
            </a:r>
          </a:p>
        </p:txBody>
      </p:sp>
      <p:sp>
        <p:nvSpPr>
          <p:cNvPr id="5" name="10-Point Star 12">
            <a:extLst>
              <a:ext uri="{FF2B5EF4-FFF2-40B4-BE49-F238E27FC236}">
                <a16:creationId xmlns:a16="http://schemas.microsoft.com/office/drawing/2014/main" id="{3AA78A19-5EA6-83F7-CCB0-672D7706F21B}"/>
              </a:ext>
            </a:extLst>
          </p:cNvPr>
          <p:cNvSpPr txBox="1">
            <a:spLocks/>
          </p:cNvSpPr>
          <p:nvPr/>
        </p:nvSpPr>
        <p:spPr bwMode="auto">
          <a:xfrm>
            <a:off x="1385636" y="4513104"/>
            <a:ext cx="1586164" cy="1506695"/>
          </a:xfrm>
          <a:prstGeom prst="star10">
            <a:avLst/>
          </a:prstGeom>
          <a:solidFill>
            <a:schemeClr val="accent1"/>
          </a:solidFill>
          <a:ln w="9525" cap="flat" cmpd="sng" algn="ctr">
            <a:solidFill>
              <a:schemeClr val="tx1"/>
            </a:solidFill>
            <a:prstDash val="solid"/>
            <a:round/>
            <a:headEnd type="none" w="med" len="med"/>
            <a:tailEnd type="none" w="med" len="med"/>
          </a:ln>
          <a:effectLst/>
        </p:spPr>
        <p:txBody>
          <a:bodyPr vert="horz" lIns="68580" tIns="34290" rIns="68580" bIns="34290" rtlCol="0">
            <a:noAutofit/>
          </a:bodyPr>
          <a:lstStyle>
            <a:lvl1pPr marL="0" indent="0" algn="l" defTabSz="914400" rtl="0" eaLnBrk="1" latinLnBrk="0" hangingPunct="1">
              <a:lnSpc>
                <a:spcPct val="90000"/>
              </a:lnSpc>
              <a:spcBef>
                <a:spcPts val="1500"/>
              </a:spcBef>
              <a:spcAft>
                <a:spcPts val="500"/>
              </a:spcAft>
              <a:buFont typeface="Arial" panose="020B0604020202020204" pitchFamily="34" charset="0"/>
              <a:buNone/>
              <a:defRPr sz="2800" kern="1200" baseline="0">
                <a:solidFill>
                  <a:srgbClr val="006699"/>
                </a:solidFill>
                <a:latin typeface="Arial" charset="0"/>
                <a:ea typeface="Arial" charset="0"/>
                <a:cs typeface="Arial" charset="0"/>
              </a:defRPr>
            </a:lvl1pPr>
            <a:lvl2pPr marL="274320" indent="0" algn="l" defTabSz="914400" rtl="0" eaLnBrk="1" latinLnBrk="0" hangingPunct="1">
              <a:lnSpc>
                <a:spcPct val="90000"/>
              </a:lnSpc>
              <a:spcBef>
                <a:spcPts val="1000"/>
              </a:spcBef>
              <a:spcAft>
                <a:spcPts val="500"/>
              </a:spcAft>
              <a:buFont typeface=".AppleSystemUIFont" charset="-120"/>
              <a:buNone/>
              <a:defRPr sz="2400" kern="1200" baseline="0">
                <a:solidFill>
                  <a:srgbClr val="141414"/>
                </a:solidFill>
                <a:latin typeface="Arial" charset="0"/>
                <a:ea typeface="Arial" charset="0"/>
                <a:cs typeface="Arial" charset="0"/>
              </a:defRPr>
            </a:lvl2pPr>
            <a:lvl3pPr marL="822960" indent="-274320" algn="l" defTabSz="914400" rtl="0" eaLnBrk="1" latinLnBrk="0" hangingPunct="1">
              <a:lnSpc>
                <a:spcPct val="90000"/>
              </a:lnSpc>
              <a:spcBef>
                <a:spcPts val="500"/>
              </a:spcBef>
              <a:spcAft>
                <a:spcPts val="500"/>
              </a:spcAft>
              <a:buClr>
                <a:srgbClr val="006699"/>
              </a:buClr>
              <a:buSzPct val="90000"/>
              <a:buFont typeface="Courier New" charset="0"/>
              <a:buChar char="o"/>
              <a:defRPr sz="2000" kern="1200">
                <a:solidFill>
                  <a:srgbClr val="141414"/>
                </a:solidFill>
                <a:latin typeface="Arial" charset="0"/>
                <a:ea typeface="Arial" charset="0"/>
                <a:cs typeface="Arial" charset="0"/>
              </a:defRPr>
            </a:lvl3pPr>
            <a:lvl4pPr marL="1097280" indent="-274320" algn="l" defTabSz="914400" rtl="0" eaLnBrk="1" latinLnBrk="0" hangingPunct="1">
              <a:lnSpc>
                <a:spcPct val="90000"/>
              </a:lnSpc>
              <a:spcBef>
                <a:spcPts val="500"/>
              </a:spcBef>
              <a:spcAft>
                <a:spcPts val="500"/>
              </a:spcAft>
              <a:buFont typeface=".AppleSystemUIFont" charset="-120"/>
              <a:buChar char="–"/>
              <a:defRPr sz="1800" kern="1200">
                <a:solidFill>
                  <a:srgbClr val="141414"/>
                </a:solidFill>
                <a:latin typeface="Arial" charset="0"/>
                <a:ea typeface="Arial" charset="0"/>
                <a:cs typeface="Arial" charset="0"/>
              </a:defRPr>
            </a:lvl4pPr>
            <a:lvl5pPr marL="1371600" indent="-274320" algn="l" defTabSz="914400" rtl="0" eaLnBrk="1" latinLnBrk="0" hangingPunct="1">
              <a:lnSpc>
                <a:spcPct val="90000"/>
              </a:lnSpc>
              <a:spcBef>
                <a:spcPts val="500"/>
              </a:spcBef>
              <a:spcAft>
                <a:spcPts val="500"/>
              </a:spcAft>
              <a:buFont typeface="LucidaGrande" charset="0"/>
              <a:buChar char="▪︎"/>
              <a:defRPr sz="1600" kern="1200">
                <a:solidFill>
                  <a:srgbClr val="141414"/>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eaLnBrk="0" hangingPunct="0">
              <a:defRPr/>
            </a:pPr>
            <a:r>
              <a:rPr lang="en-US" sz="1800" b="1" dirty="0">
                <a:solidFill>
                  <a:schemeClr val="tx1"/>
                </a:solidFill>
                <a:latin typeface="Arial" pitchFamily="-109" charset="0"/>
                <a:ea typeface="+mn-ea"/>
                <a:cs typeface="+mn-cs"/>
              </a:rPr>
              <a:t>CECO modules</a:t>
            </a:r>
          </a:p>
        </p:txBody>
      </p:sp>
      <p:pic>
        <p:nvPicPr>
          <p:cNvPr id="15" name="Content Placeholder 14" descr="CA Preschool/Transitional Kindergarten Foundations (PTKLF)">
            <a:extLst>
              <a:ext uri="{FF2B5EF4-FFF2-40B4-BE49-F238E27FC236}">
                <a16:creationId xmlns:a16="http://schemas.microsoft.com/office/drawing/2014/main" id="{CD309F78-4AE9-869D-98D3-8ECD2D62FF9D}"/>
              </a:ext>
            </a:extLst>
          </p:cNvPr>
          <p:cNvPicPr>
            <a:picLocks noGrp="1" noChangeAspect="1"/>
          </p:cNvPicPr>
          <p:nvPr>
            <p:ph sz="quarter" idx="2"/>
          </p:nvPr>
        </p:nvPicPr>
        <p:blipFill>
          <a:blip r:embed="rId6"/>
          <a:stretch>
            <a:fillRect/>
          </a:stretch>
        </p:blipFill>
        <p:spPr>
          <a:xfrm>
            <a:off x="9236142" y="2682597"/>
            <a:ext cx="2305785" cy="2907478"/>
          </a:xfrm>
        </p:spPr>
      </p:pic>
      <p:sp>
        <p:nvSpPr>
          <p:cNvPr id="3" name="Footer Placeholder 2">
            <a:extLst>
              <a:ext uri="{FF2B5EF4-FFF2-40B4-BE49-F238E27FC236}">
                <a16:creationId xmlns:a16="http://schemas.microsoft.com/office/drawing/2014/main" id="{82E43309-2189-4AEF-CCB8-998D900D17A6}"/>
              </a:ext>
            </a:extLst>
          </p:cNvPr>
          <p:cNvSpPr>
            <a:spLocks noGrp="1"/>
          </p:cNvSpPr>
          <p:nvPr>
            <p:ph type="ftr" sz="quarter" idx="17"/>
          </p:nvPr>
        </p:nvSpPr>
        <p:spPr/>
        <p:txBody>
          <a:bodyPr/>
          <a:lstStyle/>
          <a:p>
            <a:r>
              <a:rPr lang="en-US" dirty="0"/>
              <a:t>State of California Department of Social Services, Copyright (2024)</a:t>
            </a:r>
          </a:p>
        </p:txBody>
      </p:sp>
      <p:sp>
        <p:nvSpPr>
          <p:cNvPr id="6" name="Slide Number Placeholder 5">
            <a:extLst>
              <a:ext uri="{FF2B5EF4-FFF2-40B4-BE49-F238E27FC236}">
                <a16:creationId xmlns:a16="http://schemas.microsoft.com/office/drawing/2014/main" id="{557A28A6-A192-75B7-8D20-003B090F946C}"/>
              </a:ext>
            </a:extLst>
          </p:cNvPr>
          <p:cNvSpPr>
            <a:spLocks noGrp="1"/>
          </p:cNvSpPr>
          <p:nvPr>
            <p:ph type="sldNum" sz="quarter" idx="18"/>
          </p:nvPr>
        </p:nvSpPr>
        <p:spPr/>
        <p:txBody>
          <a:bodyPr/>
          <a:lstStyle/>
          <a:p>
            <a:fld id="{F602482B-41C7-0148-9411-7F894982A34B}" type="slidenum">
              <a:rPr lang="en-US" smtClean="0"/>
              <a:pPr/>
              <a:t>8</a:t>
            </a:fld>
            <a:endParaRPr lang="en-US" dirty="0"/>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29"/>
                                        </p:tgtEl>
                                        <p:attrNameLst>
                                          <p:attrName>style.color</p:attrName>
                                        </p:attrNameLst>
                                      </p:cBhvr>
                                      <p:by>
                                        <p:hsl h="7200000" s="0" l="0"/>
                                      </p:by>
                                    </p:animClr>
                                    <p:animClr clrSpc="hsl" dir="cw">
                                      <p:cBhvr>
                                        <p:cTn id="7" dur="500" fill="hold"/>
                                        <p:tgtEl>
                                          <p:spTgt spid="29"/>
                                        </p:tgtEl>
                                        <p:attrNameLst>
                                          <p:attrName>fillcolor</p:attrName>
                                        </p:attrNameLst>
                                      </p:cBhvr>
                                      <p:by>
                                        <p:hsl h="7200000" s="0" l="0"/>
                                      </p:by>
                                    </p:animClr>
                                    <p:animClr clrSpc="hsl" dir="cw">
                                      <p:cBhvr>
                                        <p:cTn id="8" dur="500" fill="hold"/>
                                        <p:tgtEl>
                                          <p:spTgt spid="29"/>
                                        </p:tgtEl>
                                        <p:attrNameLst>
                                          <p:attrName>stroke.color</p:attrName>
                                        </p:attrNameLst>
                                      </p:cBhvr>
                                      <p:by>
                                        <p:hsl h="7200000" s="0" l="0"/>
                                      </p:by>
                                    </p:animClr>
                                    <p:set>
                                      <p:cBhvr>
                                        <p:cTn id="9" dur="500" fill="hold"/>
                                        <p:tgtEl>
                                          <p:spTgt spid="29"/>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1" presetClass="emph" presetSubtype="0" fill="hold" grpId="0" nodeType="clickEffect">
                                  <p:stCondLst>
                                    <p:cond delay="0"/>
                                  </p:stCondLst>
                                  <p:childTnLst>
                                    <p:animClr clrSpc="hsl" dir="cw">
                                      <p:cBhvr override="childStyle">
                                        <p:cTn id="13" dur="500" fill="hold"/>
                                        <p:tgtEl>
                                          <p:spTgt spid="5"/>
                                        </p:tgtEl>
                                        <p:attrNameLst>
                                          <p:attrName>style.color</p:attrName>
                                        </p:attrNameLst>
                                      </p:cBhvr>
                                      <p:by>
                                        <p:hsl h="7200000" s="0" l="0"/>
                                      </p:by>
                                    </p:animClr>
                                    <p:animClr clrSpc="hsl" dir="cw">
                                      <p:cBhvr>
                                        <p:cTn id="14" dur="500" fill="hold"/>
                                        <p:tgtEl>
                                          <p:spTgt spid="5"/>
                                        </p:tgtEl>
                                        <p:attrNameLst>
                                          <p:attrName>fillcolor</p:attrName>
                                        </p:attrNameLst>
                                      </p:cBhvr>
                                      <p:by>
                                        <p:hsl h="7200000" s="0" l="0"/>
                                      </p:by>
                                    </p:animClr>
                                    <p:animClr clrSpc="hsl" dir="cw">
                                      <p:cBhvr>
                                        <p:cTn id="15" dur="500" fill="hold"/>
                                        <p:tgtEl>
                                          <p:spTgt spid="5"/>
                                        </p:tgtEl>
                                        <p:attrNameLst>
                                          <p:attrName>stroke.color</p:attrName>
                                        </p:attrNameLst>
                                      </p:cBhvr>
                                      <p:by>
                                        <p:hsl h="7200000" s="0" l="0"/>
                                      </p:by>
                                    </p:animClr>
                                    <p:set>
                                      <p:cBhvr>
                                        <p:cTn id="16" dur="500" fill="hold"/>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10"/>
          <p:cNvSpPr>
            <a:spLocks noGrp="1" noChangeArrowheads="1"/>
          </p:cNvSpPr>
          <p:nvPr>
            <p:ph type="title" sz="quarter"/>
          </p:nvPr>
        </p:nvSpPr>
        <p:spPr>
          <a:noFill/>
        </p:spPr>
        <p:txBody>
          <a:bodyPr/>
          <a:lstStyle/>
          <a:p>
            <a:pPr eaLnBrk="1" hangingPunct="1"/>
            <a:r>
              <a:rPr lang="en-US" dirty="0">
                <a:ea typeface="Arial" pitchFamily="-65" charset="0"/>
                <a:cs typeface="Arial" pitchFamily="-65" charset="0"/>
              </a:rPr>
              <a:t>Program Guidelines </a:t>
            </a:r>
          </a:p>
        </p:txBody>
      </p:sp>
      <p:pic>
        <p:nvPicPr>
          <p:cNvPr id="20" name="Picture 7" descr="inclusion_works">
            <a:extLst>
              <a:ext uri="{FF2B5EF4-FFF2-40B4-BE49-F238E27FC236}">
                <a16:creationId xmlns:a16="http://schemas.microsoft.com/office/drawing/2014/main" id="{04D2DF18-643B-4166-8B23-48881CE91772}"/>
              </a:ext>
            </a:extLst>
          </p:cNvPr>
          <p:cNvPicPr>
            <a:picLocks noGrp="1" noChangeAspect="1" noChangeArrowheads="1"/>
          </p:cNvPicPr>
          <p:nvPr>
            <p:ph sz="quarter" idx="1"/>
          </p:nvPr>
        </p:nvPicPr>
        <p:blipFill>
          <a:blip r:embed="rId3"/>
          <a:stretch>
            <a:fillRect/>
          </a:stretch>
        </p:blipFill>
        <p:spPr bwMode="auto">
          <a:xfrm>
            <a:off x="1235515" y="1264556"/>
            <a:ext cx="1953122" cy="2525588"/>
          </a:xfrm>
          <a:prstGeom prst="rect">
            <a:avLst/>
          </a:prstGeom>
          <a:noFill/>
          <a:ln w="9525">
            <a:noFill/>
            <a:miter lim="800000"/>
            <a:headEnd/>
            <a:tailEnd/>
          </a:ln>
        </p:spPr>
      </p:pic>
      <p:pic>
        <p:nvPicPr>
          <p:cNvPr id="23" name="Picture 6" descr="0925_001">
            <a:hlinkClick r:id="rId4"/>
            <a:extLst>
              <a:ext uri="{FF2B5EF4-FFF2-40B4-BE49-F238E27FC236}">
                <a16:creationId xmlns:a16="http://schemas.microsoft.com/office/drawing/2014/main" id="{CC390EB7-B8A7-4C1C-BA07-D5EA1B22BDBF}"/>
              </a:ext>
            </a:extLst>
          </p:cNvPr>
          <p:cNvPicPr>
            <a:picLocks noGrp="1" noChangeAspect="1" noChangeArrowheads="1"/>
          </p:cNvPicPr>
          <p:nvPr>
            <p:ph sz="quarter" idx="2"/>
          </p:nvPr>
        </p:nvPicPr>
        <p:blipFill>
          <a:blip r:embed="rId5"/>
          <a:stretch>
            <a:fillRect/>
          </a:stretch>
        </p:blipFill>
        <p:spPr bwMode="auto">
          <a:xfrm>
            <a:off x="4382265" y="1368598"/>
            <a:ext cx="1953123" cy="2562799"/>
          </a:xfrm>
          <a:prstGeom prst="rect">
            <a:avLst/>
          </a:prstGeom>
          <a:noFill/>
          <a:ln w="9525">
            <a:noFill/>
            <a:miter lim="800000"/>
            <a:headEnd/>
            <a:tailEnd/>
          </a:ln>
        </p:spPr>
      </p:pic>
      <p:pic>
        <p:nvPicPr>
          <p:cNvPr id="21" name="Picture 6" descr="itguidelines">
            <a:hlinkClick r:id="rId6"/>
            <a:extLst>
              <a:ext uri="{FF2B5EF4-FFF2-40B4-BE49-F238E27FC236}">
                <a16:creationId xmlns:a16="http://schemas.microsoft.com/office/drawing/2014/main" id="{3A2F6EEA-14BA-431C-A1AE-860990FCDB8A}"/>
              </a:ext>
            </a:extLst>
          </p:cNvPr>
          <p:cNvPicPr>
            <a:picLocks noGrp="1" noChangeAspect="1" noChangeArrowheads="1"/>
          </p:cNvPicPr>
          <p:nvPr>
            <p:ph sz="quarter" idx="17"/>
          </p:nvPr>
        </p:nvPicPr>
        <p:blipFill>
          <a:blip r:embed="rId7"/>
          <a:stretch>
            <a:fillRect/>
          </a:stretch>
        </p:blipFill>
        <p:spPr bwMode="auto">
          <a:xfrm>
            <a:off x="7839227" y="1368598"/>
            <a:ext cx="1905024" cy="2460209"/>
          </a:xfrm>
          <a:prstGeom prst="rect">
            <a:avLst/>
          </a:prstGeom>
          <a:noFill/>
          <a:ln w="9525">
            <a:noFill/>
            <a:miter lim="800000"/>
            <a:headEnd/>
            <a:tailEnd/>
          </a:ln>
        </p:spPr>
      </p:pic>
      <p:pic>
        <p:nvPicPr>
          <p:cNvPr id="24" name="Picture 7" descr="world full of language">
            <a:extLst>
              <a:ext uri="{FF2B5EF4-FFF2-40B4-BE49-F238E27FC236}">
                <a16:creationId xmlns:a16="http://schemas.microsoft.com/office/drawing/2014/main" id="{2C1030E1-51EE-4B89-A4FA-EE8F17093CA4}"/>
              </a:ext>
            </a:extLst>
          </p:cNvPr>
          <p:cNvPicPr>
            <a:picLocks noGrp="1" noChangeArrowheads="1"/>
          </p:cNvPicPr>
          <p:nvPr>
            <p:ph sz="quarter" idx="4294967295"/>
          </p:nvPr>
        </p:nvPicPr>
        <p:blipFill>
          <a:blip r:embed="rId8"/>
          <a:srcRect/>
          <a:stretch>
            <a:fillRect/>
          </a:stretch>
        </p:blipFill>
        <p:spPr bwMode="auto">
          <a:xfrm>
            <a:off x="1776767" y="3660042"/>
            <a:ext cx="1953123" cy="2440053"/>
          </a:xfrm>
          <a:prstGeom prst="rect">
            <a:avLst/>
          </a:prstGeom>
          <a:noFill/>
          <a:ln w="9525">
            <a:noFill/>
            <a:miter lim="800000"/>
            <a:headEnd/>
            <a:tailEnd/>
          </a:ln>
        </p:spPr>
      </p:pic>
      <p:pic>
        <p:nvPicPr>
          <p:cNvPr id="25" name="Picture 2" descr="Program Guidelines ">
            <a:extLst>
              <a:ext uri="{FF2B5EF4-FFF2-40B4-BE49-F238E27FC236}">
                <a16:creationId xmlns:a16="http://schemas.microsoft.com/office/drawing/2014/main" id="{134B8BAA-EF15-4006-9F20-73EBF4FED85A}"/>
              </a:ext>
            </a:extLst>
          </p:cNvPr>
          <p:cNvPicPr>
            <a:picLocks noGrp="1" noChangeAspect="1" noChangeArrowheads="1"/>
          </p:cNvPicPr>
          <p:nvPr>
            <p:ph sz="quarter" idx="14"/>
          </p:nvPr>
        </p:nvPicPr>
        <p:blipFill>
          <a:blip r:embed="rId9"/>
          <a:stretch>
            <a:fillRect/>
          </a:stretch>
        </p:blipFill>
        <p:spPr bwMode="auto">
          <a:xfrm>
            <a:off x="5519703" y="3585853"/>
            <a:ext cx="1953124" cy="2514242"/>
          </a:xfrm>
          <a:prstGeom prst="rect">
            <a:avLst/>
          </a:prstGeom>
          <a:noFill/>
          <a:ln w="9525">
            <a:noFill/>
            <a:miter lim="800000"/>
            <a:headEnd/>
            <a:tailEnd/>
          </a:ln>
        </p:spPr>
      </p:pic>
      <p:pic>
        <p:nvPicPr>
          <p:cNvPr id="26" name="Content Placeholder 25" descr="Screen Shot preschool Program Guidelines ">
            <a:extLst>
              <a:ext uri="{FF2B5EF4-FFF2-40B4-BE49-F238E27FC236}">
                <a16:creationId xmlns:a16="http://schemas.microsoft.com/office/drawing/2014/main" id="{34DC18AF-1637-44CF-B76A-31342167D95C}"/>
              </a:ext>
            </a:extLst>
          </p:cNvPr>
          <p:cNvPicPr>
            <a:picLocks noGrp="1" noChangeAspect="1"/>
          </p:cNvPicPr>
          <p:nvPr>
            <p:ph sz="quarter" idx="15"/>
          </p:nvPr>
        </p:nvPicPr>
        <p:blipFill rotWithShape="1">
          <a:blip r:embed="rId10" cstate="print">
            <a:extLst>
              <a:ext uri="{28A0092B-C50C-407E-A947-70E740481C1C}">
                <a14:useLocalDpi xmlns:a14="http://schemas.microsoft.com/office/drawing/2010/main"/>
              </a:ext>
            </a:extLst>
          </a:blip>
          <a:stretch/>
        </p:blipFill>
        <p:spPr>
          <a:xfrm>
            <a:off x="8854250" y="3445933"/>
            <a:ext cx="2045917" cy="2654162"/>
          </a:xfrm>
          <a:prstGeom prst="rect">
            <a:avLst/>
          </a:prstGeom>
        </p:spPr>
      </p:pic>
      <p:sp>
        <p:nvSpPr>
          <p:cNvPr id="4" name="Footer Placeholder 3">
            <a:extLst>
              <a:ext uri="{FF2B5EF4-FFF2-40B4-BE49-F238E27FC236}">
                <a16:creationId xmlns:a16="http://schemas.microsoft.com/office/drawing/2014/main" id="{9CCAA8C7-55B3-1B2C-9CC8-A03261104CD9}"/>
              </a:ext>
            </a:extLst>
          </p:cNvPr>
          <p:cNvSpPr>
            <a:spLocks noGrp="1"/>
          </p:cNvSpPr>
          <p:nvPr>
            <p:ph type="ftr" sz="quarter" idx="19"/>
          </p:nvPr>
        </p:nvSpPr>
        <p:spPr/>
        <p:txBody>
          <a:bodyPr/>
          <a:lstStyle/>
          <a:p>
            <a:r>
              <a:rPr lang="en-US" dirty="0"/>
              <a:t>State of California Department of Social Services, Copyright (2024)</a:t>
            </a:r>
          </a:p>
        </p:txBody>
      </p:sp>
      <p:sp>
        <p:nvSpPr>
          <p:cNvPr id="8" name="Slide Number Placeholder 7">
            <a:extLst>
              <a:ext uri="{FF2B5EF4-FFF2-40B4-BE49-F238E27FC236}">
                <a16:creationId xmlns:a16="http://schemas.microsoft.com/office/drawing/2014/main" id="{4FEB9564-8B07-1DF0-5AA8-5438F0424DBC}"/>
              </a:ext>
            </a:extLst>
          </p:cNvPr>
          <p:cNvSpPr>
            <a:spLocks noGrp="1"/>
          </p:cNvSpPr>
          <p:nvPr>
            <p:ph type="sldNum" sz="quarter" idx="20"/>
          </p:nvPr>
        </p:nvSpPr>
        <p:spPr/>
        <p:txBody>
          <a:bodyPr/>
          <a:lstStyle/>
          <a:p>
            <a:fld id="{F602482B-41C7-0148-9411-7F894982A34B}" type="slidenum">
              <a:rPr lang="en-US" smtClean="0"/>
              <a:pPr/>
              <a:t>9</a:t>
            </a:fld>
            <a:endParaRPr lang="en-US" dirty="0"/>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DOCUME~1\jenna\LOCALS~1\Temp\articulate\presenter\imgtemp\szH0kjGi_files\slide0001_image001.png"/>
</p:tagLst>
</file>

<file path=ppt/theme/theme1.xml><?xml version="1.0" encoding="utf-8"?>
<a:theme xmlns:a="http://schemas.openxmlformats.org/drawingml/2006/main" name="Smudge">
  <a:themeElements>
    <a:clrScheme name="">
      <a:dk1>
        <a:srgbClr val="000000"/>
      </a:dk1>
      <a:lt1>
        <a:srgbClr val="D2B725"/>
      </a:lt1>
      <a:dk2>
        <a:srgbClr val="000000"/>
      </a:dk2>
      <a:lt2>
        <a:srgbClr val="806512"/>
      </a:lt2>
      <a:accent1>
        <a:srgbClr val="FBFF83"/>
      </a:accent1>
      <a:accent2>
        <a:srgbClr val="E6FF8F"/>
      </a:accent2>
      <a:accent3>
        <a:srgbClr val="E5D8AC"/>
      </a:accent3>
      <a:accent4>
        <a:srgbClr val="000000"/>
      </a:accent4>
      <a:accent5>
        <a:srgbClr val="FDFFC1"/>
      </a:accent5>
      <a:accent6>
        <a:srgbClr val="D0E781"/>
      </a:accent6>
      <a:hlink>
        <a:srgbClr val="3333CC"/>
      </a:hlink>
      <a:folHlink>
        <a:srgbClr val="FFE2B8"/>
      </a:folHlink>
    </a:clrScheme>
    <a:fontScheme name="Smudge">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8000" b="0" i="0" u="none" strike="noStrike" cap="none" normalizeH="0" baseline="0">
            <a:ln>
              <a:noFill/>
            </a:ln>
            <a:solidFill>
              <a:schemeClr val="tx1"/>
            </a:solidFill>
            <a:effectLst/>
            <a:latin typeface="Arial"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8000" b="0" i="0" u="none" strike="noStrike" cap="none" normalizeH="0" baseline="0">
            <a:ln>
              <a:noFill/>
            </a:ln>
            <a:solidFill>
              <a:schemeClr val="tx1"/>
            </a:solidFill>
            <a:effectLst/>
            <a:latin typeface="Arial" pitchFamily="-109" charset="0"/>
          </a:defRPr>
        </a:defPPr>
      </a:lstStyle>
    </a:lnDef>
  </a:objectDefaults>
  <a:extraClrSchemeLst>
    <a:extraClrScheme>
      <a:clrScheme name="Smudge 1">
        <a:dk1>
          <a:srgbClr val="000000"/>
        </a:dk1>
        <a:lt1>
          <a:srgbClr val="8EBED2"/>
        </a:lt1>
        <a:dk2>
          <a:srgbClr val="000000"/>
        </a:dk2>
        <a:lt2>
          <a:srgbClr val="808080"/>
        </a:lt2>
        <a:accent1>
          <a:srgbClr val="99CCFF"/>
        </a:accent1>
        <a:accent2>
          <a:srgbClr val="CCCCFF"/>
        </a:accent2>
        <a:accent3>
          <a:srgbClr val="C6DBE5"/>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mudge 2">
        <a:dk1>
          <a:srgbClr val="000000"/>
        </a:dk1>
        <a:lt1>
          <a:srgbClr val="8EBED2"/>
        </a:lt1>
        <a:dk2>
          <a:srgbClr val="000000"/>
        </a:dk2>
        <a:lt2>
          <a:srgbClr val="969696"/>
        </a:lt2>
        <a:accent1>
          <a:srgbClr val="FFFFFF"/>
        </a:accent1>
        <a:accent2>
          <a:srgbClr val="8DC6FF"/>
        </a:accent2>
        <a:accent3>
          <a:srgbClr val="C6DBE5"/>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HD:Desktop Folder:Francine:Training Development:ppt:trainingfmrc212</Template>
  <TotalTime>11265</TotalTime>
  <Words>2821</Words>
  <Application>Microsoft Office PowerPoint</Application>
  <PresentationFormat>Widescreen</PresentationFormat>
  <Paragraphs>243</Paragraphs>
  <Slides>30</Slides>
  <Notes>30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30</vt:i4>
      </vt:variant>
    </vt:vector>
  </HeadingPairs>
  <TitlesOfParts>
    <vt:vector size="34" baseType="lpstr">
      <vt:lpstr>ＭＳ Ｐゴシック</vt:lpstr>
      <vt:lpstr>Arial</vt:lpstr>
      <vt:lpstr>Times</vt:lpstr>
      <vt:lpstr>Smudge</vt:lpstr>
      <vt:lpstr>CDSS Attribution</vt:lpstr>
      <vt:lpstr>Desired Results for Children and Families</vt:lpstr>
      <vt:lpstr>Welcome to Desired Results Overview Training </vt:lpstr>
      <vt:lpstr>Parking Lot </vt:lpstr>
      <vt:lpstr>Agenda</vt:lpstr>
      <vt:lpstr>Session I: Overview</vt:lpstr>
      <vt:lpstr>CA Early Learning and Development System</vt:lpstr>
      <vt:lpstr>Learning Foundations What Children Know and Are Able to Do</vt:lpstr>
      <vt:lpstr>Program Guidelines </vt:lpstr>
      <vt:lpstr>Curriculum Frameworks</vt:lpstr>
      <vt:lpstr>Professional Development Supports &amp; Competencies </vt:lpstr>
      <vt:lpstr>Professional Development, Supports &amp; Competencies</vt:lpstr>
      <vt:lpstr>Desired Results Assessment System </vt:lpstr>
      <vt:lpstr>Quality Counts California</vt:lpstr>
      <vt:lpstr>What are your desired results?</vt:lpstr>
      <vt:lpstr>What are your desired results? (2)</vt:lpstr>
      <vt:lpstr>Desired Results for Children</vt:lpstr>
      <vt:lpstr>Desired Results for Families</vt:lpstr>
      <vt:lpstr>Desired Results model</vt:lpstr>
      <vt:lpstr>Foundations and the DRDP</vt:lpstr>
      <vt:lpstr>Desired Results System Process for Continuous Improvement</vt:lpstr>
      <vt:lpstr>Desired Results Developmental Profile </vt:lpstr>
      <vt:lpstr>Program Guideline Publications </vt:lpstr>
      <vt:lpstr>Parent Survey</vt:lpstr>
      <vt:lpstr>Environment Rating Scales</vt:lpstr>
      <vt:lpstr>Program Self-Evaluation</vt:lpstr>
      <vt:lpstr>Program self-evaluation requirements by contract are based upon…</vt:lpstr>
      <vt:lpstr>Program Self-Evaluation and Compliance Review</vt:lpstr>
      <vt:lpstr>In Summary</vt:lpstr>
      <vt:lpstr>Break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Desired Results for Children and Families</dc:title>
  <dc:creator>CIHS</dc:creator>
  <cp:lastModifiedBy>Sarah Therriault</cp:lastModifiedBy>
  <cp:revision>906</cp:revision>
  <cp:lastPrinted>2024-10-01T20:35:50Z</cp:lastPrinted>
  <dcterms:created xsi:type="dcterms:W3CDTF">2014-09-11T17:08:34Z</dcterms:created>
  <dcterms:modified xsi:type="dcterms:W3CDTF">2024-10-01T20:59:22Z</dcterms:modified>
</cp:coreProperties>
</file>