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handoutMasterIdLst>
    <p:handoutMasterId r:id="rId32"/>
  </p:handoutMasterIdLst>
  <p:sldIdLst>
    <p:sldId id="1564" r:id="rId2"/>
    <p:sldId id="802" r:id="rId3"/>
    <p:sldId id="1639" r:id="rId4"/>
    <p:sldId id="784" r:id="rId5"/>
    <p:sldId id="801" r:id="rId6"/>
    <p:sldId id="1640" r:id="rId7"/>
    <p:sldId id="1641" r:id="rId8"/>
    <p:sldId id="1642" r:id="rId9"/>
    <p:sldId id="1643" r:id="rId10"/>
    <p:sldId id="1644" r:id="rId11"/>
    <p:sldId id="1655" r:id="rId12"/>
    <p:sldId id="1576" r:id="rId13"/>
    <p:sldId id="1647" r:id="rId14"/>
    <p:sldId id="699" r:id="rId15"/>
    <p:sldId id="1402" r:id="rId16"/>
    <p:sldId id="1648" r:id="rId17"/>
    <p:sldId id="1649" r:id="rId18"/>
    <p:sldId id="1656" r:id="rId19"/>
    <p:sldId id="1651" r:id="rId20"/>
    <p:sldId id="1657" r:id="rId21"/>
    <p:sldId id="1653" r:id="rId22"/>
    <p:sldId id="1403" r:id="rId23"/>
    <p:sldId id="1658" r:id="rId24"/>
    <p:sldId id="1659" r:id="rId25"/>
    <p:sldId id="1661" r:id="rId26"/>
    <p:sldId id="301" r:id="rId27"/>
    <p:sldId id="1663" r:id="rId28"/>
    <p:sldId id="303" r:id="rId29"/>
    <p:sldId id="797" r:id="rId3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C042CA-2A0F-3A50-CD62-BDB9D1040698}" name="Tamarra Barrett-Osborne" initials="TB" userId="S::tbarret@wested.org::edbbe57b-f051-461d-8110-d9bcc6f9abb7" providerId="AD"/>
  <p188:author id="{ED0BBCFF-FDB4-60BF-16CE-834D4F5C4F24}" name="Adriana Estrada" initials="AE" userId="S::aestrad@wested.org::68aaf6e8-90e5-4ff1-877c-c3665195ba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5F"/>
    <a:srgbClr val="2A7EA9"/>
    <a:srgbClr val="FF9900"/>
    <a:srgbClr val="A1DCF8"/>
    <a:srgbClr val="ECF8FE"/>
    <a:srgbClr val="000000"/>
    <a:srgbClr val="0098C8"/>
    <a:srgbClr val="57D6FF"/>
    <a:srgbClr val="0000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4580" autoAdjust="0"/>
    <p:restoredTop sz="68402" autoAdjust="0"/>
  </p:normalViewPr>
  <p:slideViewPr>
    <p:cSldViewPr snapToGrid="0" snapToObjects="1">
      <p:cViewPr varScale="1">
        <p:scale>
          <a:sx n="72" d="100"/>
          <a:sy n="72" d="100"/>
        </p:scale>
        <p:origin x="1194" y="54"/>
      </p:cViewPr>
      <p:guideLst/>
    </p:cSldViewPr>
  </p:slideViewPr>
  <p:outlineViewPr>
    <p:cViewPr>
      <p:scale>
        <a:sx n="33" d="100"/>
        <a:sy n="33" d="100"/>
      </p:scale>
      <p:origin x="0" y="-456"/>
    </p:cViewPr>
  </p:outlineViewPr>
  <p:notesTextViewPr>
    <p:cViewPr>
      <p:scale>
        <a:sx n="1" d="1"/>
        <a:sy n="1" d="1"/>
      </p:scale>
      <p:origin x="0" y="0"/>
    </p:cViewPr>
  </p:notesTextViewPr>
  <p:sorterViewPr>
    <p:cViewPr>
      <p:scale>
        <a:sx n="118" d="100"/>
        <a:sy n="118" d="100"/>
      </p:scale>
      <p:origin x="0" y="-8656"/>
    </p:cViewPr>
  </p:sorterViewPr>
  <p:notesViewPr>
    <p:cSldViewPr snapToGrid="0" snapToObjects="1">
      <p:cViewPr varScale="1">
        <p:scale>
          <a:sx n="78" d="100"/>
          <a:sy n="78" d="100"/>
        </p:scale>
        <p:origin x="385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 Id="rId4" Type="http://schemas.openxmlformats.org/officeDocument/2006/relationships/image" Target="../media/image6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 Id="rId4" Type="http://schemas.openxmlformats.org/officeDocument/2006/relationships/image" Target="../media/image64.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04E45D-EB10-D04B-9232-7D007EC94387}" type="doc">
      <dgm:prSet loTypeId="urn:microsoft.com/office/officeart/2005/8/layout/cycle3" loCatId="cycle" qsTypeId="urn:microsoft.com/office/officeart/2005/8/quickstyle/simple5" qsCatId="simple" csTypeId="urn:microsoft.com/office/officeart/2005/8/colors/accent0_2" csCatId="mainScheme" phldr="1"/>
      <dgm:spPr/>
      <dgm:t>
        <a:bodyPr/>
        <a:lstStyle/>
        <a:p>
          <a:endParaRPr lang="en-US"/>
        </a:p>
      </dgm:t>
    </dgm:pt>
    <dgm:pt modelId="{06A08C11-A3C4-AF42-BA78-AC62039148B6}">
      <dgm:prSet phldrT="[Text]" custT="1"/>
      <dgm:spPr/>
      <dgm:t>
        <a:bodyPr/>
        <a:lstStyle/>
        <a:p>
          <a:r>
            <a:rPr lang="en-US" sz="2000" b="0" u="none" noProof="0" dirty="0">
              <a:solidFill>
                <a:srgbClr val="00355F"/>
              </a:solidFill>
              <a:latin typeface="Arial" pitchFamily="34" charset="0"/>
              <a:cs typeface="Arial" pitchFamily="34" charset="0"/>
            </a:rPr>
            <a:t>Collect Desired Results data</a:t>
          </a:r>
        </a:p>
      </dgm:t>
    </dgm:pt>
    <dgm:pt modelId="{DE19D69A-EEDB-2343-9C7B-96C675126B6B}" type="parTrans" cxnId="{1D51687A-DC7B-A94A-A3A0-19F25B503578}">
      <dgm:prSet/>
      <dgm:spPr/>
      <dgm:t>
        <a:bodyPr/>
        <a:lstStyle/>
        <a:p>
          <a:endParaRPr lang="en-US" sz="1800"/>
        </a:p>
      </dgm:t>
    </dgm:pt>
    <dgm:pt modelId="{E5BF6B77-E24A-CB49-A962-D5DFEA769392}" type="sibTrans" cxnId="{1D51687A-DC7B-A94A-A3A0-19F25B503578}">
      <dgm:prSet/>
      <dgm:spPr/>
      <dgm:t>
        <a:bodyPr/>
        <a:lstStyle/>
        <a:p>
          <a:endParaRPr lang="en-US" sz="1800"/>
        </a:p>
      </dgm:t>
    </dgm:pt>
    <dgm:pt modelId="{EB235F86-A9B9-3440-A1AC-28B139D8FBEB}">
      <dgm:prSet phldrT="[Text]" custT="1"/>
      <dgm:spPr/>
      <dgm:t>
        <a:bodyPr/>
        <a:lstStyle/>
        <a:p>
          <a:r>
            <a:rPr lang="en-US" sz="2000" b="0" u="none" noProof="0" dirty="0">
              <a:solidFill>
                <a:srgbClr val="00355F"/>
              </a:solidFill>
              <a:latin typeface="Arial" pitchFamily="34" charset="0"/>
              <a:cs typeface="Arial" pitchFamily="34" charset="0"/>
            </a:rPr>
            <a:t>Summarize and review data</a:t>
          </a:r>
        </a:p>
      </dgm:t>
    </dgm:pt>
    <dgm:pt modelId="{2F4D55CE-C46F-CA4B-8038-D672569ECBD4}" type="parTrans" cxnId="{53264296-B1F9-6244-AF54-48273C1D0434}">
      <dgm:prSet/>
      <dgm:spPr/>
      <dgm:t>
        <a:bodyPr/>
        <a:lstStyle/>
        <a:p>
          <a:endParaRPr lang="en-US" sz="1800"/>
        </a:p>
      </dgm:t>
    </dgm:pt>
    <dgm:pt modelId="{BCE3CAE5-2E25-8A44-AB72-1B10167CD42A}" type="sibTrans" cxnId="{53264296-B1F9-6244-AF54-48273C1D0434}">
      <dgm:prSet/>
      <dgm:spPr/>
      <dgm:t>
        <a:bodyPr/>
        <a:lstStyle/>
        <a:p>
          <a:endParaRPr lang="en-US" sz="1800"/>
        </a:p>
      </dgm:t>
    </dgm:pt>
    <dgm:pt modelId="{599E97C8-25BC-534E-BE06-6111FCC0B7ED}">
      <dgm:prSet phldrT="[Text]" custT="1"/>
      <dgm:spPr/>
      <dgm:t>
        <a:bodyPr/>
        <a:lstStyle/>
        <a:p>
          <a:r>
            <a:rPr lang="en-US" sz="2000" b="0" u="none" noProof="0" dirty="0">
              <a:solidFill>
                <a:srgbClr val="00355F"/>
              </a:solidFill>
              <a:latin typeface="Arial" pitchFamily="34" charset="0"/>
              <a:cs typeface="Arial" pitchFamily="34" charset="0"/>
            </a:rPr>
            <a:t>Continue implementation of plan and action steps</a:t>
          </a:r>
        </a:p>
      </dgm:t>
    </dgm:pt>
    <dgm:pt modelId="{CDF1CC1D-24F4-E349-B56A-DE88A4AD27C8}" type="parTrans" cxnId="{207DEF6A-FBEF-3645-9DE0-93B430C1C35E}">
      <dgm:prSet/>
      <dgm:spPr/>
      <dgm:t>
        <a:bodyPr/>
        <a:lstStyle/>
        <a:p>
          <a:endParaRPr lang="en-US" sz="1800"/>
        </a:p>
      </dgm:t>
    </dgm:pt>
    <dgm:pt modelId="{61B5FCAF-C3B5-554E-BCE6-8DADC755CF5E}" type="sibTrans" cxnId="{207DEF6A-FBEF-3645-9DE0-93B430C1C35E}">
      <dgm:prSet/>
      <dgm:spPr/>
      <dgm:t>
        <a:bodyPr/>
        <a:lstStyle/>
        <a:p>
          <a:endParaRPr lang="en-US" sz="1800"/>
        </a:p>
      </dgm:t>
    </dgm:pt>
    <dgm:pt modelId="{E0129567-F039-6D4B-8C02-BD6229230E94}">
      <dgm:prSet phldrT="[Text]" custT="1"/>
      <dgm:spPr/>
      <dgm:t>
        <a:bodyPr/>
        <a:lstStyle/>
        <a:p>
          <a:r>
            <a:rPr lang="en-US" sz="2000" b="0" u="none" noProof="0">
              <a:solidFill>
                <a:srgbClr val="00355F"/>
              </a:solidFill>
              <a:latin typeface="Arial" pitchFamily="34" charset="0"/>
              <a:ea typeface="+mn-ea"/>
              <a:cs typeface="Arial" pitchFamily="34" charset="0"/>
            </a:rPr>
            <a:t>Complete annual report and share information</a:t>
          </a:r>
          <a:endParaRPr lang="en-US" sz="2000" b="0" u="none" noProof="0" dirty="0">
            <a:solidFill>
              <a:srgbClr val="00355F"/>
            </a:solidFill>
            <a:latin typeface="Arial" pitchFamily="34" charset="0"/>
            <a:cs typeface="Arial" pitchFamily="34" charset="0"/>
          </a:endParaRPr>
        </a:p>
      </dgm:t>
    </dgm:pt>
    <dgm:pt modelId="{FE1054C3-42C4-0C42-8B09-AF770B0EE37D}" type="parTrans" cxnId="{88EF9F68-7DCF-4D49-9A8B-5EBB76BBA67F}">
      <dgm:prSet/>
      <dgm:spPr/>
      <dgm:t>
        <a:bodyPr/>
        <a:lstStyle/>
        <a:p>
          <a:endParaRPr lang="en-US" sz="1800"/>
        </a:p>
      </dgm:t>
    </dgm:pt>
    <dgm:pt modelId="{2B648D88-4E22-4947-9CF6-828DE8CBAC39}" type="sibTrans" cxnId="{88EF9F68-7DCF-4D49-9A8B-5EBB76BBA67F}">
      <dgm:prSet/>
      <dgm:spPr/>
      <dgm:t>
        <a:bodyPr/>
        <a:lstStyle/>
        <a:p>
          <a:endParaRPr lang="en-US" sz="1800"/>
        </a:p>
      </dgm:t>
    </dgm:pt>
    <dgm:pt modelId="{23FC8A91-97F4-A440-9C65-C9E085DF5FC3}">
      <dgm:prSet phldrT="[Text]" custT="1"/>
      <dgm:spPr/>
      <dgm:t>
        <a:bodyPr/>
        <a:lstStyle/>
        <a:p>
          <a:r>
            <a:rPr lang="en-US" sz="2000" b="0" u="none" noProof="0" dirty="0">
              <a:solidFill>
                <a:srgbClr val="00355F"/>
              </a:solidFill>
              <a:latin typeface="Arial" pitchFamily="34" charset="0"/>
              <a:ea typeface="+mn-ea"/>
              <a:cs typeface="Arial" pitchFamily="34" charset="0"/>
            </a:rPr>
            <a:t>Implement plan and action steps on the Summary of Findings</a:t>
          </a:r>
          <a:endParaRPr lang="en-US" sz="2000" b="0" u="none" noProof="0" dirty="0">
            <a:solidFill>
              <a:srgbClr val="00355F"/>
            </a:solidFill>
            <a:latin typeface="Arial" pitchFamily="34" charset="0"/>
            <a:cs typeface="Arial" pitchFamily="34" charset="0"/>
          </a:endParaRPr>
        </a:p>
      </dgm:t>
    </dgm:pt>
    <dgm:pt modelId="{58B1F255-B351-F94F-872D-E74FD4EA0595}" type="parTrans" cxnId="{DC3B4642-3BB2-E541-A854-6F656087DEF0}">
      <dgm:prSet/>
      <dgm:spPr/>
      <dgm:t>
        <a:bodyPr/>
        <a:lstStyle/>
        <a:p>
          <a:endParaRPr lang="en-US" sz="1800"/>
        </a:p>
      </dgm:t>
    </dgm:pt>
    <dgm:pt modelId="{E411D924-2A82-464A-9A46-831F485F68B6}" type="sibTrans" cxnId="{DC3B4642-3BB2-E541-A854-6F656087DEF0}">
      <dgm:prSet/>
      <dgm:spPr/>
      <dgm:t>
        <a:bodyPr/>
        <a:lstStyle/>
        <a:p>
          <a:endParaRPr lang="en-US" sz="1800"/>
        </a:p>
      </dgm:t>
    </dgm:pt>
    <dgm:pt modelId="{116977ED-70E8-A540-97AC-B9639F3B05A3}">
      <dgm:prSet phldrT="[Text]" custT="1"/>
      <dgm:spPr/>
      <dgm:t>
        <a:bodyPr/>
        <a:lstStyle/>
        <a:p>
          <a:r>
            <a:rPr lang="en-US" sz="2000" b="0" u="none" noProof="0" dirty="0">
              <a:solidFill>
                <a:srgbClr val="00355F"/>
              </a:solidFill>
              <a:latin typeface="Arial" pitchFamily="34" charset="0"/>
              <a:cs typeface="Arial" pitchFamily="34" charset="0"/>
            </a:rPr>
            <a:t>Monitor progress and adjust the program as needed</a:t>
          </a:r>
        </a:p>
      </dgm:t>
    </dgm:pt>
    <dgm:pt modelId="{F18BC7B2-000E-114C-BA9C-5D4308EC449A}" type="parTrans" cxnId="{BE16A4ED-8ED9-FB47-B4C6-1224DDD21F31}">
      <dgm:prSet/>
      <dgm:spPr/>
      <dgm:t>
        <a:bodyPr/>
        <a:lstStyle/>
        <a:p>
          <a:endParaRPr lang="en-US" sz="1800"/>
        </a:p>
      </dgm:t>
    </dgm:pt>
    <dgm:pt modelId="{D0ADF318-CF55-E144-9EAF-FF2A5A5F5235}" type="sibTrans" cxnId="{BE16A4ED-8ED9-FB47-B4C6-1224DDD21F31}">
      <dgm:prSet/>
      <dgm:spPr/>
      <dgm:t>
        <a:bodyPr/>
        <a:lstStyle/>
        <a:p>
          <a:endParaRPr lang="en-US" sz="1800"/>
        </a:p>
      </dgm:t>
    </dgm:pt>
    <dgm:pt modelId="{F73955B1-6CBA-4541-BDA3-6ECC3506EAB6}">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0" u="none" noProof="0">
              <a:solidFill>
                <a:srgbClr val="00355F"/>
              </a:solidFill>
              <a:latin typeface="Arial" pitchFamily="34" charset="0"/>
              <a:ea typeface="Arial" charset="0"/>
              <a:cs typeface="Arial" pitchFamily="34" charset="0"/>
            </a:rPr>
            <a:t>Collect Desired Results data</a:t>
          </a:r>
          <a:endParaRPr lang="en-US" sz="2000" b="0" u="none" noProof="0">
            <a:solidFill>
              <a:srgbClr val="00355F"/>
            </a:solidFill>
            <a:latin typeface="Arial" pitchFamily="34" charset="0"/>
            <a:cs typeface="Arial" pitchFamily="34" charset="0"/>
          </a:endParaRPr>
        </a:p>
        <a:p>
          <a:pPr marL="0" lvl="0" defTabSz="1466850">
            <a:lnSpc>
              <a:spcPct val="90000"/>
            </a:lnSpc>
            <a:spcBef>
              <a:spcPct val="0"/>
            </a:spcBef>
            <a:spcAft>
              <a:spcPct val="35000"/>
            </a:spcAft>
            <a:buNone/>
          </a:pPr>
          <a:endParaRPr lang="en-US" sz="2000" dirty="0">
            <a:solidFill>
              <a:srgbClr val="00355F"/>
            </a:solidFill>
          </a:endParaRPr>
        </a:p>
      </dgm:t>
    </dgm:pt>
    <dgm:pt modelId="{AF5EAEF4-B59E-402A-A834-08D239D5209B}" type="parTrans" cxnId="{2DA5EAEF-A510-4D6E-ABBD-49DB2D6D9BDB}">
      <dgm:prSet/>
      <dgm:spPr/>
      <dgm:t>
        <a:bodyPr/>
        <a:lstStyle/>
        <a:p>
          <a:endParaRPr lang="en-US"/>
        </a:p>
      </dgm:t>
    </dgm:pt>
    <dgm:pt modelId="{72C9AC1C-81D9-483A-BFCB-8ACCF978A4B9}" type="sibTrans" cxnId="{2DA5EAEF-A510-4D6E-ABBD-49DB2D6D9BDB}">
      <dgm:prSet/>
      <dgm:spPr/>
      <dgm:t>
        <a:bodyPr/>
        <a:lstStyle/>
        <a:p>
          <a:endParaRPr lang="en-US"/>
        </a:p>
      </dgm:t>
    </dgm:pt>
    <dgm:pt modelId="{CDF2A5C5-CFF5-4749-83FA-3F3CAE173CCE}" type="pres">
      <dgm:prSet presAssocID="{A304E45D-EB10-D04B-9232-7D007EC94387}" presName="Name0" presStyleCnt="0">
        <dgm:presLayoutVars>
          <dgm:dir/>
          <dgm:resizeHandles val="exact"/>
        </dgm:presLayoutVars>
      </dgm:prSet>
      <dgm:spPr/>
    </dgm:pt>
    <dgm:pt modelId="{03B71366-ED75-3F4A-B16A-E006025DDFD9}" type="pres">
      <dgm:prSet presAssocID="{A304E45D-EB10-D04B-9232-7D007EC94387}" presName="cycle" presStyleCnt="0"/>
      <dgm:spPr/>
    </dgm:pt>
    <dgm:pt modelId="{1543BD3F-6C5D-EA4B-B839-2BA7E18A5E6E}" type="pres">
      <dgm:prSet presAssocID="{06A08C11-A3C4-AF42-BA78-AC62039148B6}" presName="nodeFirstNode" presStyleLbl="node1" presStyleIdx="0" presStyleCnt="7" custScaleX="164616" custScaleY="124217">
        <dgm:presLayoutVars>
          <dgm:bulletEnabled val="1"/>
        </dgm:presLayoutVars>
      </dgm:prSet>
      <dgm:spPr/>
    </dgm:pt>
    <dgm:pt modelId="{FA27ACCB-7160-424C-814C-A253DAB9AA4F}" type="pres">
      <dgm:prSet presAssocID="{E5BF6B77-E24A-CB49-A962-D5DFEA769392}" presName="sibTransFirstNode" presStyleLbl="bgShp" presStyleIdx="0" presStyleCnt="1" custScaleX="116124"/>
      <dgm:spPr/>
    </dgm:pt>
    <dgm:pt modelId="{E883B990-BEA3-9C41-A2AE-C261C7C96219}" type="pres">
      <dgm:prSet presAssocID="{EB235F86-A9B9-3440-A1AC-28B139D8FBEB}" presName="nodeFollowingNodes" presStyleLbl="node1" presStyleIdx="1" presStyleCnt="7" custScaleX="148123" custScaleY="140843" custRadScaleRad="184423" custRadScaleInc="37941">
        <dgm:presLayoutVars>
          <dgm:bulletEnabled val="1"/>
        </dgm:presLayoutVars>
      </dgm:prSet>
      <dgm:spPr/>
    </dgm:pt>
    <dgm:pt modelId="{8C97ADAA-E423-4141-A678-B4EE32CB39B3}" type="pres">
      <dgm:prSet presAssocID="{599E97C8-25BC-534E-BE06-6111FCC0B7ED}" presName="nodeFollowingNodes" presStyleLbl="node1" presStyleIdx="2" presStyleCnt="7" custScaleX="154229" custScaleY="170671" custRadScaleRad="171137" custRadScaleInc="-22859">
        <dgm:presLayoutVars>
          <dgm:bulletEnabled val="1"/>
        </dgm:presLayoutVars>
      </dgm:prSet>
      <dgm:spPr/>
    </dgm:pt>
    <dgm:pt modelId="{E7815581-F561-48CD-86BF-51612873095F}" type="pres">
      <dgm:prSet presAssocID="{F73955B1-6CBA-4541-BDA3-6ECC3506EAB6}" presName="nodeFollowingNodes" presStyleLbl="node1" presStyleIdx="3" presStyleCnt="7" custScaleX="143355" custScaleY="152732" custRadScaleRad="104108" custRadScaleInc="-35188">
        <dgm:presLayoutVars>
          <dgm:bulletEnabled val="1"/>
        </dgm:presLayoutVars>
      </dgm:prSet>
      <dgm:spPr/>
    </dgm:pt>
    <dgm:pt modelId="{71425BE2-E4DB-BD4B-9A37-0A22DC0035C8}" type="pres">
      <dgm:prSet presAssocID="{116977ED-70E8-A540-97AC-B9639F3B05A3}" presName="nodeFollowingNodes" presStyleLbl="node1" presStyleIdx="4" presStyleCnt="7" custScaleX="162457" custScaleY="152491" custRadScaleRad="99905" custRadScaleInc="31217">
        <dgm:presLayoutVars>
          <dgm:bulletEnabled val="1"/>
        </dgm:presLayoutVars>
      </dgm:prSet>
      <dgm:spPr/>
    </dgm:pt>
    <dgm:pt modelId="{08838FCB-127D-1141-8EAE-1B1C43081789}" type="pres">
      <dgm:prSet presAssocID="{E0129567-F039-6D4B-8C02-BD6229230E94}" presName="nodeFollowingNodes" presStyleLbl="node1" presStyleIdx="5" presStyleCnt="7" custScaleX="148008" custScaleY="170961" custRadScaleRad="158806" custRadScaleInc="20736">
        <dgm:presLayoutVars>
          <dgm:bulletEnabled val="1"/>
        </dgm:presLayoutVars>
      </dgm:prSet>
      <dgm:spPr/>
    </dgm:pt>
    <dgm:pt modelId="{0814D0B7-1041-B140-BE25-2E46399BB858}" type="pres">
      <dgm:prSet presAssocID="{23FC8A91-97F4-A440-9C65-C9E085DF5FC3}" presName="nodeFollowingNodes" presStyleLbl="node1" presStyleIdx="6" presStyleCnt="7" custScaleX="133962" custScaleY="161859" custRadScaleRad="161282" custRadScaleInc="-31385">
        <dgm:presLayoutVars>
          <dgm:bulletEnabled val="1"/>
        </dgm:presLayoutVars>
      </dgm:prSet>
      <dgm:spPr/>
    </dgm:pt>
  </dgm:ptLst>
  <dgm:cxnLst>
    <dgm:cxn modelId="{7BE58604-D513-A545-9525-60789F2805EC}" type="presOf" srcId="{599E97C8-25BC-534E-BE06-6111FCC0B7ED}" destId="{8C97ADAA-E423-4141-A678-B4EE32CB39B3}" srcOrd="0" destOrd="0" presId="urn:microsoft.com/office/officeart/2005/8/layout/cycle3"/>
    <dgm:cxn modelId="{4E788D08-2197-CC46-861D-281D2D45178D}" type="presOf" srcId="{06A08C11-A3C4-AF42-BA78-AC62039148B6}" destId="{1543BD3F-6C5D-EA4B-B839-2BA7E18A5E6E}" srcOrd="0" destOrd="0" presId="urn:microsoft.com/office/officeart/2005/8/layout/cycle3"/>
    <dgm:cxn modelId="{E6361C09-D18D-184E-9F23-CD6C9267E243}" type="presOf" srcId="{EB235F86-A9B9-3440-A1AC-28B139D8FBEB}" destId="{E883B990-BEA3-9C41-A2AE-C261C7C96219}" srcOrd="0" destOrd="0" presId="urn:microsoft.com/office/officeart/2005/8/layout/cycle3"/>
    <dgm:cxn modelId="{9A85E91E-CB21-FD4D-BAA5-8988CDE3A5A2}" type="presOf" srcId="{E5BF6B77-E24A-CB49-A962-D5DFEA769392}" destId="{FA27ACCB-7160-424C-814C-A253DAB9AA4F}" srcOrd="0" destOrd="0" presId="urn:microsoft.com/office/officeart/2005/8/layout/cycle3"/>
    <dgm:cxn modelId="{DC3B4642-3BB2-E541-A854-6F656087DEF0}" srcId="{A304E45D-EB10-D04B-9232-7D007EC94387}" destId="{23FC8A91-97F4-A440-9C65-C9E085DF5FC3}" srcOrd="6" destOrd="0" parTransId="{58B1F255-B351-F94F-872D-E74FD4EA0595}" sibTransId="{E411D924-2A82-464A-9A46-831F485F68B6}"/>
    <dgm:cxn modelId="{1CE96867-0224-A441-B4A6-4BB4DA233FBB}" type="presOf" srcId="{116977ED-70E8-A540-97AC-B9639F3B05A3}" destId="{71425BE2-E4DB-BD4B-9A37-0A22DC0035C8}" srcOrd="0" destOrd="0" presId="urn:microsoft.com/office/officeart/2005/8/layout/cycle3"/>
    <dgm:cxn modelId="{88EF9F68-7DCF-4D49-9A8B-5EBB76BBA67F}" srcId="{A304E45D-EB10-D04B-9232-7D007EC94387}" destId="{E0129567-F039-6D4B-8C02-BD6229230E94}" srcOrd="5" destOrd="0" parTransId="{FE1054C3-42C4-0C42-8B09-AF770B0EE37D}" sibTransId="{2B648D88-4E22-4947-9CF6-828DE8CBAC39}"/>
    <dgm:cxn modelId="{207DEF6A-FBEF-3645-9DE0-93B430C1C35E}" srcId="{A304E45D-EB10-D04B-9232-7D007EC94387}" destId="{599E97C8-25BC-534E-BE06-6111FCC0B7ED}" srcOrd="2" destOrd="0" parTransId="{CDF1CC1D-24F4-E349-B56A-DE88A4AD27C8}" sibTransId="{61B5FCAF-C3B5-554E-BCE6-8DADC755CF5E}"/>
    <dgm:cxn modelId="{6BD5B96C-9490-B445-B5BD-DBE2B74B7FFF}" type="presOf" srcId="{A304E45D-EB10-D04B-9232-7D007EC94387}" destId="{CDF2A5C5-CFF5-4749-83FA-3F3CAE173CCE}" srcOrd="0" destOrd="0" presId="urn:microsoft.com/office/officeart/2005/8/layout/cycle3"/>
    <dgm:cxn modelId="{1D51687A-DC7B-A94A-A3A0-19F25B503578}" srcId="{A304E45D-EB10-D04B-9232-7D007EC94387}" destId="{06A08C11-A3C4-AF42-BA78-AC62039148B6}" srcOrd="0" destOrd="0" parTransId="{DE19D69A-EEDB-2343-9C7B-96C675126B6B}" sibTransId="{E5BF6B77-E24A-CB49-A962-D5DFEA769392}"/>
    <dgm:cxn modelId="{53264296-B1F9-6244-AF54-48273C1D0434}" srcId="{A304E45D-EB10-D04B-9232-7D007EC94387}" destId="{EB235F86-A9B9-3440-A1AC-28B139D8FBEB}" srcOrd="1" destOrd="0" parTransId="{2F4D55CE-C46F-CA4B-8038-D672569ECBD4}" sibTransId="{BCE3CAE5-2E25-8A44-AB72-1B10167CD42A}"/>
    <dgm:cxn modelId="{5E900AC7-925E-47E4-BA88-24EAB705D4C0}" type="presOf" srcId="{F73955B1-6CBA-4541-BDA3-6ECC3506EAB6}" destId="{E7815581-F561-48CD-86BF-51612873095F}" srcOrd="0" destOrd="0" presId="urn:microsoft.com/office/officeart/2005/8/layout/cycle3"/>
    <dgm:cxn modelId="{B32A54CA-FF37-2641-AD07-A34DC9422653}" type="presOf" srcId="{23FC8A91-97F4-A440-9C65-C9E085DF5FC3}" destId="{0814D0B7-1041-B140-BE25-2E46399BB858}" srcOrd="0" destOrd="0" presId="urn:microsoft.com/office/officeart/2005/8/layout/cycle3"/>
    <dgm:cxn modelId="{BE16A4ED-8ED9-FB47-B4C6-1224DDD21F31}" srcId="{A304E45D-EB10-D04B-9232-7D007EC94387}" destId="{116977ED-70E8-A540-97AC-B9639F3B05A3}" srcOrd="4" destOrd="0" parTransId="{F18BC7B2-000E-114C-BA9C-5D4308EC449A}" sibTransId="{D0ADF318-CF55-E144-9EAF-FF2A5A5F5235}"/>
    <dgm:cxn modelId="{2DA5EAEF-A510-4D6E-ABBD-49DB2D6D9BDB}" srcId="{A304E45D-EB10-D04B-9232-7D007EC94387}" destId="{F73955B1-6CBA-4541-BDA3-6ECC3506EAB6}" srcOrd="3" destOrd="0" parTransId="{AF5EAEF4-B59E-402A-A834-08D239D5209B}" sibTransId="{72C9AC1C-81D9-483A-BFCB-8ACCF978A4B9}"/>
    <dgm:cxn modelId="{AF2E3EF0-0036-FD42-A591-1AD7A0B63C6F}" type="presOf" srcId="{E0129567-F039-6D4B-8C02-BD6229230E94}" destId="{08838FCB-127D-1141-8EAE-1B1C43081789}" srcOrd="0" destOrd="0" presId="urn:microsoft.com/office/officeart/2005/8/layout/cycle3"/>
    <dgm:cxn modelId="{192164C5-6815-7B47-8ACA-1DB3E344009B}" type="presParOf" srcId="{CDF2A5C5-CFF5-4749-83FA-3F3CAE173CCE}" destId="{03B71366-ED75-3F4A-B16A-E006025DDFD9}" srcOrd="0" destOrd="0" presId="urn:microsoft.com/office/officeart/2005/8/layout/cycle3"/>
    <dgm:cxn modelId="{DB2D4417-5216-534E-93A0-94524ED6BF45}" type="presParOf" srcId="{03B71366-ED75-3F4A-B16A-E006025DDFD9}" destId="{1543BD3F-6C5D-EA4B-B839-2BA7E18A5E6E}" srcOrd="0" destOrd="0" presId="urn:microsoft.com/office/officeart/2005/8/layout/cycle3"/>
    <dgm:cxn modelId="{5F68EB17-3DFD-EE45-960D-E200E794C5B2}" type="presParOf" srcId="{03B71366-ED75-3F4A-B16A-E006025DDFD9}" destId="{FA27ACCB-7160-424C-814C-A253DAB9AA4F}" srcOrd="1" destOrd="0" presId="urn:microsoft.com/office/officeart/2005/8/layout/cycle3"/>
    <dgm:cxn modelId="{ACE79880-47AC-9440-B6BD-C4A2667EE82D}" type="presParOf" srcId="{03B71366-ED75-3F4A-B16A-E006025DDFD9}" destId="{E883B990-BEA3-9C41-A2AE-C261C7C96219}" srcOrd="2" destOrd="0" presId="urn:microsoft.com/office/officeart/2005/8/layout/cycle3"/>
    <dgm:cxn modelId="{C901C9D6-6C5A-A44F-A43D-1D9CA4C926A4}" type="presParOf" srcId="{03B71366-ED75-3F4A-B16A-E006025DDFD9}" destId="{8C97ADAA-E423-4141-A678-B4EE32CB39B3}" srcOrd="3" destOrd="0" presId="urn:microsoft.com/office/officeart/2005/8/layout/cycle3"/>
    <dgm:cxn modelId="{784A67D2-9EC6-4551-9642-5FC001D4E2D5}" type="presParOf" srcId="{03B71366-ED75-3F4A-B16A-E006025DDFD9}" destId="{E7815581-F561-48CD-86BF-51612873095F}" srcOrd="4" destOrd="0" presId="urn:microsoft.com/office/officeart/2005/8/layout/cycle3"/>
    <dgm:cxn modelId="{4B93A096-6C65-A148-883C-2CD06BB5FF51}" type="presParOf" srcId="{03B71366-ED75-3F4A-B16A-E006025DDFD9}" destId="{71425BE2-E4DB-BD4B-9A37-0A22DC0035C8}" srcOrd="5" destOrd="0" presId="urn:microsoft.com/office/officeart/2005/8/layout/cycle3"/>
    <dgm:cxn modelId="{ED6B99AE-6D1F-104E-991D-1A75AB10C8C9}" type="presParOf" srcId="{03B71366-ED75-3F4A-B16A-E006025DDFD9}" destId="{08838FCB-127D-1141-8EAE-1B1C43081789}" srcOrd="6" destOrd="0" presId="urn:microsoft.com/office/officeart/2005/8/layout/cycle3"/>
    <dgm:cxn modelId="{2BD8503B-A4BC-1D4C-9DA1-D7D7F88FA5AF}" type="presParOf" srcId="{03B71366-ED75-3F4A-B16A-E006025DDFD9}" destId="{0814D0B7-1041-B140-BE25-2E46399BB858}" srcOrd="7" destOrd="0" presId="urn:microsoft.com/office/officeart/2005/8/layout/cycle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D555BA-4CCD-644C-8322-409DBB3A4A96}" type="doc">
      <dgm:prSet loTypeId="urn:microsoft.com/office/officeart/2005/8/layout/vList3" loCatId="" qsTypeId="urn:microsoft.com/office/officeart/2005/8/quickstyle/simple1" qsCatId="simple" csTypeId="urn:microsoft.com/office/officeart/2005/8/colors/accent1_2" csCatId="accent1" phldr="1"/>
      <dgm:spPr/>
    </dgm:pt>
    <dgm:pt modelId="{3E320EAC-5781-2D48-94E7-47617BB815E6}">
      <dgm:prSet phldrT="[Text]" custT="1"/>
      <dgm:spPr>
        <a:solidFill>
          <a:srgbClr val="2A7EA9"/>
        </a:solidFill>
        <a:ln>
          <a:solidFill>
            <a:srgbClr val="FFFFFF"/>
          </a:solidFill>
        </a:ln>
      </dgm:spPr>
      <dgm:t>
        <a:bodyPr/>
        <a:lstStyle/>
        <a:p>
          <a:r>
            <a:rPr lang="en-US" sz="2400" dirty="0">
              <a:solidFill>
                <a:srgbClr val="FFFFFF"/>
              </a:solidFill>
              <a:latin typeface="Arial" panose="020B0604020202020204" pitchFamily="34" charset="0"/>
              <a:cs typeface="Arial" panose="020B0604020202020204" pitchFamily="34" charset="0"/>
            </a:rPr>
            <a:t>Review materials and procedures </a:t>
          </a:r>
        </a:p>
      </dgm:t>
    </dgm:pt>
    <dgm:pt modelId="{F4026774-41C6-424B-8D49-C7C7C72A884E}" type="parTrans" cxnId="{BF3E203A-7865-FB49-BAE6-059B6327F7E7}">
      <dgm:prSet/>
      <dgm:spPr/>
      <dgm:t>
        <a:bodyPr/>
        <a:lstStyle/>
        <a:p>
          <a:endParaRPr lang="en-US"/>
        </a:p>
      </dgm:t>
    </dgm:pt>
    <dgm:pt modelId="{4BA03F56-721A-CE40-92B7-0854458E601F}" type="sibTrans" cxnId="{BF3E203A-7865-FB49-BAE6-059B6327F7E7}">
      <dgm:prSet/>
      <dgm:spPr/>
      <dgm:t>
        <a:bodyPr/>
        <a:lstStyle/>
        <a:p>
          <a:endParaRPr lang="en-US"/>
        </a:p>
      </dgm:t>
    </dgm:pt>
    <dgm:pt modelId="{F7FD8F31-183A-1847-BA41-A9B6FB503B74}">
      <dgm:prSet phldrT="[Text]" custT="1"/>
      <dgm:spPr>
        <a:solidFill>
          <a:srgbClr val="2A7EA9"/>
        </a:solidFill>
      </dgm:spPr>
      <dgm:t>
        <a:bodyPr/>
        <a:lstStyle/>
        <a:p>
          <a:r>
            <a:rPr lang="en-US" sz="2400" dirty="0">
              <a:solidFill>
                <a:srgbClr val="FFFFFF"/>
              </a:solidFill>
              <a:latin typeface="Arial" panose="020B0604020202020204" pitchFamily="34" charset="0"/>
              <a:cs typeface="Arial" panose="020B0604020202020204" pitchFamily="34" charset="0"/>
            </a:rPr>
            <a:t>Implement Desired Results System </a:t>
          </a:r>
        </a:p>
      </dgm:t>
    </dgm:pt>
    <dgm:pt modelId="{7FE41579-7D28-3849-8BB2-03368E96BA4F}" type="parTrans" cxnId="{6AD1E646-FF1B-0244-8E2F-10CD29D15505}">
      <dgm:prSet/>
      <dgm:spPr/>
      <dgm:t>
        <a:bodyPr/>
        <a:lstStyle/>
        <a:p>
          <a:endParaRPr lang="en-US"/>
        </a:p>
      </dgm:t>
    </dgm:pt>
    <dgm:pt modelId="{B9605B73-6E18-ED44-95C0-485297D86ACA}" type="sibTrans" cxnId="{6AD1E646-FF1B-0244-8E2F-10CD29D15505}">
      <dgm:prSet/>
      <dgm:spPr/>
      <dgm:t>
        <a:bodyPr/>
        <a:lstStyle/>
        <a:p>
          <a:endParaRPr lang="en-US"/>
        </a:p>
      </dgm:t>
    </dgm:pt>
    <dgm:pt modelId="{66007412-8721-4B47-BCD3-D41AF96CD648}">
      <dgm:prSet phldrT="[Text]" custT="1"/>
      <dgm:spPr>
        <a:solidFill>
          <a:srgbClr val="2A7EA9"/>
        </a:solidFill>
        <a:ln>
          <a:solidFill>
            <a:srgbClr val="FFFFFF"/>
          </a:solidFill>
        </a:ln>
      </dgm:spPr>
      <dgm:t>
        <a:bodyPr/>
        <a:lstStyle/>
        <a:p>
          <a:r>
            <a:rPr lang="en-US" sz="2400" dirty="0">
              <a:solidFill>
                <a:srgbClr val="FFFFFF"/>
              </a:solidFill>
              <a:latin typeface="Arial" panose="020B0604020202020204" pitchFamily="34" charset="0"/>
              <a:cs typeface="Arial" panose="020B0604020202020204" pitchFamily="34" charset="0"/>
            </a:rPr>
            <a:t>Review and complete Program Self Evaluation </a:t>
          </a:r>
        </a:p>
      </dgm:t>
    </dgm:pt>
    <dgm:pt modelId="{F413B175-5C37-C440-840C-A49B00BC32C1}" type="parTrans" cxnId="{C57DC6DD-B897-F74C-95EB-DB01E21716C4}">
      <dgm:prSet/>
      <dgm:spPr/>
      <dgm:t>
        <a:bodyPr/>
        <a:lstStyle/>
        <a:p>
          <a:endParaRPr lang="en-US"/>
        </a:p>
      </dgm:t>
    </dgm:pt>
    <dgm:pt modelId="{33B7D93D-85EE-7A4D-BB2E-DA7D3CBE8D59}" type="sibTrans" cxnId="{C57DC6DD-B897-F74C-95EB-DB01E21716C4}">
      <dgm:prSet/>
      <dgm:spPr/>
      <dgm:t>
        <a:bodyPr/>
        <a:lstStyle/>
        <a:p>
          <a:endParaRPr lang="en-US"/>
        </a:p>
      </dgm:t>
    </dgm:pt>
    <dgm:pt modelId="{46C88408-F0DC-4641-AF3B-04632A96ADB5}">
      <dgm:prSet custT="1"/>
      <dgm:spPr>
        <a:solidFill>
          <a:srgbClr val="2A7EA9"/>
        </a:solidFill>
      </dgm:spPr>
      <dgm:t>
        <a:bodyPr/>
        <a:lstStyle/>
        <a:p>
          <a:r>
            <a:rPr lang="en-US" sz="2400" dirty="0">
              <a:solidFill>
                <a:srgbClr val="FEFFF4"/>
              </a:solidFill>
              <a:latin typeface="Arial" panose="020B0604020202020204" pitchFamily="34" charset="0"/>
              <a:cs typeface="Arial" panose="020B0604020202020204" pitchFamily="34" charset="0"/>
            </a:rPr>
            <a:t>Send Program Self Evaluation to CDSS by June 1</a:t>
          </a:r>
        </a:p>
      </dgm:t>
    </dgm:pt>
    <dgm:pt modelId="{4D119059-18E7-FF45-93ED-D96D551236D5}" type="parTrans" cxnId="{1CA68DA0-5FCE-BE4B-8621-E237F3C69E31}">
      <dgm:prSet/>
      <dgm:spPr/>
      <dgm:t>
        <a:bodyPr/>
        <a:lstStyle/>
        <a:p>
          <a:endParaRPr lang="en-US"/>
        </a:p>
      </dgm:t>
    </dgm:pt>
    <dgm:pt modelId="{9534A7BD-ED78-5347-BDD5-22EF09306D34}" type="sibTrans" cxnId="{1CA68DA0-5FCE-BE4B-8621-E237F3C69E31}">
      <dgm:prSet/>
      <dgm:spPr/>
      <dgm:t>
        <a:bodyPr/>
        <a:lstStyle/>
        <a:p>
          <a:endParaRPr lang="en-US"/>
        </a:p>
      </dgm:t>
    </dgm:pt>
    <dgm:pt modelId="{39E4F328-6B85-F54B-BCA1-5ABDCFE5FD7D}" type="pres">
      <dgm:prSet presAssocID="{AED555BA-4CCD-644C-8322-409DBB3A4A96}" presName="linearFlow" presStyleCnt="0">
        <dgm:presLayoutVars>
          <dgm:dir/>
          <dgm:resizeHandles val="exact"/>
        </dgm:presLayoutVars>
      </dgm:prSet>
      <dgm:spPr/>
    </dgm:pt>
    <dgm:pt modelId="{77ADE2B9-2029-0D4C-8998-6DC31B501CBD}" type="pres">
      <dgm:prSet presAssocID="{3E320EAC-5781-2D48-94E7-47617BB815E6}" presName="composite" presStyleCnt="0"/>
      <dgm:spPr/>
    </dgm:pt>
    <dgm:pt modelId="{7F24B59A-5CC6-7245-9036-EA7960552F0B}" type="pres">
      <dgm:prSet presAssocID="{3E320EAC-5781-2D48-94E7-47617BB815E6}"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F83620A2-63A1-934A-B03F-5577787D18A7}" type="pres">
      <dgm:prSet presAssocID="{3E320EAC-5781-2D48-94E7-47617BB815E6}" presName="txShp" presStyleLbl="node1" presStyleIdx="0" presStyleCnt="4">
        <dgm:presLayoutVars>
          <dgm:bulletEnabled val="1"/>
        </dgm:presLayoutVars>
      </dgm:prSet>
      <dgm:spPr/>
    </dgm:pt>
    <dgm:pt modelId="{9212261D-68B6-FA4F-B635-AA4DC637BA10}" type="pres">
      <dgm:prSet presAssocID="{4BA03F56-721A-CE40-92B7-0854458E601F}" presName="spacing" presStyleCnt="0"/>
      <dgm:spPr/>
    </dgm:pt>
    <dgm:pt modelId="{CAEF5958-8322-7C49-9962-24D25B4A969C}" type="pres">
      <dgm:prSet presAssocID="{F7FD8F31-183A-1847-BA41-A9B6FB503B74}" presName="composite" presStyleCnt="0"/>
      <dgm:spPr/>
    </dgm:pt>
    <dgm:pt modelId="{D255121A-63D1-6548-A75D-48DB52F42350}" type="pres">
      <dgm:prSet presAssocID="{F7FD8F31-183A-1847-BA41-A9B6FB503B74}"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247B1629-B42B-BE46-9EF0-0FBC2BD22F1C}" type="pres">
      <dgm:prSet presAssocID="{F7FD8F31-183A-1847-BA41-A9B6FB503B74}" presName="txShp" presStyleLbl="node1" presStyleIdx="1" presStyleCnt="4">
        <dgm:presLayoutVars>
          <dgm:bulletEnabled val="1"/>
        </dgm:presLayoutVars>
      </dgm:prSet>
      <dgm:spPr/>
    </dgm:pt>
    <dgm:pt modelId="{CA319E4B-33E3-4647-89F7-525AE41635A5}" type="pres">
      <dgm:prSet presAssocID="{B9605B73-6E18-ED44-95C0-485297D86ACA}" presName="spacing" presStyleCnt="0"/>
      <dgm:spPr/>
    </dgm:pt>
    <dgm:pt modelId="{CA7C607C-1584-9844-9049-8BC37F167BE0}" type="pres">
      <dgm:prSet presAssocID="{66007412-8721-4B47-BCD3-D41AF96CD648}" presName="composite" presStyleCnt="0"/>
      <dgm:spPr/>
    </dgm:pt>
    <dgm:pt modelId="{B2B8334E-3F5F-0F4A-8313-02F1AC46F768}" type="pres">
      <dgm:prSet presAssocID="{66007412-8721-4B47-BCD3-D41AF96CD648}"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72064D37-53EE-6349-B8D0-9535C22B1DE6}" type="pres">
      <dgm:prSet presAssocID="{66007412-8721-4B47-BCD3-D41AF96CD648}" presName="txShp" presStyleLbl="node1" presStyleIdx="2" presStyleCnt="4">
        <dgm:presLayoutVars>
          <dgm:bulletEnabled val="1"/>
        </dgm:presLayoutVars>
      </dgm:prSet>
      <dgm:spPr/>
    </dgm:pt>
    <dgm:pt modelId="{B1FC28FD-C131-9B4C-B288-07B56AA9FA3F}" type="pres">
      <dgm:prSet presAssocID="{33B7D93D-85EE-7A4D-BB2E-DA7D3CBE8D59}" presName="spacing" presStyleCnt="0"/>
      <dgm:spPr/>
    </dgm:pt>
    <dgm:pt modelId="{B38149D3-73A5-E943-BFF7-79E6E6A524C8}" type="pres">
      <dgm:prSet presAssocID="{46C88408-F0DC-4641-AF3B-04632A96ADB5}" presName="composite" presStyleCnt="0"/>
      <dgm:spPr/>
    </dgm:pt>
    <dgm:pt modelId="{1063FA14-0C1A-D148-AB48-FF97EF75D6FF}" type="pres">
      <dgm:prSet presAssocID="{46C88408-F0DC-4641-AF3B-04632A96ADB5}"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0C9BA7A3-5553-234A-8366-D7B7D0A794D3}" type="pres">
      <dgm:prSet presAssocID="{46C88408-F0DC-4641-AF3B-04632A96ADB5}" presName="txShp" presStyleLbl="node1" presStyleIdx="3" presStyleCnt="4">
        <dgm:presLayoutVars>
          <dgm:bulletEnabled val="1"/>
        </dgm:presLayoutVars>
      </dgm:prSet>
      <dgm:spPr/>
    </dgm:pt>
  </dgm:ptLst>
  <dgm:cxnLst>
    <dgm:cxn modelId="{93182218-47D2-6A4D-9E1B-FD6B5DBEFE1A}" type="presOf" srcId="{66007412-8721-4B47-BCD3-D41AF96CD648}" destId="{72064D37-53EE-6349-B8D0-9535C22B1DE6}" srcOrd="0" destOrd="0" presId="urn:microsoft.com/office/officeart/2005/8/layout/vList3"/>
    <dgm:cxn modelId="{EE5D4A1E-0F65-5549-A7E6-B56BD423B06A}" type="presOf" srcId="{AED555BA-4CCD-644C-8322-409DBB3A4A96}" destId="{39E4F328-6B85-F54B-BCA1-5ABDCFE5FD7D}" srcOrd="0" destOrd="0" presId="urn:microsoft.com/office/officeart/2005/8/layout/vList3"/>
    <dgm:cxn modelId="{1433E530-37D5-804D-AEB9-10EFA28177C7}" type="presOf" srcId="{46C88408-F0DC-4641-AF3B-04632A96ADB5}" destId="{0C9BA7A3-5553-234A-8366-D7B7D0A794D3}" srcOrd="0" destOrd="0" presId="urn:microsoft.com/office/officeart/2005/8/layout/vList3"/>
    <dgm:cxn modelId="{BF3E203A-7865-FB49-BAE6-059B6327F7E7}" srcId="{AED555BA-4CCD-644C-8322-409DBB3A4A96}" destId="{3E320EAC-5781-2D48-94E7-47617BB815E6}" srcOrd="0" destOrd="0" parTransId="{F4026774-41C6-424B-8D49-C7C7C72A884E}" sibTransId="{4BA03F56-721A-CE40-92B7-0854458E601F}"/>
    <dgm:cxn modelId="{7B79E93D-81C1-4042-B198-533E3DB6117E}" type="presOf" srcId="{F7FD8F31-183A-1847-BA41-A9B6FB503B74}" destId="{247B1629-B42B-BE46-9EF0-0FBC2BD22F1C}" srcOrd="0" destOrd="0" presId="urn:microsoft.com/office/officeart/2005/8/layout/vList3"/>
    <dgm:cxn modelId="{6AD1E646-FF1B-0244-8E2F-10CD29D15505}" srcId="{AED555BA-4CCD-644C-8322-409DBB3A4A96}" destId="{F7FD8F31-183A-1847-BA41-A9B6FB503B74}" srcOrd="1" destOrd="0" parTransId="{7FE41579-7D28-3849-8BB2-03368E96BA4F}" sibTransId="{B9605B73-6E18-ED44-95C0-485297D86ACA}"/>
    <dgm:cxn modelId="{1CA68DA0-5FCE-BE4B-8621-E237F3C69E31}" srcId="{AED555BA-4CCD-644C-8322-409DBB3A4A96}" destId="{46C88408-F0DC-4641-AF3B-04632A96ADB5}" srcOrd="3" destOrd="0" parTransId="{4D119059-18E7-FF45-93ED-D96D551236D5}" sibTransId="{9534A7BD-ED78-5347-BDD5-22EF09306D34}"/>
    <dgm:cxn modelId="{9B2DF7A1-D0FD-A94B-A2BF-83E07669378A}" type="presOf" srcId="{3E320EAC-5781-2D48-94E7-47617BB815E6}" destId="{F83620A2-63A1-934A-B03F-5577787D18A7}" srcOrd="0" destOrd="0" presId="urn:microsoft.com/office/officeart/2005/8/layout/vList3"/>
    <dgm:cxn modelId="{C57DC6DD-B897-F74C-95EB-DB01E21716C4}" srcId="{AED555BA-4CCD-644C-8322-409DBB3A4A96}" destId="{66007412-8721-4B47-BCD3-D41AF96CD648}" srcOrd="2" destOrd="0" parTransId="{F413B175-5C37-C440-840C-A49B00BC32C1}" sibTransId="{33B7D93D-85EE-7A4D-BB2E-DA7D3CBE8D59}"/>
    <dgm:cxn modelId="{F65C90AD-BE56-AC42-954A-265181E23E27}" type="presParOf" srcId="{39E4F328-6B85-F54B-BCA1-5ABDCFE5FD7D}" destId="{77ADE2B9-2029-0D4C-8998-6DC31B501CBD}" srcOrd="0" destOrd="0" presId="urn:microsoft.com/office/officeart/2005/8/layout/vList3"/>
    <dgm:cxn modelId="{C4D151D4-8D26-5C42-8C1C-AFA12532C508}" type="presParOf" srcId="{77ADE2B9-2029-0D4C-8998-6DC31B501CBD}" destId="{7F24B59A-5CC6-7245-9036-EA7960552F0B}" srcOrd="0" destOrd="0" presId="urn:microsoft.com/office/officeart/2005/8/layout/vList3"/>
    <dgm:cxn modelId="{7178FE83-D120-6B43-A9D4-2CDD14F3F3AC}" type="presParOf" srcId="{77ADE2B9-2029-0D4C-8998-6DC31B501CBD}" destId="{F83620A2-63A1-934A-B03F-5577787D18A7}" srcOrd="1" destOrd="0" presId="urn:microsoft.com/office/officeart/2005/8/layout/vList3"/>
    <dgm:cxn modelId="{D3B7F31A-C5E8-9F47-9245-952A067E30C5}" type="presParOf" srcId="{39E4F328-6B85-F54B-BCA1-5ABDCFE5FD7D}" destId="{9212261D-68B6-FA4F-B635-AA4DC637BA10}" srcOrd="1" destOrd="0" presId="urn:microsoft.com/office/officeart/2005/8/layout/vList3"/>
    <dgm:cxn modelId="{098C952A-EB1E-FA42-921E-DD114932FDCC}" type="presParOf" srcId="{39E4F328-6B85-F54B-BCA1-5ABDCFE5FD7D}" destId="{CAEF5958-8322-7C49-9962-24D25B4A969C}" srcOrd="2" destOrd="0" presId="urn:microsoft.com/office/officeart/2005/8/layout/vList3"/>
    <dgm:cxn modelId="{62A7AB0F-BCA0-CB4D-80A9-02E5C8F5E319}" type="presParOf" srcId="{CAEF5958-8322-7C49-9962-24D25B4A969C}" destId="{D255121A-63D1-6548-A75D-48DB52F42350}" srcOrd="0" destOrd="0" presId="urn:microsoft.com/office/officeart/2005/8/layout/vList3"/>
    <dgm:cxn modelId="{2B45A8C3-3AC0-D44D-92C1-D4A137D9FE25}" type="presParOf" srcId="{CAEF5958-8322-7C49-9962-24D25B4A969C}" destId="{247B1629-B42B-BE46-9EF0-0FBC2BD22F1C}" srcOrd="1" destOrd="0" presId="urn:microsoft.com/office/officeart/2005/8/layout/vList3"/>
    <dgm:cxn modelId="{CC0C397B-C0F2-3149-B311-EAA69B103F61}" type="presParOf" srcId="{39E4F328-6B85-F54B-BCA1-5ABDCFE5FD7D}" destId="{CA319E4B-33E3-4647-89F7-525AE41635A5}" srcOrd="3" destOrd="0" presId="urn:microsoft.com/office/officeart/2005/8/layout/vList3"/>
    <dgm:cxn modelId="{92247E1F-0982-1B41-A05A-118BCEF99A81}" type="presParOf" srcId="{39E4F328-6B85-F54B-BCA1-5ABDCFE5FD7D}" destId="{CA7C607C-1584-9844-9049-8BC37F167BE0}" srcOrd="4" destOrd="0" presId="urn:microsoft.com/office/officeart/2005/8/layout/vList3"/>
    <dgm:cxn modelId="{CA5FC2E9-4494-1D45-930D-4CAA9E08A563}" type="presParOf" srcId="{CA7C607C-1584-9844-9049-8BC37F167BE0}" destId="{B2B8334E-3F5F-0F4A-8313-02F1AC46F768}" srcOrd="0" destOrd="0" presId="urn:microsoft.com/office/officeart/2005/8/layout/vList3"/>
    <dgm:cxn modelId="{50936FE8-78A0-CB4C-86E0-47AE9EED1740}" type="presParOf" srcId="{CA7C607C-1584-9844-9049-8BC37F167BE0}" destId="{72064D37-53EE-6349-B8D0-9535C22B1DE6}" srcOrd="1" destOrd="0" presId="urn:microsoft.com/office/officeart/2005/8/layout/vList3"/>
    <dgm:cxn modelId="{FF46EF36-F1EC-C345-8685-C4B163EC30A9}" type="presParOf" srcId="{39E4F328-6B85-F54B-BCA1-5ABDCFE5FD7D}" destId="{B1FC28FD-C131-9B4C-B288-07B56AA9FA3F}" srcOrd="5" destOrd="0" presId="urn:microsoft.com/office/officeart/2005/8/layout/vList3"/>
    <dgm:cxn modelId="{1028C70E-07DC-AF42-A164-0F72B70791C2}" type="presParOf" srcId="{39E4F328-6B85-F54B-BCA1-5ABDCFE5FD7D}" destId="{B38149D3-73A5-E943-BFF7-79E6E6A524C8}" srcOrd="6" destOrd="0" presId="urn:microsoft.com/office/officeart/2005/8/layout/vList3"/>
    <dgm:cxn modelId="{4295F8FF-695E-9648-AFF0-D1B0258F4EB3}" type="presParOf" srcId="{B38149D3-73A5-E943-BFF7-79E6E6A524C8}" destId="{1063FA14-0C1A-D148-AB48-FF97EF75D6FF}" srcOrd="0" destOrd="0" presId="urn:microsoft.com/office/officeart/2005/8/layout/vList3"/>
    <dgm:cxn modelId="{60EDDB4E-C417-D64A-8C93-665AA665442B}" type="presParOf" srcId="{B38149D3-73A5-E943-BFF7-79E6E6A524C8}" destId="{0C9BA7A3-5553-234A-8366-D7B7D0A794D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7ACCB-7160-424C-814C-A253DAB9AA4F}">
      <dsp:nvSpPr>
        <dsp:cNvPr id="0" name=""/>
        <dsp:cNvSpPr/>
      </dsp:nvSpPr>
      <dsp:spPr>
        <a:xfrm>
          <a:off x="2248395" y="-395898"/>
          <a:ext cx="6240184" cy="5373725"/>
        </a:xfrm>
        <a:prstGeom prst="circularArrow">
          <a:avLst>
            <a:gd name="adj1" fmla="val 5544"/>
            <a:gd name="adj2" fmla="val 330680"/>
            <a:gd name="adj3" fmla="val 13490757"/>
            <a:gd name="adj4" fmla="val 17562070"/>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543BD3F-6C5D-EA4B-B839-2BA7E18A5E6E}">
      <dsp:nvSpPr>
        <dsp:cNvPr id="0" name=""/>
        <dsp:cNvSpPr/>
      </dsp:nvSpPr>
      <dsp:spPr>
        <a:xfrm>
          <a:off x="3959113" y="-162617"/>
          <a:ext cx="2818749" cy="106349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u="none" kern="1200" noProof="0" dirty="0">
              <a:solidFill>
                <a:srgbClr val="00355F"/>
              </a:solidFill>
              <a:latin typeface="Arial" pitchFamily="34" charset="0"/>
              <a:cs typeface="Arial" pitchFamily="34" charset="0"/>
            </a:rPr>
            <a:t>Collect Desired Results data</a:t>
          </a:r>
        </a:p>
      </dsp:txBody>
      <dsp:txXfrm>
        <a:off x="4011029" y="-110701"/>
        <a:ext cx="2714917" cy="959663"/>
      </dsp:txXfrm>
    </dsp:sp>
    <dsp:sp modelId="{E883B990-BEA3-9C41-A2AE-C261C7C96219}">
      <dsp:nvSpPr>
        <dsp:cNvPr id="0" name=""/>
        <dsp:cNvSpPr/>
      </dsp:nvSpPr>
      <dsp:spPr>
        <a:xfrm>
          <a:off x="8032483" y="509016"/>
          <a:ext cx="2536336" cy="120584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u="none" kern="1200" noProof="0" dirty="0">
              <a:solidFill>
                <a:srgbClr val="00355F"/>
              </a:solidFill>
              <a:latin typeface="Arial" pitchFamily="34" charset="0"/>
              <a:cs typeface="Arial" pitchFamily="34" charset="0"/>
            </a:rPr>
            <a:t>Summarize and review data</a:t>
          </a:r>
        </a:p>
      </dsp:txBody>
      <dsp:txXfrm>
        <a:off x="8091347" y="567880"/>
        <a:ext cx="2418608" cy="1088112"/>
      </dsp:txXfrm>
    </dsp:sp>
    <dsp:sp modelId="{8C97ADAA-E423-4141-A678-B4EE32CB39B3}">
      <dsp:nvSpPr>
        <dsp:cNvPr id="0" name=""/>
        <dsp:cNvSpPr/>
      </dsp:nvSpPr>
      <dsp:spPr>
        <a:xfrm>
          <a:off x="7965815" y="2105979"/>
          <a:ext cx="2640890" cy="146121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u="none" kern="1200" noProof="0" dirty="0">
              <a:solidFill>
                <a:srgbClr val="00355F"/>
              </a:solidFill>
              <a:latin typeface="Arial" pitchFamily="34" charset="0"/>
              <a:cs typeface="Arial" pitchFamily="34" charset="0"/>
            </a:rPr>
            <a:t>Continue implementation of plan and action steps</a:t>
          </a:r>
        </a:p>
      </dsp:txBody>
      <dsp:txXfrm>
        <a:off x="8037146" y="2177310"/>
        <a:ext cx="2498228" cy="1318553"/>
      </dsp:txXfrm>
    </dsp:sp>
    <dsp:sp modelId="{E7815581-F561-48CD-86BF-51612873095F}">
      <dsp:nvSpPr>
        <dsp:cNvPr id="0" name=""/>
        <dsp:cNvSpPr/>
      </dsp:nvSpPr>
      <dsp:spPr>
        <a:xfrm>
          <a:off x="5723481" y="3792320"/>
          <a:ext cx="2454693" cy="130762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0" u="none" kern="1200" noProof="0">
              <a:solidFill>
                <a:srgbClr val="00355F"/>
              </a:solidFill>
              <a:latin typeface="Arial" pitchFamily="34" charset="0"/>
              <a:ea typeface="Arial" charset="0"/>
              <a:cs typeface="Arial" pitchFamily="34" charset="0"/>
            </a:rPr>
            <a:t>Collect Desired Results data</a:t>
          </a:r>
          <a:endParaRPr lang="en-US" sz="2000" b="0" u="none" kern="1200" noProof="0">
            <a:solidFill>
              <a:srgbClr val="00355F"/>
            </a:solidFill>
            <a:latin typeface="Arial" pitchFamily="34" charset="0"/>
            <a:cs typeface="Arial" pitchFamily="34" charset="0"/>
          </a:endParaRPr>
        </a:p>
        <a:p>
          <a:pPr marL="0" lvl="0" algn="ctr" defTabSz="1466850">
            <a:lnSpc>
              <a:spcPct val="90000"/>
            </a:lnSpc>
            <a:spcBef>
              <a:spcPct val="0"/>
            </a:spcBef>
            <a:spcAft>
              <a:spcPct val="35000"/>
            </a:spcAft>
            <a:buNone/>
          </a:pPr>
          <a:endParaRPr lang="en-US" sz="2000" kern="1200" dirty="0">
            <a:solidFill>
              <a:srgbClr val="00355F"/>
            </a:solidFill>
          </a:endParaRPr>
        </a:p>
      </dsp:txBody>
      <dsp:txXfrm>
        <a:off x="5787314" y="3856153"/>
        <a:ext cx="2327027" cy="1179962"/>
      </dsp:txXfrm>
    </dsp:sp>
    <dsp:sp modelId="{71425BE2-E4DB-BD4B-9A37-0A22DC0035C8}">
      <dsp:nvSpPr>
        <dsp:cNvPr id="0" name=""/>
        <dsp:cNvSpPr/>
      </dsp:nvSpPr>
      <dsp:spPr>
        <a:xfrm>
          <a:off x="2513305" y="3767788"/>
          <a:ext cx="2781780" cy="130556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u="none" kern="1200" noProof="0" dirty="0">
              <a:solidFill>
                <a:srgbClr val="00355F"/>
              </a:solidFill>
              <a:latin typeface="Arial" pitchFamily="34" charset="0"/>
              <a:cs typeface="Arial" pitchFamily="34" charset="0"/>
            </a:rPr>
            <a:t>Monitor progress and adjust the program as needed</a:t>
          </a:r>
        </a:p>
      </dsp:txBody>
      <dsp:txXfrm>
        <a:off x="2577037" y="3831520"/>
        <a:ext cx="2654316" cy="1178101"/>
      </dsp:txXfrm>
    </dsp:sp>
    <dsp:sp modelId="{08838FCB-127D-1141-8EAE-1B1C43081789}">
      <dsp:nvSpPr>
        <dsp:cNvPr id="0" name=""/>
        <dsp:cNvSpPr/>
      </dsp:nvSpPr>
      <dsp:spPr>
        <a:xfrm>
          <a:off x="469046" y="2152657"/>
          <a:ext cx="2534367" cy="146369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u="none" kern="1200" noProof="0">
              <a:solidFill>
                <a:srgbClr val="00355F"/>
              </a:solidFill>
              <a:latin typeface="Arial" pitchFamily="34" charset="0"/>
              <a:ea typeface="+mn-ea"/>
              <a:cs typeface="Arial" pitchFamily="34" charset="0"/>
            </a:rPr>
            <a:t>Complete annual report and share information</a:t>
          </a:r>
          <a:endParaRPr lang="en-US" sz="2000" b="0" u="none" kern="1200" noProof="0" dirty="0">
            <a:solidFill>
              <a:srgbClr val="00355F"/>
            </a:solidFill>
            <a:latin typeface="Arial" pitchFamily="34" charset="0"/>
            <a:cs typeface="Arial" pitchFamily="34" charset="0"/>
          </a:endParaRPr>
        </a:p>
      </dsp:txBody>
      <dsp:txXfrm>
        <a:off x="540498" y="2224109"/>
        <a:ext cx="2391463" cy="1320794"/>
      </dsp:txXfrm>
    </dsp:sp>
    <dsp:sp modelId="{0814D0B7-1041-B140-BE25-2E46399BB858}">
      <dsp:nvSpPr>
        <dsp:cNvPr id="0" name=""/>
        <dsp:cNvSpPr/>
      </dsp:nvSpPr>
      <dsp:spPr>
        <a:xfrm>
          <a:off x="857062" y="438195"/>
          <a:ext cx="2293855" cy="138577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u="none" kern="1200" noProof="0" dirty="0">
              <a:solidFill>
                <a:srgbClr val="00355F"/>
              </a:solidFill>
              <a:latin typeface="Arial" pitchFamily="34" charset="0"/>
              <a:ea typeface="+mn-ea"/>
              <a:cs typeface="Arial" pitchFamily="34" charset="0"/>
            </a:rPr>
            <a:t>Implement plan and action steps on the Summary of Findings</a:t>
          </a:r>
          <a:endParaRPr lang="en-US" sz="2000" b="0" u="none" kern="1200" noProof="0" dirty="0">
            <a:solidFill>
              <a:srgbClr val="00355F"/>
            </a:solidFill>
            <a:latin typeface="Arial" pitchFamily="34" charset="0"/>
            <a:cs typeface="Arial" pitchFamily="34" charset="0"/>
          </a:endParaRPr>
        </a:p>
      </dsp:txBody>
      <dsp:txXfrm>
        <a:off x="924710" y="505843"/>
        <a:ext cx="2158559" cy="12504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620A2-63A1-934A-B03F-5577787D18A7}">
      <dsp:nvSpPr>
        <dsp:cNvPr id="0" name=""/>
        <dsp:cNvSpPr/>
      </dsp:nvSpPr>
      <dsp:spPr>
        <a:xfrm rot="10800000">
          <a:off x="2073439" y="3115"/>
          <a:ext cx="7175508" cy="1064297"/>
        </a:xfrm>
        <a:prstGeom prst="homePlate">
          <a:avLst/>
        </a:prstGeom>
        <a:solidFill>
          <a:srgbClr val="2A7EA9"/>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32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Arial" panose="020B0604020202020204" pitchFamily="34" charset="0"/>
              <a:cs typeface="Arial" panose="020B0604020202020204" pitchFamily="34" charset="0"/>
            </a:rPr>
            <a:t>Review materials and procedures </a:t>
          </a:r>
        </a:p>
      </dsp:txBody>
      <dsp:txXfrm rot="10800000">
        <a:off x="2339513" y="3115"/>
        <a:ext cx="6909434" cy="1064297"/>
      </dsp:txXfrm>
    </dsp:sp>
    <dsp:sp modelId="{7F24B59A-5CC6-7245-9036-EA7960552F0B}">
      <dsp:nvSpPr>
        <dsp:cNvPr id="0" name=""/>
        <dsp:cNvSpPr/>
      </dsp:nvSpPr>
      <dsp:spPr>
        <a:xfrm>
          <a:off x="1541290" y="3115"/>
          <a:ext cx="1064297" cy="1064297"/>
        </a:xfrm>
        <a:prstGeom prst="ellipse">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7B1629-B42B-BE46-9EF0-0FBC2BD22F1C}">
      <dsp:nvSpPr>
        <dsp:cNvPr id="0" name=""/>
        <dsp:cNvSpPr/>
      </dsp:nvSpPr>
      <dsp:spPr>
        <a:xfrm rot="10800000">
          <a:off x="2073439" y="1385114"/>
          <a:ext cx="7175508" cy="1064297"/>
        </a:xfrm>
        <a:prstGeom prst="homePlate">
          <a:avLst/>
        </a:prstGeom>
        <a:solidFill>
          <a:srgbClr val="2A7E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32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Arial" panose="020B0604020202020204" pitchFamily="34" charset="0"/>
              <a:cs typeface="Arial" panose="020B0604020202020204" pitchFamily="34" charset="0"/>
            </a:rPr>
            <a:t>Implement Desired Results System </a:t>
          </a:r>
        </a:p>
      </dsp:txBody>
      <dsp:txXfrm rot="10800000">
        <a:off x="2339513" y="1385114"/>
        <a:ext cx="6909434" cy="1064297"/>
      </dsp:txXfrm>
    </dsp:sp>
    <dsp:sp modelId="{D255121A-63D1-6548-A75D-48DB52F42350}">
      <dsp:nvSpPr>
        <dsp:cNvPr id="0" name=""/>
        <dsp:cNvSpPr/>
      </dsp:nvSpPr>
      <dsp:spPr>
        <a:xfrm>
          <a:off x="1541290" y="1385114"/>
          <a:ext cx="1064297" cy="1064297"/>
        </a:xfrm>
        <a:prstGeom prst="ellipse">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064D37-53EE-6349-B8D0-9535C22B1DE6}">
      <dsp:nvSpPr>
        <dsp:cNvPr id="0" name=""/>
        <dsp:cNvSpPr/>
      </dsp:nvSpPr>
      <dsp:spPr>
        <a:xfrm rot="10800000">
          <a:off x="2073439" y="2767112"/>
          <a:ext cx="7175508" cy="1064297"/>
        </a:xfrm>
        <a:prstGeom prst="homePlate">
          <a:avLst/>
        </a:prstGeom>
        <a:solidFill>
          <a:srgbClr val="2A7EA9"/>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32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Arial" panose="020B0604020202020204" pitchFamily="34" charset="0"/>
              <a:cs typeface="Arial" panose="020B0604020202020204" pitchFamily="34" charset="0"/>
            </a:rPr>
            <a:t>Review and complete Program Self Evaluation </a:t>
          </a:r>
        </a:p>
      </dsp:txBody>
      <dsp:txXfrm rot="10800000">
        <a:off x="2339513" y="2767112"/>
        <a:ext cx="6909434" cy="1064297"/>
      </dsp:txXfrm>
    </dsp:sp>
    <dsp:sp modelId="{B2B8334E-3F5F-0F4A-8313-02F1AC46F768}">
      <dsp:nvSpPr>
        <dsp:cNvPr id="0" name=""/>
        <dsp:cNvSpPr/>
      </dsp:nvSpPr>
      <dsp:spPr>
        <a:xfrm>
          <a:off x="1541290" y="2767112"/>
          <a:ext cx="1064297" cy="1064297"/>
        </a:xfrm>
        <a:prstGeom prst="ellipse">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9BA7A3-5553-234A-8366-D7B7D0A794D3}">
      <dsp:nvSpPr>
        <dsp:cNvPr id="0" name=""/>
        <dsp:cNvSpPr/>
      </dsp:nvSpPr>
      <dsp:spPr>
        <a:xfrm rot="10800000">
          <a:off x="2073439" y="4149111"/>
          <a:ext cx="7175508" cy="1064297"/>
        </a:xfrm>
        <a:prstGeom prst="homePlate">
          <a:avLst/>
        </a:prstGeom>
        <a:solidFill>
          <a:srgbClr val="2A7E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32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EFFF4"/>
              </a:solidFill>
              <a:latin typeface="Arial" panose="020B0604020202020204" pitchFamily="34" charset="0"/>
              <a:cs typeface="Arial" panose="020B0604020202020204" pitchFamily="34" charset="0"/>
            </a:rPr>
            <a:t>Send Program Self Evaluation to CDSS by June 1</a:t>
          </a:r>
        </a:p>
      </dsp:txBody>
      <dsp:txXfrm rot="10800000">
        <a:off x="2339513" y="4149111"/>
        <a:ext cx="6909434" cy="1064297"/>
      </dsp:txXfrm>
    </dsp:sp>
    <dsp:sp modelId="{1063FA14-0C1A-D148-AB48-FF97EF75D6FF}">
      <dsp:nvSpPr>
        <dsp:cNvPr id="0" name=""/>
        <dsp:cNvSpPr/>
      </dsp:nvSpPr>
      <dsp:spPr>
        <a:xfrm>
          <a:off x="1541290" y="4149111"/>
          <a:ext cx="1064297" cy="1064297"/>
        </a:xfrm>
        <a:prstGeom prst="ellipse">
          <a:avLst/>
        </a:prstGeom>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E26822-DD14-0BD4-4E0E-A3A11176D314}"/>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s-MX"/>
          </a:p>
        </p:txBody>
      </p:sp>
      <p:sp>
        <p:nvSpPr>
          <p:cNvPr id="3" name="Date Placeholder 2">
            <a:extLst>
              <a:ext uri="{FF2B5EF4-FFF2-40B4-BE49-F238E27FC236}">
                <a16:creationId xmlns:a16="http://schemas.microsoft.com/office/drawing/2014/main" id="{33084E7B-1F2D-1488-168D-491545F1A904}"/>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endParaRPr lang="es-MX"/>
          </a:p>
        </p:txBody>
      </p:sp>
      <p:sp>
        <p:nvSpPr>
          <p:cNvPr id="4" name="Footer Placeholder 3">
            <a:extLst>
              <a:ext uri="{FF2B5EF4-FFF2-40B4-BE49-F238E27FC236}">
                <a16:creationId xmlns:a16="http://schemas.microsoft.com/office/drawing/2014/main" id="{7E12DD3B-5E94-BFCF-5AEA-267ED58B9226}"/>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s-MX"/>
          </a:p>
        </p:txBody>
      </p:sp>
      <p:sp>
        <p:nvSpPr>
          <p:cNvPr id="5" name="Slide Number Placeholder 4">
            <a:extLst>
              <a:ext uri="{FF2B5EF4-FFF2-40B4-BE49-F238E27FC236}">
                <a16:creationId xmlns:a16="http://schemas.microsoft.com/office/drawing/2014/main" id="{3708D2C1-8A36-8A70-8D27-2396160D91A4}"/>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4FEF8CC4-FB54-42CA-AFD5-C6D51476E811}" type="slidenum">
              <a:rPr lang="es-MX" smtClean="0"/>
              <a:t>‹#›</a:t>
            </a:fld>
            <a:endParaRPr lang="es-MX"/>
          </a:p>
        </p:txBody>
      </p:sp>
    </p:spTree>
    <p:extLst>
      <p:ext uri="{BB962C8B-B14F-4D97-AF65-F5344CB8AC3E}">
        <p14:creationId xmlns:p14="http://schemas.microsoft.com/office/powerpoint/2010/main" val="50701522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4" name="Slide Image Placeholder 3"/>
          <p:cNvSpPr>
            <a:spLocks noGrp="1" noRot="1" noChangeAspect="1"/>
          </p:cNvSpPr>
          <p:nvPr>
            <p:ph type="sldImg" idx="2"/>
          </p:nvPr>
        </p:nvSpPr>
        <p:spPr>
          <a:xfrm>
            <a:off x="209464" y="1705232"/>
            <a:ext cx="4005338" cy="2253279"/>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42DCFEB-7EA7-7B43-A5BF-418E8D33CF72}" type="slidenum">
              <a:rPr lang="en-US" smtClean="0"/>
              <a:t>‹#›</a:t>
            </a:fld>
            <a:endParaRPr lang="en-US" dirty="0"/>
          </a:p>
        </p:txBody>
      </p:sp>
      <p:sp>
        <p:nvSpPr>
          <p:cNvPr id="9" name="TextBox 8">
            <a:extLst>
              <a:ext uri="{FF2B5EF4-FFF2-40B4-BE49-F238E27FC236}">
                <a16:creationId xmlns:a16="http://schemas.microsoft.com/office/drawing/2014/main" id="{0315FCCA-DE40-DB55-93D1-5AE311273694}"/>
              </a:ext>
            </a:extLst>
          </p:cNvPr>
          <p:cNvSpPr txBox="1"/>
          <p:nvPr/>
        </p:nvSpPr>
        <p:spPr>
          <a:xfrm>
            <a:off x="209464" y="1065966"/>
            <a:ext cx="3169920" cy="307777"/>
          </a:xfrm>
          <a:prstGeom prst="rect">
            <a:avLst/>
          </a:prstGeom>
          <a:noFill/>
        </p:spPr>
        <p:txBody>
          <a:bodyPr wrap="square">
            <a:spAutoFit/>
          </a:bodyPr>
          <a:lstStyle/>
          <a:p>
            <a:r>
              <a:rPr lang="en-US" sz="1400" b="1" i="0" u="none" strike="noStrike" baseline="0" dirty="0">
                <a:latin typeface="Arial-BoldMT"/>
              </a:rPr>
              <a:t>DESIRED RESULTS TRAINING</a:t>
            </a:r>
            <a:endParaRPr lang="en-US" sz="1400" dirty="0"/>
          </a:p>
        </p:txBody>
      </p:sp>
      <p:sp>
        <p:nvSpPr>
          <p:cNvPr id="10" name="TextBox 9">
            <a:extLst>
              <a:ext uri="{FF2B5EF4-FFF2-40B4-BE49-F238E27FC236}">
                <a16:creationId xmlns:a16="http://schemas.microsoft.com/office/drawing/2014/main" id="{09BCA405-F959-C7CE-C124-B4F01D7A89CB}"/>
              </a:ext>
            </a:extLst>
          </p:cNvPr>
          <p:cNvSpPr txBox="1"/>
          <p:nvPr/>
        </p:nvSpPr>
        <p:spPr>
          <a:xfrm>
            <a:off x="4434450" y="1064477"/>
            <a:ext cx="2671288" cy="307777"/>
          </a:xfrm>
          <a:prstGeom prst="rect">
            <a:avLst/>
          </a:prstGeom>
          <a:noFill/>
        </p:spPr>
        <p:txBody>
          <a:bodyPr wrap="square">
            <a:spAutoFit/>
          </a:bodyPr>
          <a:lstStyle/>
          <a:p>
            <a:pPr algn="ctr"/>
            <a:r>
              <a:rPr lang="en-US" sz="1400" b="1" i="0" u="none" strike="noStrike" baseline="0" dirty="0">
                <a:latin typeface="Arial-BoldMT"/>
              </a:rPr>
              <a:t>Handout</a:t>
            </a:r>
            <a:endParaRPr lang="en-US" sz="1400" dirty="0"/>
          </a:p>
        </p:txBody>
      </p:sp>
    </p:spTree>
    <p:extLst>
      <p:ext uri="{BB962C8B-B14F-4D97-AF65-F5344CB8AC3E}">
        <p14:creationId xmlns:p14="http://schemas.microsoft.com/office/powerpoint/2010/main" val="112085760"/>
      </p:ext>
    </p:extLst>
  </p:cSld>
  <p:clrMap bg1="lt1" tx1="dk1" bg2="lt2" tx2="dk2" accent1="accent1" accent2="accent2" accent3="accent3" accent4="accent4" accent5="accent5" accent6="accent6" hlink="hlink" folHlink="folHlink"/>
  <p:hf hdr="0" ftr="0"/>
  <p:notesStyle>
    <a:lvl1pPr marL="0" algn="l" defTabSz="914400" rtl="0" eaLnBrk="1" latinLnBrk="0" hangingPunct="1">
      <a:spcAft>
        <a:spcPts val="600"/>
      </a:spcAft>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spcAft>
        <a:spcPts val="600"/>
      </a:spcAft>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spcAft>
        <a:spcPts val="600"/>
      </a:spcAft>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spcAft>
        <a:spcPts val="600"/>
      </a:spcAft>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spcAft>
        <a:spcPts val="60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550" y="1704975"/>
            <a:ext cx="4005263" cy="2254250"/>
          </a:xfrm>
        </p:spPr>
      </p:sp>
      <p:sp>
        <p:nvSpPr>
          <p:cNvPr id="3" name="Notes Placeholder 2"/>
          <p:cNvSpPr>
            <a:spLocks noGrp="1"/>
          </p:cNvSpPr>
          <p:nvPr>
            <p:ph type="body" idx="1"/>
          </p:nvPr>
        </p:nvSpPr>
        <p:spPr/>
        <p:txBody>
          <a:bodyPr/>
          <a:lstStyle/>
          <a:p>
            <a:r>
              <a:rPr lang="en-US" dirty="0">
                <a:latin typeface="Arial"/>
                <a:ea typeface="ＭＳ Ｐゴシック"/>
                <a:cs typeface="Arial"/>
              </a:rPr>
              <a:t>This training is funded by the California Department of Social Services (CDSS). The materials included in this training are developed in part or wholly by the California Department of Education (CDE) and produced by CDSS. </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a:t>
            </a:fld>
            <a:endParaRPr lang="en-US" altLang="x-none" dirty="0"/>
          </a:p>
        </p:txBody>
      </p:sp>
    </p:spTree>
    <p:extLst>
      <p:ext uri="{BB962C8B-B14F-4D97-AF65-F5344CB8AC3E}">
        <p14:creationId xmlns:p14="http://schemas.microsoft.com/office/powerpoint/2010/main" val="3531706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3"/>
          <p:cNvSpPr>
            <a:spLocks noGrp="1" noChangeArrowheads="1"/>
          </p:cNvSpPr>
          <p:nvPr>
            <p:ph type="body" idx="1"/>
          </p:nvPr>
        </p:nvSpPr>
        <p:spPr/>
        <p:txBody>
          <a:bodyPr/>
          <a:lstStyle/>
          <a:p>
            <a:r>
              <a:rPr lang="en-US" dirty="0"/>
              <a:t>Another element of the system includes the Curriculum Frameworks. The Framework provides guidance on how programs and teachers can support the learning and development described in the foundations through environments and experiences that are linguistically and developmentally appropriate, as well as individually and culturally meaningful and connected.</a:t>
            </a:r>
          </a:p>
          <a:p>
            <a:endParaRPr lang="en-US" dirty="0"/>
          </a:p>
        </p:txBody>
      </p:sp>
      <p:sp>
        <p:nvSpPr>
          <p:cNvPr id="4" name="Slide Image Placeholder 3">
            <a:extLst>
              <a:ext uri="{FF2B5EF4-FFF2-40B4-BE49-F238E27FC236}">
                <a16:creationId xmlns:a16="http://schemas.microsoft.com/office/drawing/2014/main" id="{75AB038D-7D24-4C00-2303-B9A6E7F904C4}"/>
              </a:ext>
            </a:extLst>
          </p:cNvPr>
          <p:cNvSpPr>
            <a:spLocks noGrp="1" noRot="1" noChangeAspect="1"/>
          </p:cNvSpPr>
          <p:nvPr>
            <p:ph type="sldImg"/>
          </p:nvPr>
        </p:nvSpPr>
        <p:spPr>
          <a:xfrm>
            <a:off x="277813" y="1630363"/>
            <a:ext cx="4114800" cy="2314575"/>
          </a:xfrm>
        </p:spPr>
      </p:sp>
    </p:spTree>
    <p:extLst>
      <p:ext uri="{BB962C8B-B14F-4D97-AF65-F5344CB8AC3E}">
        <p14:creationId xmlns:p14="http://schemas.microsoft.com/office/powerpoint/2010/main" val="1443116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271FE4A-F44A-1C42-9894-5AA5499CEA9E}"/>
              </a:ext>
            </a:extLst>
          </p:cNvPr>
          <p:cNvSpPr>
            <a:spLocks noGrp="1"/>
          </p:cNvSpPr>
          <p:nvPr>
            <p:ph type="body" idx="1"/>
          </p:nvPr>
        </p:nvSpPr>
        <p:spPr>
          <a:xfrm>
            <a:off x="731520" y="4435034"/>
            <a:ext cx="5852160" cy="3780473"/>
          </a:xfrm>
        </p:spPr>
        <p:txBody>
          <a:bodyPr/>
          <a:lstStyle/>
          <a:p>
            <a:r>
              <a:rPr lang="en-US" dirty="0"/>
              <a:t>The above resources help prepare California’s workforce to be professional and aware of early childhood trends. Use your device to search for one of these resources and share with the group one new thing you have learned. </a:t>
            </a:r>
          </a:p>
          <a:p>
            <a:r>
              <a:rPr lang="en-US" dirty="0"/>
              <a:t>Place a star on the resource you have used or encouraged your staff to use. </a:t>
            </a:r>
          </a:p>
          <a:p>
            <a:r>
              <a:rPr lang="en-US" dirty="0"/>
              <a:t>Is there a resource on this slide that you would like more information about? Please type it into the chat box.</a:t>
            </a:r>
          </a:p>
          <a:p>
            <a:r>
              <a:rPr lang="en-US" dirty="0"/>
              <a:t>On the resource section of the Google doc https://drive.google.com/file/d/1Nx8TXgqrcLIkOFb6uB9N2Zjy7aN5hFoz/view</a:t>
            </a:r>
          </a:p>
          <a:p>
            <a:r>
              <a:rPr lang="en-US" dirty="0"/>
              <a:t>You will find a resource document that looks like this. </a:t>
            </a:r>
          </a:p>
          <a:p>
            <a:r>
              <a:rPr lang="en-US" dirty="0"/>
              <a:t>Please take a look and mark two of them that you are interested in knowing more about.</a:t>
            </a:r>
          </a:p>
        </p:txBody>
      </p:sp>
      <p:sp>
        <p:nvSpPr>
          <p:cNvPr id="4" name="Slide Image Placeholder 3">
            <a:extLst>
              <a:ext uri="{FF2B5EF4-FFF2-40B4-BE49-F238E27FC236}">
                <a16:creationId xmlns:a16="http://schemas.microsoft.com/office/drawing/2014/main" id="{AB88600A-5DD1-7ACB-439A-F4821EC1964E}"/>
              </a:ext>
            </a:extLst>
          </p:cNvPr>
          <p:cNvSpPr>
            <a:spLocks noGrp="1" noRot="1" noChangeAspect="1"/>
          </p:cNvSpPr>
          <p:nvPr>
            <p:ph type="sldImg"/>
          </p:nvPr>
        </p:nvSpPr>
        <p:spPr>
          <a:xfrm>
            <a:off x="280988" y="1544638"/>
            <a:ext cx="4198937" cy="2362200"/>
          </a:xfrm>
        </p:spPr>
      </p:sp>
    </p:spTree>
    <p:extLst>
      <p:ext uri="{BB962C8B-B14F-4D97-AF65-F5344CB8AC3E}">
        <p14:creationId xmlns:p14="http://schemas.microsoft.com/office/powerpoint/2010/main" val="1946727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Notes Placeholder 2"/>
          <p:cNvSpPr>
            <a:spLocks noGrp="1"/>
          </p:cNvSpPr>
          <p:nvPr>
            <p:ph type="body" idx="1"/>
          </p:nvPr>
        </p:nvSpPr>
        <p:spPr/>
        <p:txBody>
          <a:bodyPr/>
          <a:lstStyle/>
          <a:p>
            <a:r>
              <a:rPr lang="en-US" dirty="0"/>
              <a:t>The DR Assessment system comprises the DRDP assessment, the ERS, parent surveys, and the Program Self-Evaluation.  All of these elements work together in an effort to support ongoing program improvement</a:t>
            </a:r>
          </a:p>
        </p:txBody>
      </p:sp>
      <p:sp>
        <p:nvSpPr>
          <p:cNvPr id="3" name="Slide Image Placeholder 2">
            <a:extLst>
              <a:ext uri="{FF2B5EF4-FFF2-40B4-BE49-F238E27FC236}">
                <a16:creationId xmlns:a16="http://schemas.microsoft.com/office/drawing/2014/main" id="{52F7D355-146E-221E-1439-AD2AC46F6F29}"/>
              </a:ext>
            </a:extLst>
          </p:cNvPr>
          <p:cNvSpPr>
            <a:spLocks noGrp="1" noRot="1" noChangeAspect="1"/>
          </p:cNvSpPr>
          <p:nvPr>
            <p:ph type="sldImg"/>
          </p:nvPr>
        </p:nvSpPr>
        <p:spPr>
          <a:xfrm>
            <a:off x="301625" y="1766888"/>
            <a:ext cx="4311650" cy="2425700"/>
          </a:xfrm>
        </p:spPr>
      </p:sp>
    </p:spTree>
    <p:extLst>
      <p:ext uri="{BB962C8B-B14F-4D97-AF65-F5344CB8AC3E}">
        <p14:creationId xmlns:p14="http://schemas.microsoft.com/office/powerpoint/2010/main" val="651239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0" i="0" kern="1200" dirty="0">
                <a:solidFill>
                  <a:schemeClr val="tx1"/>
                </a:solidFill>
                <a:effectLst/>
                <a:latin typeface="Arial" pitchFamily="34" charset="0"/>
                <a:ea typeface="ＭＳ Ｐゴシック" pitchFamily="34" charset="-128"/>
                <a:cs typeface="Arial" pitchFamily="34" charset="0"/>
              </a:rPr>
              <a:t>Quality Counts California ensures that young children have access to high-quality early learning environments by rating program quality, supporting continuous improvement, and engaging families and communities. The ultimate goal is to foster children's development and school readiness through improved standards and support for ECE providers.</a:t>
            </a:r>
            <a:endParaRPr lang="en-US" dirty="0"/>
          </a:p>
          <a:p>
            <a:endParaRPr lang="en-US" dirty="0"/>
          </a:p>
          <a:p>
            <a:r>
              <a:rPr lang="en-US" dirty="0"/>
              <a:t>The DRDP and the act of using data to plan are also a part of the Quality Counts California system. For more information, please visit their website. </a:t>
            </a:r>
          </a:p>
          <a:p>
            <a:r>
              <a:rPr lang="en-US" dirty="0"/>
              <a:t>https://</a:t>
            </a:r>
            <a:r>
              <a:rPr lang="en-US" dirty="0" err="1"/>
              <a:t>www.qualitycountsca.net</a:t>
            </a:r>
            <a:r>
              <a:rPr lang="en-US" dirty="0"/>
              <a:t>/</a:t>
            </a:r>
          </a:p>
          <a:p>
            <a:r>
              <a:rPr lang="en-US" dirty="0"/>
              <a:t>https://</a:t>
            </a:r>
            <a:r>
              <a:rPr lang="en-US" dirty="0" err="1"/>
              <a:t>www.cdss.ca.gov</a:t>
            </a:r>
            <a:r>
              <a:rPr lang="en-US" dirty="0"/>
              <a:t>/</a:t>
            </a:r>
            <a:r>
              <a:rPr lang="en-US" dirty="0" err="1"/>
              <a:t>inforesources</a:t>
            </a:r>
            <a:r>
              <a:rPr lang="en-US" dirty="0"/>
              <a:t>/child-care-and-development/quality-improvement-initiatives</a:t>
            </a:r>
          </a:p>
          <a:p>
            <a:r>
              <a:rPr lang="en-US" dirty="0"/>
              <a:t>https://</a:t>
            </a:r>
            <a:r>
              <a:rPr lang="en-US" dirty="0" err="1"/>
              <a:t>www.cde.ca.gov</a:t>
            </a:r>
            <a:r>
              <a:rPr lang="en-US" dirty="0"/>
              <a:t>/</a:t>
            </a:r>
            <a:r>
              <a:rPr lang="en-US" dirty="0" err="1"/>
              <a:t>sp</a:t>
            </a:r>
            <a:r>
              <a:rPr lang="en-US" dirty="0"/>
              <a:t>/cd/rt/</a:t>
            </a:r>
            <a:r>
              <a:rPr lang="en-US" dirty="0" err="1"/>
              <a:t>californiaqris.asp</a:t>
            </a:r>
            <a:endParaRPr lang="en-US" dirty="0"/>
          </a:p>
        </p:txBody>
      </p:sp>
      <p:sp>
        <p:nvSpPr>
          <p:cNvPr id="4" name="Slide Image Placeholder 3">
            <a:extLst>
              <a:ext uri="{FF2B5EF4-FFF2-40B4-BE49-F238E27FC236}">
                <a16:creationId xmlns:a16="http://schemas.microsoft.com/office/drawing/2014/main" id="{7647C600-D04B-A1BA-55F6-DB94B912557E}"/>
              </a:ext>
            </a:extLst>
          </p:cNvPr>
          <p:cNvSpPr>
            <a:spLocks noGrp="1" noRot="1" noChangeAspect="1"/>
          </p:cNvSpPr>
          <p:nvPr>
            <p:ph type="sldImg"/>
          </p:nvPr>
        </p:nvSpPr>
        <p:spPr>
          <a:xfrm>
            <a:off x="279400" y="1766888"/>
            <a:ext cx="3870325" cy="2178050"/>
          </a:xfrm>
        </p:spPr>
      </p:sp>
    </p:spTree>
    <p:extLst>
      <p:ext uri="{BB962C8B-B14F-4D97-AF65-F5344CB8AC3E}">
        <p14:creationId xmlns:p14="http://schemas.microsoft.com/office/powerpoint/2010/main" val="1154174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1027"/>
          <p:cNvSpPr>
            <a:spLocks noGrp="1" noChangeArrowheads="1"/>
          </p:cNvSpPr>
          <p:nvPr>
            <p:ph type="body" idx="1"/>
          </p:nvPr>
        </p:nvSpPr>
        <p:spPr/>
        <p:txBody>
          <a:bodyPr/>
          <a:lstStyle/>
          <a:p>
            <a:r>
              <a:rPr lang="en-US" dirty="0"/>
              <a:t>Activity: Opening Activity</a:t>
            </a:r>
          </a:p>
          <a:p>
            <a:r>
              <a:rPr lang="en-US" dirty="0"/>
              <a:t>Get three sticky notes from your table. On the first note, write down what you already know about the Desired Results system. </a:t>
            </a:r>
          </a:p>
          <a:p>
            <a:r>
              <a:rPr lang="en-US" dirty="0"/>
              <a:t>On the second sticky note, write down what you want to know about the desired results system.</a:t>
            </a:r>
          </a:p>
          <a:p>
            <a:r>
              <a:rPr lang="en-US" dirty="0"/>
              <a:t>On the third sticky note, write down the letter “L” at the top.</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3320" y="1593850"/>
            <a:ext cx="1712427" cy="2211140"/>
          </a:xfrm>
          <a:prstGeom prst="rect">
            <a:avLst/>
          </a:prstGeom>
        </p:spPr>
      </p:pic>
      <p:sp>
        <p:nvSpPr>
          <p:cNvPr id="5" name="Slide Image Placeholder 4">
            <a:extLst>
              <a:ext uri="{FF2B5EF4-FFF2-40B4-BE49-F238E27FC236}">
                <a16:creationId xmlns:a16="http://schemas.microsoft.com/office/drawing/2014/main" id="{24FBA699-9437-E520-2468-DB0D90E70CC9}"/>
              </a:ext>
            </a:extLst>
          </p:cNvPr>
          <p:cNvSpPr>
            <a:spLocks noGrp="1" noRot="1" noChangeAspect="1"/>
          </p:cNvSpPr>
          <p:nvPr>
            <p:ph type="sldImg"/>
          </p:nvPr>
        </p:nvSpPr>
        <p:spPr>
          <a:xfrm>
            <a:off x="279400" y="1593850"/>
            <a:ext cx="4178300" cy="2351088"/>
          </a:xfrm>
        </p:spPr>
      </p:sp>
    </p:spTree>
    <p:extLst>
      <p:ext uri="{BB962C8B-B14F-4D97-AF65-F5344CB8AC3E}">
        <p14:creationId xmlns:p14="http://schemas.microsoft.com/office/powerpoint/2010/main" val="780195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Activity: </a:t>
            </a:r>
            <a:r>
              <a:rPr lang="en-US" dirty="0"/>
              <a:t>Opening Activity- KWL</a:t>
            </a:r>
          </a:p>
          <a:p>
            <a:r>
              <a:rPr lang="en-US" dirty="0"/>
              <a:t>Get three sticky notes from your table. </a:t>
            </a:r>
          </a:p>
          <a:p>
            <a:r>
              <a:rPr lang="en-US" dirty="0"/>
              <a:t>On the first note, write down what you already know about the Desired Results system. </a:t>
            </a:r>
          </a:p>
          <a:p>
            <a:r>
              <a:rPr lang="en-US" dirty="0"/>
              <a:t>On the second sticky note, write down what you want to know about the desired results system.</a:t>
            </a:r>
          </a:p>
          <a:p>
            <a:r>
              <a:rPr lang="en-US" dirty="0"/>
              <a:t>On the third sticky note, write down the letter “L” at the top. (Participants will use this note at the end of the day to write two things they learned and how they will take them back to their programs.)</a:t>
            </a:r>
          </a:p>
          <a:p>
            <a:r>
              <a:rPr lang="en-US" dirty="0"/>
              <a:t>When you are done. please take your sticky to the appropriate charts. </a:t>
            </a:r>
          </a:p>
          <a:p>
            <a:r>
              <a:rPr lang="en-US" dirty="0"/>
              <a:t>There is a K chart for what you know. Place your first sticky note there.</a:t>
            </a:r>
          </a:p>
          <a:p>
            <a:r>
              <a:rPr lang="en-US" dirty="0"/>
              <a:t>There is a W chart for what you want to know. Place your second sticky there.</a:t>
            </a:r>
          </a:p>
          <a:p>
            <a:r>
              <a:rPr lang="en-US" dirty="0"/>
              <a:t>Please keep your third sticky for the end of the day.</a:t>
            </a:r>
          </a:p>
        </p:txBody>
      </p:sp>
      <p:sp>
        <p:nvSpPr>
          <p:cNvPr id="4" name="Slide Image Placeholder 3">
            <a:extLst>
              <a:ext uri="{FF2B5EF4-FFF2-40B4-BE49-F238E27FC236}">
                <a16:creationId xmlns:a16="http://schemas.microsoft.com/office/drawing/2014/main" id="{80BE97F6-1D1F-C26B-586E-160A0C0FCB9B}"/>
              </a:ext>
            </a:extLst>
          </p:cNvPr>
          <p:cNvSpPr>
            <a:spLocks noGrp="1" noRot="1" noChangeAspect="1"/>
          </p:cNvSpPr>
          <p:nvPr>
            <p:ph type="sldImg"/>
          </p:nvPr>
        </p:nvSpPr>
        <p:spPr>
          <a:xfrm>
            <a:off x="279400" y="1631950"/>
            <a:ext cx="3959225" cy="2227263"/>
          </a:xfrm>
        </p:spPr>
      </p:sp>
    </p:spTree>
    <p:extLst>
      <p:ext uri="{BB962C8B-B14F-4D97-AF65-F5344CB8AC3E}">
        <p14:creationId xmlns:p14="http://schemas.microsoft.com/office/powerpoint/2010/main" val="1232627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3"/>
          <p:cNvSpPr>
            <a:spLocks noChangeArrowheads="1"/>
          </p:cNvSpPr>
          <p:nvPr/>
        </p:nvSpPr>
        <p:spPr bwMode="auto">
          <a:xfrm>
            <a:off x="1" y="9577865"/>
            <a:ext cx="3381587" cy="503396"/>
          </a:xfrm>
          <a:prstGeom prst="rect">
            <a:avLst/>
          </a:prstGeom>
          <a:noFill/>
          <a:ln w="12700">
            <a:noFill/>
            <a:miter lim="800000"/>
            <a:headEnd/>
            <a:tailEnd/>
          </a:ln>
        </p:spPr>
        <p:txBody>
          <a:bodyPr wrap="none" lIns="96651" tIns="48325" rIns="96651" bIns="48325" anchor="ctr">
            <a:prstTxWarp prst="textNoShape">
              <a:avLst/>
            </a:prstTxWarp>
          </a:bodyPr>
          <a:lstStyle/>
          <a:p>
            <a:pPr algn="ctr" eaLnBrk="0" hangingPunct="0"/>
            <a:endParaRPr lang="en-US" dirty="0"/>
          </a:p>
        </p:txBody>
      </p:sp>
      <p:sp>
        <p:nvSpPr>
          <p:cNvPr id="199684" name="Rectangle 4"/>
          <p:cNvSpPr>
            <a:spLocks noChangeArrowheads="1"/>
          </p:cNvSpPr>
          <p:nvPr/>
        </p:nvSpPr>
        <p:spPr bwMode="auto">
          <a:xfrm>
            <a:off x="1" y="1"/>
            <a:ext cx="3381587" cy="503396"/>
          </a:xfrm>
          <a:prstGeom prst="rect">
            <a:avLst/>
          </a:prstGeom>
          <a:noFill/>
          <a:ln w="12700">
            <a:noFill/>
            <a:miter lim="800000"/>
            <a:headEnd/>
            <a:tailEnd/>
          </a:ln>
        </p:spPr>
        <p:txBody>
          <a:bodyPr wrap="none" lIns="96651" tIns="48325" rIns="96651" bIns="48325" anchor="ctr">
            <a:prstTxWarp prst="textNoShape">
              <a:avLst/>
            </a:prstTxWarp>
          </a:bodyPr>
          <a:lstStyle/>
          <a:p>
            <a:pPr algn="ctr" eaLnBrk="0" hangingPunct="0"/>
            <a:endParaRPr lang="en-US" dirty="0"/>
          </a:p>
        </p:txBody>
      </p:sp>
      <p:sp>
        <p:nvSpPr>
          <p:cNvPr id="197638" name="Rectangle 6"/>
          <p:cNvSpPr>
            <a:spLocks noGrp="1" noChangeArrowheads="1"/>
          </p:cNvSpPr>
          <p:nvPr>
            <p:ph type="body" idx="1"/>
          </p:nvPr>
        </p:nvSpPr>
        <p:spPr/>
        <p:txBody>
          <a:bodyPr/>
          <a:lstStyle/>
          <a:p>
            <a:r>
              <a:rPr lang="en-US" dirty="0"/>
              <a:t>Review the four (4) desired results for children. These are the overarching goals for children.</a:t>
            </a:r>
          </a:p>
          <a:p>
            <a:endParaRPr lang="en-US" dirty="0"/>
          </a:p>
          <a:p>
            <a:r>
              <a:rPr lang="en-US" dirty="0"/>
              <a:t> </a:t>
            </a:r>
          </a:p>
        </p:txBody>
      </p:sp>
      <p:sp>
        <p:nvSpPr>
          <p:cNvPr id="4" name="Slide Image Placeholder 3">
            <a:extLst>
              <a:ext uri="{FF2B5EF4-FFF2-40B4-BE49-F238E27FC236}">
                <a16:creationId xmlns:a16="http://schemas.microsoft.com/office/drawing/2014/main" id="{47A13331-AEE8-A2BA-D5D1-4E6F31A59D09}"/>
              </a:ext>
            </a:extLst>
          </p:cNvPr>
          <p:cNvSpPr>
            <a:spLocks noGrp="1" noRot="1" noChangeAspect="1"/>
          </p:cNvSpPr>
          <p:nvPr>
            <p:ph type="sldImg"/>
          </p:nvPr>
        </p:nvSpPr>
        <p:spPr>
          <a:xfrm>
            <a:off x="279400" y="1658938"/>
            <a:ext cx="4064000" cy="2286000"/>
          </a:xfrm>
        </p:spPr>
      </p:sp>
    </p:spTree>
    <p:extLst>
      <p:ext uri="{BB962C8B-B14F-4D97-AF65-F5344CB8AC3E}">
        <p14:creationId xmlns:p14="http://schemas.microsoft.com/office/powerpoint/2010/main" val="2480492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3"/>
          <p:cNvSpPr>
            <a:spLocks noChangeArrowheads="1"/>
          </p:cNvSpPr>
          <p:nvPr/>
        </p:nvSpPr>
        <p:spPr bwMode="auto">
          <a:xfrm>
            <a:off x="1" y="9577865"/>
            <a:ext cx="3381587" cy="503396"/>
          </a:xfrm>
          <a:prstGeom prst="rect">
            <a:avLst/>
          </a:prstGeom>
          <a:noFill/>
          <a:ln w="12700">
            <a:noFill/>
            <a:miter lim="800000"/>
            <a:headEnd/>
            <a:tailEnd/>
          </a:ln>
        </p:spPr>
        <p:txBody>
          <a:bodyPr wrap="none" lIns="96651" tIns="48325" rIns="96651" bIns="48325" anchor="ctr">
            <a:prstTxWarp prst="textNoShape">
              <a:avLst/>
            </a:prstTxWarp>
          </a:bodyPr>
          <a:lstStyle/>
          <a:p>
            <a:pPr algn="ctr" eaLnBrk="0" hangingPunct="0"/>
            <a:endParaRPr lang="en-US" dirty="0"/>
          </a:p>
        </p:txBody>
      </p:sp>
      <p:sp>
        <p:nvSpPr>
          <p:cNvPr id="200708" name="Rectangle 4"/>
          <p:cNvSpPr>
            <a:spLocks noChangeArrowheads="1"/>
          </p:cNvSpPr>
          <p:nvPr/>
        </p:nvSpPr>
        <p:spPr bwMode="auto">
          <a:xfrm>
            <a:off x="1" y="1"/>
            <a:ext cx="3381587" cy="503396"/>
          </a:xfrm>
          <a:prstGeom prst="rect">
            <a:avLst/>
          </a:prstGeom>
          <a:noFill/>
          <a:ln w="12700">
            <a:noFill/>
            <a:miter lim="800000"/>
            <a:headEnd/>
            <a:tailEnd/>
          </a:ln>
        </p:spPr>
        <p:txBody>
          <a:bodyPr wrap="none" lIns="96651" tIns="48325" rIns="96651" bIns="48325" anchor="ctr">
            <a:prstTxWarp prst="textNoShape">
              <a:avLst/>
            </a:prstTxWarp>
          </a:bodyPr>
          <a:lstStyle/>
          <a:p>
            <a:pPr algn="ctr" eaLnBrk="0" hangingPunct="0"/>
            <a:endParaRPr lang="en-US" dirty="0"/>
          </a:p>
        </p:txBody>
      </p:sp>
      <p:sp>
        <p:nvSpPr>
          <p:cNvPr id="200710" name="Rectangle 6"/>
          <p:cNvSpPr>
            <a:spLocks noGrp="1" noChangeArrowheads="1"/>
          </p:cNvSpPr>
          <p:nvPr>
            <p:ph type="body" idx="1"/>
          </p:nvPr>
        </p:nvSpPr>
        <p:spPr/>
        <p:txBody>
          <a:bodyPr/>
          <a:lstStyle/>
          <a:p>
            <a:r>
              <a:rPr lang="en-US" dirty="0"/>
              <a:t>Trainer note: Introduce the two (2) desired results for families.</a:t>
            </a:r>
          </a:p>
          <a:p>
            <a:endParaRPr lang="en-US" dirty="0"/>
          </a:p>
          <a:p>
            <a:r>
              <a:rPr lang="en-US" dirty="0"/>
              <a:t>The Parent Survey will help determine the achievement of these results. Parents will be supported in their role as their child’s first and most important teacher. </a:t>
            </a:r>
          </a:p>
        </p:txBody>
      </p:sp>
      <p:sp>
        <p:nvSpPr>
          <p:cNvPr id="4" name="Slide Image Placeholder 3">
            <a:extLst>
              <a:ext uri="{FF2B5EF4-FFF2-40B4-BE49-F238E27FC236}">
                <a16:creationId xmlns:a16="http://schemas.microsoft.com/office/drawing/2014/main" id="{B5F2AB77-53F3-3626-ABE7-4A1FEEFD7444}"/>
              </a:ext>
            </a:extLst>
          </p:cNvPr>
          <p:cNvSpPr>
            <a:spLocks noGrp="1" noRot="1" noChangeAspect="1"/>
          </p:cNvSpPr>
          <p:nvPr>
            <p:ph type="sldImg"/>
          </p:nvPr>
        </p:nvSpPr>
        <p:spPr>
          <a:xfrm>
            <a:off x="279400" y="1679575"/>
            <a:ext cx="4024313" cy="2265363"/>
          </a:xfrm>
        </p:spPr>
      </p:sp>
    </p:spTree>
    <p:extLst>
      <p:ext uri="{BB962C8B-B14F-4D97-AF65-F5344CB8AC3E}">
        <p14:creationId xmlns:p14="http://schemas.microsoft.com/office/powerpoint/2010/main" val="2600212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1027"/>
          <p:cNvSpPr>
            <a:spLocks noGrp="1" noChangeArrowheads="1"/>
          </p:cNvSpPr>
          <p:nvPr>
            <p:ph type="body" idx="1"/>
          </p:nvPr>
        </p:nvSpPr>
        <p:spPr/>
        <p:txBody>
          <a:bodyPr/>
          <a:lstStyle/>
          <a:p>
            <a:r>
              <a:rPr lang="en-US" dirty="0"/>
              <a:t>This model is a graphic organizer of the DR. Each of the circles connects to an element from the Desired Results Assessment System. </a:t>
            </a:r>
          </a:p>
          <a:p>
            <a:endParaRPr lang="en-US" dirty="0"/>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278" y="1501346"/>
            <a:ext cx="2051772" cy="1556003"/>
          </a:xfrm>
          <a:prstGeom prst="rect">
            <a:avLst/>
          </a:prstGeom>
          <a:ln>
            <a:solidFill>
              <a:schemeClr val="bg1">
                <a:lumMod val="75000"/>
              </a:schemeClr>
            </a:solidFill>
          </a:ln>
        </p:spPr>
      </p:pic>
      <p:sp>
        <p:nvSpPr>
          <p:cNvPr id="5" name="Slide Image Placeholder 4">
            <a:extLst>
              <a:ext uri="{FF2B5EF4-FFF2-40B4-BE49-F238E27FC236}">
                <a16:creationId xmlns:a16="http://schemas.microsoft.com/office/drawing/2014/main" id="{2E6F3832-0DD0-B0C2-0573-31231B815358}"/>
              </a:ext>
            </a:extLst>
          </p:cNvPr>
          <p:cNvSpPr>
            <a:spLocks noGrp="1" noRot="1" noChangeAspect="1"/>
          </p:cNvSpPr>
          <p:nvPr>
            <p:ph type="sldImg"/>
          </p:nvPr>
        </p:nvSpPr>
        <p:spPr>
          <a:xfrm>
            <a:off x="279400" y="1704975"/>
            <a:ext cx="3979863" cy="2239963"/>
          </a:xfrm>
        </p:spPr>
      </p:sp>
    </p:spTree>
    <p:extLst>
      <p:ext uri="{BB962C8B-B14F-4D97-AF65-F5344CB8AC3E}">
        <p14:creationId xmlns:p14="http://schemas.microsoft.com/office/powerpoint/2010/main" val="952325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Rectangle 3"/>
          <p:cNvSpPr>
            <a:spLocks noGrp="1" noChangeArrowheads="1"/>
          </p:cNvSpPr>
          <p:nvPr>
            <p:ph type="body" idx="1"/>
          </p:nvPr>
        </p:nvSpPr>
        <p:spPr/>
        <p:txBody>
          <a:bodyPr/>
          <a:lstStyle/>
          <a:p>
            <a:r>
              <a:rPr lang="en-US" dirty="0"/>
              <a:t>It is important to understand that the foundations describe the knowledge and skills that all young children typically exhibit:</a:t>
            </a:r>
          </a:p>
          <a:p>
            <a:pPr marL="302066" indent="-302066">
              <a:buFont typeface="Arial" panose="020B0604020202020204" pitchFamily="34" charset="0"/>
              <a:buChar char="•"/>
            </a:pPr>
            <a:r>
              <a:rPr lang="en-US" dirty="0"/>
              <a:t>at about 8, 18, and 36 months for infants and toddlers</a:t>
            </a:r>
          </a:p>
          <a:p>
            <a:pPr marL="302066" indent="-302066">
              <a:buFont typeface="Arial" panose="020B0604020202020204" pitchFamily="34" charset="0"/>
              <a:buChar char="•"/>
            </a:pPr>
            <a:r>
              <a:rPr lang="en-US" dirty="0"/>
              <a:t>Ages 3- 5.5 for Preschool and TK</a:t>
            </a:r>
          </a:p>
          <a:p>
            <a:pPr marL="302066" indent="-302066">
              <a:buFont typeface="Arial" panose="020B0604020202020204" pitchFamily="34" charset="0"/>
              <a:buChar char="•"/>
            </a:pPr>
            <a:r>
              <a:rPr lang="en-US" dirty="0"/>
              <a:t>as they complete their first or second year of preschool;</a:t>
            </a:r>
          </a:p>
          <a:p>
            <a:pPr marL="302066" indent="-302066">
              <a:buFont typeface="Arial" panose="020B0604020202020204" pitchFamily="34" charset="0"/>
              <a:buChar char="•"/>
            </a:pPr>
            <a:r>
              <a:rPr lang="en-US" dirty="0"/>
              <a:t>with appropriate support; and</a:t>
            </a:r>
          </a:p>
          <a:p>
            <a:pPr marL="302066" indent="-302066">
              <a:buFont typeface="Arial" panose="020B0604020202020204" pitchFamily="34" charset="0"/>
              <a:buChar char="•"/>
            </a:pPr>
            <a:r>
              <a:rPr lang="en-US" dirty="0"/>
              <a:t>when attending a high-quality preschool program.</a:t>
            </a:r>
          </a:p>
          <a:p>
            <a:r>
              <a:rPr lang="en-US" dirty="0"/>
              <a:t>The DRDP is a child observational assessment tool used by teachers to record a child’s progress on a developmental continuum.</a:t>
            </a:r>
          </a:p>
        </p:txBody>
      </p:sp>
      <p:sp>
        <p:nvSpPr>
          <p:cNvPr id="3" name="Slide Image Placeholder 2">
            <a:extLst>
              <a:ext uri="{FF2B5EF4-FFF2-40B4-BE49-F238E27FC236}">
                <a16:creationId xmlns:a16="http://schemas.microsoft.com/office/drawing/2014/main" id="{25DB61FE-B33F-00CE-514F-AEE7B8871BC3}"/>
              </a:ext>
            </a:extLst>
          </p:cNvPr>
          <p:cNvSpPr>
            <a:spLocks noGrp="1" noRot="1" noChangeAspect="1"/>
          </p:cNvSpPr>
          <p:nvPr>
            <p:ph type="sldImg"/>
          </p:nvPr>
        </p:nvSpPr>
        <p:spPr>
          <a:xfrm>
            <a:off x="279400" y="1681163"/>
            <a:ext cx="3848100" cy="2165350"/>
          </a:xfrm>
        </p:spPr>
      </p:sp>
    </p:spTree>
    <p:extLst>
      <p:ext uri="{BB962C8B-B14F-4D97-AF65-F5344CB8AC3E}">
        <p14:creationId xmlns:p14="http://schemas.microsoft.com/office/powerpoint/2010/main" val="3416525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Trainer note: </a:t>
            </a:r>
            <a:r>
              <a:rPr lang="en-US" dirty="0"/>
              <a:t>Please introduce yourself, your co-trainers, and any special guests.</a:t>
            </a:r>
          </a:p>
          <a:p>
            <a:endParaRPr lang="en-US" dirty="0"/>
          </a:p>
          <a:p>
            <a:r>
              <a:rPr lang="en-US" dirty="0"/>
              <a:t>Participants will learn about the development of the Desired Results system and how it can be used to improve quality services for children and families. Participants should write ONLY on the colored pages in the binders. The white pages can be used as handout masters when they return to their agencies to train others.</a:t>
            </a:r>
          </a:p>
          <a:p>
            <a:endParaRPr lang="en-US" dirty="0"/>
          </a:p>
        </p:txBody>
      </p:sp>
      <p:sp>
        <p:nvSpPr>
          <p:cNvPr id="4" name="Slide Image Placeholder 3">
            <a:extLst>
              <a:ext uri="{FF2B5EF4-FFF2-40B4-BE49-F238E27FC236}">
                <a16:creationId xmlns:a16="http://schemas.microsoft.com/office/drawing/2014/main" id="{26C89BD1-3809-5AF1-CD31-08600F65CA45}"/>
              </a:ext>
            </a:extLst>
          </p:cNvPr>
          <p:cNvSpPr>
            <a:spLocks noGrp="1" noRot="1" noChangeAspect="1"/>
          </p:cNvSpPr>
          <p:nvPr>
            <p:ph type="sldImg"/>
          </p:nvPr>
        </p:nvSpPr>
        <p:spPr>
          <a:xfrm>
            <a:off x="209550" y="1704975"/>
            <a:ext cx="4005263" cy="2254250"/>
          </a:xfrm>
        </p:spPr>
      </p:sp>
    </p:spTree>
    <p:extLst>
      <p:ext uri="{BB962C8B-B14F-4D97-AF65-F5344CB8AC3E}">
        <p14:creationId xmlns:p14="http://schemas.microsoft.com/office/powerpoint/2010/main" val="2282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3"/>
          <p:cNvSpPr>
            <a:spLocks noChangeArrowheads="1"/>
          </p:cNvSpPr>
          <p:nvPr/>
        </p:nvSpPr>
        <p:spPr bwMode="auto">
          <a:xfrm>
            <a:off x="1" y="9577865"/>
            <a:ext cx="3381587" cy="503396"/>
          </a:xfrm>
          <a:prstGeom prst="rect">
            <a:avLst/>
          </a:prstGeom>
          <a:noFill/>
          <a:ln w="12700">
            <a:noFill/>
            <a:miter lim="800000"/>
            <a:headEnd/>
            <a:tailEnd/>
          </a:ln>
        </p:spPr>
        <p:txBody>
          <a:bodyPr wrap="none" lIns="96651" tIns="48325" rIns="96651" bIns="48325" anchor="ctr">
            <a:prstTxWarp prst="textNoShape">
              <a:avLst/>
            </a:prstTxWarp>
          </a:bodyPr>
          <a:lstStyle/>
          <a:p>
            <a:pPr algn="ctr" eaLnBrk="0" hangingPunct="0"/>
            <a:endParaRPr lang="en-US" dirty="0"/>
          </a:p>
        </p:txBody>
      </p:sp>
      <p:sp>
        <p:nvSpPr>
          <p:cNvPr id="203780" name="Rectangle 4"/>
          <p:cNvSpPr>
            <a:spLocks noChangeArrowheads="1"/>
          </p:cNvSpPr>
          <p:nvPr/>
        </p:nvSpPr>
        <p:spPr bwMode="auto">
          <a:xfrm>
            <a:off x="1" y="1"/>
            <a:ext cx="3381587" cy="503396"/>
          </a:xfrm>
          <a:prstGeom prst="rect">
            <a:avLst/>
          </a:prstGeom>
          <a:noFill/>
          <a:ln w="12700">
            <a:noFill/>
            <a:miter lim="800000"/>
            <a:headEnd/>
            <a:tailEnd/>
          </a:ln>
        </p:spPr>
        <p:txBody>
          <a:bodyPr wrap="none" lIns="96651" tIns="48325" rIns="96651" bIns="48325" anchor="ctr">
            <a:prstTxWarp prst="textNoShape">
              <a:avLst/>
            </a:prstTxWarp>
          </a:bodyPr>
          <a:lstStyle/>
          <a:p>
            <a:pPr algn="ctr" eaLnBrk="0" hangingPunct="0"/>
            <a:endParaRPr lang="en-US" dirty="0"/>
          </a:p>
        </p:txBody>
      </p:sp>
      <p:sp>
        <p:nvSpPr>
          <p:cNvPr id="201734" name="Rectangle 6"/>
          <p:cNvSpPr>
            <a:spLocks noGrp="1" noChangeArrowheads="1"/>
          </p:cNvSpPr>
          <p:nvPr>
            <p:ph type="body" idx="1"/>
          </p:nvPr>
        </p:nvSpPr>
        <p:spPr/>
        <p:txBody>
          <a:bodyPr/>
          <a:lstStyle/>
          <a:p>
            <a:r>
              <a:rPr lang="en-US" b="1" dirty="0"/>
              <a:t>Trainer note: </a:t>
            </a:r>
            <a:r>
              <a:rPr lang="en-US" dirty="0"/>
              <a:t>Ask participants to follow along on the DR System Process for Continuous Improvement handout.</a:t>
            </a:r>
          </a:p>
          <a:p>
            <a:endParaRPr lang="en-US" dirty="0"/>
          </a:p>
          <a:p>
            <a:r>
              <a:rPr lang="en-US" dirty="0"/>
              <a:t>In this diagram, programs begin at the top-left box of the cycle by implementing the Program Quality Dimensions and moving clockwise around the cycle each program year. After adjustments have been made, administrators analyze and evaluate the progress to determine what subsequent actions should be taken to ensure continued progress.</a:t>
            </a:r>
          </a:p>
          <a:p>
            <a:endParaRPr lang="en-US" dirty="0"/>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734" y="1600200"/>
            <a:ext cx="2162775" cy="1645362"/>
          </a:xfrm>
          <a:prstGeom prst="rect">
            <a:avLst/>
          </a:prstGeom>
        </p:spPr>
      </p:pic>
      <p:sp>
        <p:nvSpPr>
          <p:cNvPr id="5" name="Slide Image Placeholder 4">
            <a:extLst>
              <a:ext uri="{FF2B5EF4-FFF2-40B4-BE49-F238E27FC236}">
                <a16:creationId xmlns:a16="http://schemas.microsoft.com/office/drawing/2014/main" id="{561B0316-4F34-BCF1-C768-278213588E47}"/>
              </a:ext>
            </a:extLst>
          </p:cNvPr>
          <p:cNvSpPr>
            <a:spLocks noGrp="1" noRot="1" noChangeAspect="1"/>
          </p:cNvSpPr>
          <p:nvPr>
            <p:ph type="sldImg"/>
          </p:nvPr>
        </p:nvSpPr>
        <p:spPr>
          <a:xfrm>
            <a:off x="279400" y="1679575"/>
            <a:ext cx="4024313" cy="2265363"/>
          </a:xfrm>
        </p:spPr>
      </p:sp>
    </p:spTree>
    <p:extLst>
      <p:ext uri="{BB962C8B-B14F-4D97-AF65-F5344CB8AC3E}">
        <p14:creationId xmlns:p14="http://schemas.microsoft.com/office/powerpoint/2010/main" val="2000916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258763" y="1549400"/>
            <a:ext cx="3884612" cy="2184400"/>
          </a:xfrm>
          <a:noFill/>
          <a:ln>
            <a:solidFill>
              <a:srgbClr val="000000"/>
            </a:solidFill>
            <a:miter lim="800000"/>
            <a:headEnd/>
            <a:tailEnd/>
          </a:ln>
        </p:spPr>
      </p:sp>
      <p:sp>
        <p:nvSpPr>
          <p:cNvPr id="22531" name="Notes Placeholder 2"/>
          <p:cNvSpPr>
            <a:spLocks noGrp="1"/>
          </p:cNvSpPr>
          <p:nvPr>
            <p:ph type="body" idx="1"/>
          </p:nvPr>
        </p:nvSpPr>
        <p:spPr bwMode="auto">
          <a:xfrm>
            <a:off x="731520" y="4371196"/>
            <a:ext cx="5852160" cy="4569142"/>
          </a:xfrm>
          <a:noFill/>
        </p:spPr>
        <p:txBody>
          <a:bodyPr wrap="square" numCol="1" anchor="t" anchorCtr="0" compatLnSpc="1">
            <a:prstTxWarp prst="textNoShape">
              <a:avLst/>
            </a:prstTxWarp>
          </a:bodyPr>
          <a:lstStyle/>
          <a:p>
            <a:r>
              <a:rPr lang="en-US" baseline="0" dirty="0">
                <a:ea typeface="ＭＳ Ｐゴシック" pitchFamily="-65" charset="-128"/>
              </a:rPr>
              <a:t>The DRDP 2025 is </a:t>
            </a:r>
            <a:r>
              <a:rPr lang="en-US" dirty="0">
                <a:ea typeface="ＭＳ Ｐゴシック" pitchFamily="-65" charset="-128"/>
              </a:rPr>
              <a:t>a single instrument with four views for children aged </a:t>
            </a:r>
            <a:r>
              <a:rPr lang="en-US" baseline="0" dirty="0">
                <a:ea typeface="ＭＳ Ｐゴシック" pitchFamily="-65" charset="-128"/>
              </a:rPr>
              <a:t>0-12. The DRDP (2025) is a full continuum instrument used for all children from infancy through kindergarten entry, including children with special needs</a:t>
            </a:r>
            <a:endParaRPr lang="en-US" dirty="0">
              <a:latin typeface="Arial" pitchFamily="-65" charset="0"/>
              <a:ea typeface="ＭＳ Ｐゴシック" pitchFamily="-65" charset="-128"/>
              <a:cs typeface="Arial" pitchFamily="-65" charset="0"/>
            </a:endParaRPr>
          </a:p>
          <a:p>
            <a:pPr eaLnBrk="1" hangingPunct="1"/>
            <a:endParaRPr lang="en-US" dirty="0">
              <a:latin typeface="Arial" pitchFamily="-65" charset="0"/>
              <a:ea typeface="ＭＳ Ｐゴシック" pitchFamily="-65" charset="-128"/>
              <a:cs typeface="Arial" pitchFamily="-65" charset="0"/>
            </a:endParaRPr>
          </a:p>
          <a:p>
            <a:pPr marL="181240" indent="-181240">
              <a:buFont typeface="Arial" panose="020B0604020202020204" pitchFamily="34" charset="0"/>
              <a:buChar char="•"/>
            </a:pPr>
            <a:r>
              <a:rPr lang="en-US" dirty="0">
                <a:latin typeface="Arial" pitchFamily="-65" charset="0"/>
                <a:ea typeface="ＭＳ Ｐゴシック" pitchFamily="-65" charset="-128"/>
                <a:cs typeface="Arial" pitchFamily="-65" charset="0"/>
              </a:rPr>
              <a:t>The DRDP serves as a framework for documenting the progress children demonstrate over time.  </a:t>
            </a:r>
          </a:p>
          <a:p>
            <a:pPr marL="181240" indent="-181240">
              <a:buFont typeface="Arial" panose="020B0604020202020204" pitchFamily="34" charset="0"/>
              <a:buChar char="•"/>
            </a:pPr>
            <a:r>
              <a:rPr lang="en-US" dirty="0">
                <a:latin typeface="Arial" pitchFamily="-65" charset="0"/>
                <a:ea typeface="ＭＳ Ｐゴシック" pitchFamily="-65" charset="-128"/>
                <a:cs typeface="Arial" pitchFamily="-65" charset="0"/>
              </a:rPr>
              <a:t>The DRDP provides teachers with concrete information that will help them tailor their curriculum to meet the needs of the children.   </a:t>
            </a:r>
          </a:p>
          <a:p>
            <a:pPr marL="181240" indent="-181240">
              <a:buFont typeface="Arial" panose="020B0604020202020204" pitchFamily="34" charset="0"/>
              <a:buChar char="•"/>
            </a:pPr>
            <a:endParaRPr lang="en-US" dirty="0">
              <a:latin typeface="Arial" pitchFamily="-65" charset="0"/>
              <a:ea typeface="ＭＳ Ｐゴシック" pitchFamily="-65" charset="-128"/>
              <a:cs typeface="Arial" pitchFamily="-65" charset="0"/>
            </a:endParaRPr>
          </a:p>
          <a:p>
            <a:r>
              <a:rPr lang="en-US" dirty="0"/>
              <a:t>The DRDP is a full continuum assessment. The same assessment is used for all children, including children with IFSPs and IEPs. There is one assessment, and it has five views. The measures, however, are the same. This means that ATL-REG 1 is the same measure in all views. The difference is the number of measures in the different views. </a:t>
            </a:r>
          </a:p>
          <a:p>
            <a:pPr marL="302066" indent="-302066">
              <a:buFont typeface="Arial" panose="020B0604020202020204" pitchFamily="34" charset="0"/>
              <a:buChar char="•"/>
            </a:pPr>
            <a:r>
              <a:rPr lang="en-US" dirty="0"/>
              <a:t>The DRDP (2025) for infants and toddlers has six domains and 25 measures.</a:t>
            </a:r>
          </a:p>
          <a:p>
            <a:pPr marL="302066" indent="-302066">
              <a:buFont typeface="Arial" panose="020B0604020202020204" pitchFamily="34" charset="0"/>
              <a:buChar char="•"/>
            </a:pPr>
            <a:r>
              <a:rPr lang="en-US" dirty="0"/>
              <a:t>The DRDP (2025) for PTK has eight domains and 35 measures.</a:t>
            </a:r>
          </a:p>
          <a:p>
            <a:pPr marL="302066" indent="-302066">
              <a:buFont typeface="Arial" panose="020B0604020202020204" pitchFamily="34" charset="0"/>
              <a:buChar char="•"/>
            </a:pPr>
            <a:r>
              <a:rPr lang="en-US" dirty="0"/>
              <a:t>The DRDP (2025) for P3 has two domains and nine measures</a:t>
            </a:r>
          </a:p>
          <a:p>
            <a:endParaRPr lang="en-US" dirty="0"/>
          </a:p>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1323071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There are three program guideline publications from the California Department of Education </a:t>
            </a:r>
          </a:p>
          <a:p>
            <a:pPr marL="302066" indent="-302066">
              <a:buFont typeface="Arial" panose="020B0604020202020204" pitchFamily="34" charset="0"/>
              <a:buChar char="•"/>
            </a:pPr>
            <a:r>
              <a:rPr lang="en-US" dirty="0"/>
              <a:t>The Guidelines for Early Learning in Child Care Home Settings </a:t>
            </a:r>
          </a:p>
          <a:p>
            <a:pPr marL="302066" indent="-302066">
              <a:buFont typeface="Arial" panose="020B0604020202020204" pitchFamily="34" charset="0"/>
              <a:buChar char="•"/>
            </a:pPr>
            <a:r>
              <a:rPr lang="en-US" dirty="0"/>
              <a:t>Infant/Toddler Learning and Development Program Guidelines </a:t>
            </a:r>
          </a:p>
          <a:p>
            <a:pPr marL="302066" indent="-302066">
              <a:buFont typeface="Arial" panose="020B0604020202020204" pitchFamily="34" charset="0"/>
              <a:buChar char="•"/>
            </a:pPr>
            <a:r>
              <a:rPr lang="en-US" dirty="0"/>
              <a:t>California Preschool Program Guidelines </a:t>
            </a:r>
          </a:p>
          <a:p>
            <a:endParaRPr lang="en-US" dirty="0"/>
          </a:p>
          <a:p>
            <a:r>
              <a:rPr lang="en-US" dirty="0"/>
              <a:t>(This section is for training your site administrators, not teachers.)</a:t>
            </a:r>
          </a:p>
          <a:p>
            <a:endParaRPr lang="en-US" dirty="0"/>
          </a:p>
        </p:txBody>
      </p:sp>
      <p:sp>
        <p:nvSpPr>
          <p:cNvPr id="5" name="Slide Image Placeholder 4">
            <a:extLst>
              <a:ext uri="{FF2B5EF4-FFF2-40B4-BE49-F238E27FC236}">
                <a16:creationId xmlns:a16="http://schemas.microsoft.com/office/drawing/2014/main" id="{C61D26EF-11FE-FE44-90EC-0FC854D1DDF5}"/>
              </a:ext>
            </a:extLst>
          </p:cNvPr>
          <p:cNvSpPr>
            <a:spLocks noGrp="1" noRot="1" noChangeAspect="1"/>
          </p:cNvSpPr>
          <p:nvPr>
            <p:ph type="sldImg"/>
          </p:nvPr>
        </p:nvSpPr>
        <p:spPr>
          <a:xfrm>
            <a:off x="279400" y="1655763"/>
            <a:ext cx="4068763" cy="2289175"/>
          </a:xfrm>
        </p:spPr>
      </p:sp>
    </p:spTree>
    <p:extLst>
      <p:ext uri="{BB962C8B-B14F-4D97-AF65-F5344CB8AC3E}">
        <p14:creationId xmlns:p14="http://schemas.microsoft.com/office/powerpoint/2010/main" val="606283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3"/>
          <p:cNvSpPr>
            <a:spLocks noChangeArrowheads="1"/>
          </p:cNvSpPr>
          <p:nvPr/>
        </p:nvSpPr>
        <p:spPr bwMode="auto">
          <a:xfrm>
            <a:off x="1" y="9577865"/>
            <a:ext cx="3381587" cy="503396"/>
          </a:xfrm>
          <a:prstGeom prst="rect">
            <a:avLst/>
          </a:prstGeom>
          <a:noFill/>
          <a:ln w="12700">
            <a:noFill/>
            <a:miter lim="800000"/>
            <a:headEnd/>
            <a:tailEnd/>
          </a:ln>
        </p:spPr>
        <p:txBody>
          <a:bodyPr wrap="none" lIns="96651" tIns="48325" rIns="96651" bIns="48325" anchor="ctr">
            <a:prstTxWarp prst="textNoShape">
              <a:avLst/>
            </a:prstTxWarp>
          </a:bodyPr>
          <a:lstStyle/>
          <a:p>
            <a:pPr algn="ctr" eaLnBrk="0" hangingPunct="0"/>
            <a:endParaRPr lang="en-US" dirty="0"/>
          </a:p>
        </p:txBody>
      </p:sp>
      <p:sp>
        <p:nvSpPr>
          <p:cNvPr id="206852" name="Rectangle 4"/>
          <p:cNvSpPr>
            <a:spLocks noChangeArrowheads="1"/>
          </p:cNvSpPr>
          <p:nvPr/>
        </p:nvSpPr>
        <p:spPr bwMode="auto">
          <a:xfrm>
            <a:off x="1" y="1"/>
            <a:ext cx="3381587" cy="503396"/>
          </a:xfrm>
          <a:prstGeom prst="rect">
            <a:avLst/>
          </a:prstGeom>
          <a:noFill/>
          <a:ln w="12700">
            <a:noFill/>
            <a:miter lim="800000"/>
            <a:headEnd/>
            <a:tailEnd/>
          </a:ln>
        </p:spPr>
        <p:txBody>
          <a:bodyPr wrap="none" lIns="96651" tIns="48325" rIns="96651" bIns="48325" anchor="ctr">
            <a:prstTxWarp prst="textNoShape">
              <a:avLst/>
            </a:prstTxWarp>
          </a:bodyPr>
          <a:lstStyle/>
          <a:p>
            <a:pPr algn="ctr" eaLnBrk="0" hangingPunct="0"/>
            <a:endParaRPr lang="en-US" dirty="0"/>
          </a:p>
        </p:txBody>
      </p:sp>
      <p:sp>
        <p:nvSpPr>
          <p:cNvPr id="206854" name="Rectangle 6"/>
          <p:cNvSpPr>
            <a:spLocks noGrp="1" noChangeArrowheads="1"/>
          </p:cNvSpPr>
          <p:nvPr>
            <p:ph type="body" idx="1"/>
          </p:nvPr>
        </p:nvSpPr>
        <p:spPr/>
        <p:txBody>
          <a:bodyPr/>
          <a:lstStyle/>
          <a:p>
            <a:r>
              <a:rPr lang="en-US" dirty="0"/>
              <a:t>The Parent Survey is a questionnaire to evaluate parents’ satisfaction with programs.  </a:t>
            </a:r>
          </a:p>
          <a:p>
            <a:endParaRPr lang="en-US" dirty="0"/>
          </a:p>
          <a:p>
            <a:r>
              <a:rPr lang="en-US" b="1" dirty="0"/>
              <a:t>The Parent Survey:</a:t>
            </a:r>
          </a:p>
          <a:p>
            <a:pPr marL="181240" indent="-181240">
              <a:buFont typeface="Arial" panose="020B0604020202020204" pitchFamily="34" charset="0"/>
              <a:buChar char="•"/>
            </a:pPr>
            <a:r>
              <a:rPr lang="en-US" dirty="0"/>
              <a:t>Gives programs access to information from parents to improve program quality</a:t>
            </a:r>
          </a:p>
          <a:p>
            <a:pPr marL="181240" indent="-181240">
              <a:buFont typeface="Arial" panose="020B0604020202020204" pitchFamily="34" charset="0"/>
              <a:buChar char="•"/>
            </a:pPr>
            <a:r>
              <a:rPr lang="en-US" dirty="0"/>
              <a:t>Determines parent satisfaction with their child’s program</a:t>
            </a:r>
          </a:p>
          <a:p>
            <a:pPr marL="181240" indent="-181240">
              <a:buFont typeface="Arial" panose="020B0604020202020204" pitchFamily="34" charset="0"/>
              <a:buChar char="•"/>
            </a:pPr>
            <a:r>
              <a:rPr lang="en-US" dirty="0"/>
              <a:t>Is conducted at least once per year</a:t>
            </a:r>
          </a:p>
          <a:p>
            <a:endParaRPr lang="en-US" dirty="0"/>
          </a:p>
        </p:txBody>
      </p:sp>
      <p:sp>
        <p:nvSpPr>
          <p:cNvPr id="3" name="Slide Image Placeholder 2">
            <a:extLst>
              <a:ext uri="{FF2B5EF4-FFF2-40B4-BE49-F238E27FC236}">
                <a16:creationId xmlns:a16="http://schemas.microsoft.com/office/drawing/2014/main" id="{8F72DE6A-07FD-12BE-DE94-98BAB959F69D}"/>
              </a:ext>
            </a:extLst>
          </p:cNvPr>
          <p:cNvSpPr>
            <a:spLocks noGrp="1" noRot="1" noChangeAspect="1"/>
          </p:cNvSpPr>
          <p:nvPr>
            <p:ph type="sldImg"/>
          </p:nvPr>
        </p:nvSpPr>
        <p:spPr>
          <a:xfrm>
            <a:off x="247650" y="1965325"/>
            <a:ext cx="3994150" cy="2246313"/>
          </a:xfrm>
        </p:spPr>
      </p:sp>
    </p:spTree>
    <p:extLst>
      <p:ext uri="{BB962C8B-B14F-4D97-AF65-F5344CB8AC3E}">
        <p14:creationId xmlns:p14="http://schemas.microsoft.com/office/powerpoint/2010/main" val="1434185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p:txBody>
          <a:bodyPr/>
          <a:lstStyle/>
          <a:p>
            <a:r>
              <a:rPr lang="en-US" dirty="0"/>
              <a:t>The Environment Rating Scales allow programs to assess their learning environments. </a:t>
            </a:r>
          </a:p>
          <a:p>
            <a:r>
              <a:rPr lang="en-US" dirty="0"/>
              <a:t>Research projects have discovered a meaningful relationship between ERS scores and child outcome measures, as well as between ERS scores and teacher characteristics, teacher behaviors, and compensation. </a:t>
            </a:r>
          </a:p>
          <a:p>
            <a:r>
              <a:rPr lang="en-US" dirty="0"/>
              <a:t>The Environment Rating Scale is used to measure implementation of Program Quality Dimensions.</a:t>
            </a:r>
          </a:p>
          <a:p>
            <a:r>
              <a:rPr lang="en-US" dirty="0"/>
              <a:t>Each classroom, family childcare home, and school-age facility must be assessed at least once per program year. </a:t>
            </a:r>
          </a:p>
        </p:txBody>
      </p:sp>
      <p:sp>
        <p:nvSpPr>
          <p:cNvPr id="29699" name="Slide Number Placeholder 1"/>
          <p:cNvSpPr>
            <a:spLocks noGrp="1"/>
          </p:cNvSpPr>
          <p:nvPr>
            <p:ph type="sldNum" sz="quarter" idx="5"/>
          </p:nvPr>
        </p:nvSpPr>
        <p:spPr/>
        <p:txBody>
          <a:bodyPr/>
          <a:lstStyle>
            <a:lvl1pPr defTabSz="1021992">
              <a:spcBef>
                <a:spcPct val="30000"/>
              </a:spcBef>
              <a:defRPr sz="1300">
                <a:solidFill>
                  <a:schemeClr val="tx1"/>
                </a:solidFill>
                <a:latin typeface="Arial" charset="0"/>
                <a:ea typeface="ＭＳ Ｐゴシック" charset="-128"/>
                <a:cs typeface="Arial" charset="0"/>
              </a:defRPr>
            </a:lvl1pPr>
            <a:lvl2pPr marL="785372" indent="-302066" defTabSz="1021992">
              <a:spcBef>
                <a:spcPct val="30000"/>
              </a:spcBef>
              <a:defRPr sz="1300">
                <a:solidFill>
                  <a:schemeClr val="tx1"/>
                </a:solidFill>
                <a:latin typeface="Times New Roman" charset="0"/>
                <a:ea typeface="ＭＳ Ｐゴシック" charset="-128"/>
                <a:cs typeface="ＭＳ Ｐゴシック" charset="-128"/>
              </a:defRPr>
            </a:lvl2pPr>
            <a:lvl3pPr marL="1208265" indent="-241653" defTabSz="1021992">
              <a:spcBef>
                <a:spcPct val="30000"/>
              </a:spcBef>
              <a:defRPr sz="1300">
                <a:solidFill>
                  <a:schemeClr val="tx1"/>
                </a:solidFill>
                <a:latin typeface="Times New Roman" charset="0"/>
                <a:ea typeface="ＭＳ Ｐゴシック" charset="-128"/>
                <a:cs typeface="ＭＳ Ｐゴシック" charset="-128"/>
              </a:defRPr>
            </a:lvl3pPr>
            <a:lvl4pPr marL="1691571" indent="-241653" defTabSz="1021992">
              <a:spcBef>
                <a:spcPct val="30000"/>
              </a:spcBef>
              <a:defRPr sz="1300">
                <a:solidFill>
                  <a:schemeClr val="tx1"/>
                </a:solidFill>
                <a:latin typeface="Times New Roman" charset="0"/>
                <a:ea typeface="ＭＳ Ｐゴシック" charset="-128"/>
                <a:cs typeface="ＭＳ Ｐゴシック" charset="-128"/>
              </a:defRPr>
            </a:lvl4pPr>
            <a:lvl5pPr marL="2174878" indent="-241653" defTabSz="1021992">
              <a:spcBef>
                <a:spcPct val="30000"/>
              </a:spcBef>
              <a:defRPr sz="1300">
                <a:solidFill>
                  <a:schemeClr val="tx1"/>
                </a:solidFill>
                <a:latin typeface="Times New Roman" charset="0"/>
                <a:ea typeface="ＭＳ Ｐゴシック" charset="-128"/>
                <a:cs typeface="ＭＳ Ｐゴシック" charset="-128"/>
              </a:defRPr>
            </a:lvl5pPr>
            <a:lvl6pPr marL="2658184" indent="-241653" defTabSz="1021992" eaLnBrk="0" fontAlgn="base" hangingPunct="0">
              <a:spcBef>
                <a:spcPct val="30000"/>
              </a:spcBef>
              <a:spcAft>
                <a:spcPct val="0"/>
              </a:spcAft>
              <a:defRPr sz="1300">
                <a:solidFill>
                  <a:schemeClr val="tx1"/>
                </a:solidFill>
                <a:latin typeface="Times New Roman" charset="0"/>
                <a:ea typeface="ＭＳ Ｐゴシック" charset="-128"/>
                <a:cs typeface="ＭＳ Ｐゴシック" charset="-128"/>
              </a:defRPr>
            </a:lvl6pPr>
            <a:lvl7pPr marL="3141490" indent="-241653" defTabSz="1021992" eaLnBrk="0" fontAlgn="base" hangingPunct="0">
              <a:spcBef>
                <a:spcPct val="30000"/>
              </a:spcBef>
              <a:spcAft>
                <a:spcPct val="0"/>
              </a:spcAft>
              <a:defRPr sz="1300">
                <a:solidFill>
                  <a:schemeClr val="tx1"/>
                </a:solidFill>
                <a:latin typeface="Times New Roman" charset="0"/>
                <a:ea typeface="ＭＳ Ｐゴシック" charset="-128"/>
                <a:cs typeface="ＭＳ Ｐゴシック" charset="-128"/>
              </a:defRPr>
            </a:lvl7pPr>
            <a:lvl8pPr marL="3624796" indent="-241653" defTabSz="1021992" eaLnBrk="0" fontAlgn="base" hangingPunct="0">
              <a:spcBef>
                <a:spcPct val="30000"/>
              </a:spcBef>
              <a:spcAft>
                <a:spcPct val="0"/>
              </a:spcAft>
              <a:defRPr sz="1300">
                <a:solidFill>
                  <a:schemeClr val="tx1"/>
                </a:solidFill>
                <a:latin typeface="Times New Roman" charset="0"/>
                <a:ea typeface="ＭＳ Ｐゴシック" charset="-128"/>
                <a:cs typeface="ＭＳ Ｐゴシック" charset="-128"/>
              </a:defRPr>
            </a:lvl8pPr>
            <a:lvl9pPr marL="4108102" indent="-241653" defTabSz="1021992" eaLnBrk="0" fontAlgn="base" hangingPunct="0">
              <a:spcBef>
                <a:spcPct val="30000"/>
              </a:spcBef>
              <a:spcAft>
                <a:spcPct val="0"/>
              </a:spcAft>
              <a:defRPr sz="1300">
                <a:solidFill>
                  <a:schemeClr val="tx1"/>
                </a:solidFill>
                <a:latin typeface="Times New Roman" charset="0"/>
                <a:ea typeface="ＭＳ Ｐゴシック" charset="-128"/>
                <a:cs typeface="ＭＳ Ｐゴシック" charset="-128"/>
              </a:defRPr>
            </a:lvl9pPr>
          </a:lstStyle>
          <a:p>
            <a:fld id="{F28E36B7-3B32-FF41-A31D-E7A802B90D26}" type="slidenum">
              <a:rPr lang="en-US" altLang="en-US"/>
              <a:pPr/>
              <a:t>24</a:t>
            </a:fld>
            <a:endParaRPr lang="en-US" altLang="en-US" dirty="0"/>
          </a:p>
        </p:txBody>
      </p:sp>
      <p:sp>
        <p:nvSpPr>
          <p:cNvPr id="4" name="Slide Image Placeholder 3">
            <a:extLst>
              <a:ext uri="{FF2B5EF4-FFF2-40B4-BE49-F238E27FC236}">
                <a16:creationId xmlns:a16="http://schemas.microsoft.com/office/drawing/2014/main" id="{14D1C737-2FD4-DFF7-6EE4-7AA33EB36109}"/>
              </a:ext>
            </a:extLst>
          </p:cNvPr>
          <p:cNvSpPr>
            <a:spLocks noGrp="1" noRot="1" noChangeAspect="1"/>
          </p:cNvSpPr>
          <p:nvPr>
            <p:ph type="sldImg"/>
          </p:nvPr>
        </p:nvSpPr>
        <p:spPr>
          <a:xfrm>
            <a:off x="319088" y="1903413"/>
            <a:ext cx="3824287" cy="2151062"/>
          </a:xfrm>
        </p:spPr>
      </p:sp>
    </p:spTree>
    <p:extLst>
      <p:ext uri="{BB962C8B-B14F-4D97-AF65-F5344CB8AC3E}">
        <p14:creationId xmlns:p14="http://schemas.microsoft.com/office/powerpoint/2010/main" val="3889209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p:cNvSpPr>
            <a:spLocks noChangeArrowheads="1"/>
          </p:cNvSpPr>
          <p:nvPr/>
        </p:nvSpPr>
        <p:spPr bwMode="auto">
          <a:xfrm>
            <a:off x="0" y="9577864"/>
            <a:ext cx="3381587" cy="503396"/>
          </a:xfrm>
          <a:prstGeom prst="rect">
            <a:avLst/>
          </a:prstGeom>
          <a:noFill/>
          <a:ln w="12700">
            <a:noFill/>
            <a:miter lim="800000"/>
            <a:headEnd/>
            <a:tailEnd/>
          </a:ln>
        </p:spPr>
        <p:txBody>
          <a:bodyPr wrap="none" lIns="96661" tIns="48331" rIns="96661" bIns="48331" anchor="ctr">
            <a:prstTxWarp prst="textNoShape">
              <a:avLst/>
            </a:prstTxWarp>
          </a:bodyPr>
          <a:lstStyle/>
          <a:p>
            <a:pPr algn="ctr" eaLnBrk="0" hangingPunct="0"/>
            <a:endParaRPr lang="en-US"/>
          </a:p>
        </p:txBody>
      </p:sp>
      <p:sp>
        <p:nvSpPr>
          <p:cNvPr id="208900" name="Rectangle 4"/>
          <p:cNvSpPr>
            <a:spLocks noChangeArrowheads="1"/>
          </p:cNvSpPr>
          <p:nvPr/>
        </p:nvSpPr>
        <p:spPr bwMode="auto">
          <a:xfrm>
            <a:off x="0" y="1"/>
            <a:ext cx="3381587" cy="503396"/>
          </a:xfrm>
          <a:prstGeom prst="rect">
            <a:avLst/>
          </a:prstGeom>
          <a:noFill/>
          <a:ln w="12700">
            <a:noFill/>
            <a:miter lim="800000"/>
            <a:headEnd/>
            <a:tailEnd/>
          </a:ln>
        </p:spPr>
        <p:txBody>
          <a:bodyPr wrap="none" lIns="96661" tIns="48331" rIns="96661" bIns="48331" anchor="ctr">
            <a:prstTxWarp prst="textNoShape">
              <a:avLst/>
            </a:prstTxWarp>
          </a:bodyPr>
          <a:lstStyle/>
          <a:p>
            <a:pPr algn="ctr" eaLnBrk="0" hangingPunct="0"/>
            <a:endParaRPr lang="en-US"/>
          </a:p>
        </p:txBody>
      </p:sp>
      <p:sp>
        <p:nvSpPr>
          <p:cNvPr id="208902" name="Rectangle 6"/>
          <p:cNvSpPr>
            <a:spLocks noGrp="1" noChangeArrowheads="1"/>
          </p:cNvSpPr>
          <p:nvPr>
            <p:ph type="body" idx="1"/>
          </p:nvPr>
        </p:nvSpPr>
        <p:spPr/>
        <p:txBody>
          <a:bodyPr/>
          <a:lstStyle/>
          <a:p>
            <a:r>
              <a:rPr lang="en-US" dirty="0"/>
              <a:t>The program self-evaluation process offers agencies the opportunity to identify their strengths and areas that require improvement. </a:t>
            </a:r>
          </a:p>
        </p:txBody>
      </p:sp>
      <p:sp>
        <p:nvSpPr>
          <p:cNvPr id="2" name="Slide Number Placeholder 1">
            <a:extLst>
              <a:ext uri="{FF2B5EF4-FFF2-40B4-BE49-F238E27FC236}">
                <a16:creationId xmlns:a16="http://schemas.microsoft.com/office/drawing/2014/main" id="{96E7090C-49BF-43C1-BC39-FEE92A1CC2DA}"/>
              </a:ext>
            </a:extLst>
          </p:cNvPr>
          <p:cNvSpPr>
            <a:spLocks noGrp="1"/>
          </p:cNvSpPr>
          <p:nvPr>
            <p:ph type="sldNum" sz="quarter" idx="5"/>
          </p:nvPr>
        </p:nvSpPr>
        <p:spPr/>
        <p:txBody>
          <a:bodyPr/>
          <a:lstStyle/>
          <a:p>
            <a:fld id="{442DCFEB-7EA7-7B43-A5BF-418E8D33CF72}" type="slidenum">
              <a:rPr lang="en-US" smtClean="0"/>
              <a:pPr/>
              <a:t>25</a:t>
            </a:fld>
            <a:endParaRPr lang="en-US" dirty="0"/>
          </a:p>
        </p:txBody>
      </p:sp>
      <p:sp>
        <p:nvSpPr>
          <p:cNvPr id="5" name="Slide Image Placeholder 4">
            <a:extLst>
              <a:ext uri="{FF2B5EF4-FFF2-40B4-BE49-F238E27FC236}">
                <a16:creationId xmlns:a16="http://schemas.microsoft.com/office/drawing/2014/main" id="{81098C40-39EB-71AD-A87C-75356D2A3A46}"/>
              </a:ext>
            </a:extLst>
          </p:cNvPr>
          <p:cNvSpPr>
            <a:spLocks noGrp="1" noRot="1" noChangeAspect="1"/>
          </p:cNvSpPr>
          <p:nvPr>
            <p:ph type="sldImg"/>
          </p:nvPr>
        </p:nvSpPr>
        <p:spPr>
          <a:xfrm>
            <a:off x="206375" y="1779588"/>
            <a:ext cx="4108450" cy="2311400"/>
          </a:xfrm>
        </p:spPr>
      </p:sp>
    </p:spTree>
    <p:extLst>
      <p:ext uri="{BB962C8B-B14F-4D97-AF65-F5344CB8AC3E}">
        <p14:creationId xmlns:p14="http://schemas.microsoft.com/office/powerpoint/2010/main" val="3372025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body" idx="1"/>
          </p:nvPr>
        </p:nvSpPr>
        <p:spPr/>
        <p:txBody>
          <a:bodyPr/>
          <a:lstStyle/>
          <a:p>
            <a:r>
              <a:rPr lang="en-US" dirty="0"/>
              <a:t>Review the Agency Annual Report requirements.</a:t>
            </a:r>
          </a:p>
          <a:p>
            <a:r>
              <a:rPr lang="en-US" dirty="0"/>
              <a:t>Agency FPM/CMR - Federal Program Monitoring/Contract Monitoring Review</a:t>
            </a:r>
          </a:p>
          <a:p>
            <a:r>
              <a:rPr lang="en-US" dirty="0"/>
              <a:t>These forms will be described in more detail during online webinars.</a:t>
            </a:r>
          </a:p>
        </p:txBody>
      </p:sp>
      <p:sp>
        <p:nvSpPr>
          <p:cNvPr id="4" name="Slide Image Placeholder 3">
            <a:extLst>
              <a:ext uri="{FF2B5EF4-FFF2-40B4-BE49-F238E27FC236}">
                <a16:creationId xmlns:a16="http://schemas.microsoft.com/office/drawing/2014/main" id="{8BA32FE2-9CD7-81CD-EC09-DCA01CBAB653}"/>
              </a:ext>
            </a:extLst>
          </p:cNvPr>
          <p:cNvSpPr>
            <a:spLocks noGrp="1" noRot="1" noChangeAspect="1"/>
          </p:cNvSpPr>
          <p:nvPr>
            <p:ph type="sldImg"/>
          </p:nvPr>
        </p:nvSpPr>
        <p:spPr>
          <a:xfrm>
            <a:off x="279400" y="1606550"/>
            <a:ext cx="4002088" cy="2252663"/>
          </a:xfrm>
        </p:spPr>
      </p:sp>
    </p:spTree>
    <p:extLst>
      <p:ext uri="{BB962C8B-B14F-4D97-AF65-F5344CB8AC3E}">
        <p14:creationId xmlns:p14="http://schemas.microsoft.com/office/powerpoint/2010/main" val="2546091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59034-AA09-E7F4-6397-77B9E8C82018}"/>
            </a:ext>
          </a:extLst>
        </p:cNvPr>
        <p:cNvGrpSpPr/>
        <p:nvPr/>
      </p:nvGrpSpPr>
      <p:grpSpPr>
        <a:xfrm>
          <a:off x="0" y="0"/>
          <a:ext cx="0" cy="0"/>
          <a:chOff x="0" y="0"/>
          <a:chExt cx="0" cy="0"/>
        </a:xfrm>
      </p:grpSpPr>
      <p:sp>
        <p:nvSpPr>
          <p:cNvPr id="210947" name="Rectangle 3">
            <a:extLst>
              <a:ext uri="{FF2B5EF4-FFF2-40B4-BE49-F238E27FC236}">
                <a16:creationId xmlns:a16="http://schemas.microsoft.com/office/drawing/2014/main" id="{D97DB3CD-69C0-6BB0-26E9-117B3B9B8984}"/>
              </a:ext>
            </a:extLst>
          </p:cNvPr>
          <p:cNvSpPr>
            <a:spLocks noGrp="1" noChangeArrowheads="1"/>
          </p:cNvSpPr>
          <p:nvPr>
            <p:ph type="body" idx="1"/>
          </p:nvPr>
        </p:nvSpPr>
        <p:spPr>
          <a:xfrm>
            <a:off x="758327" y="4458479"/>
            <a:ext cx="5852160" cy="3780473"/>
          </a:xfrm>
        </p:spPr>
        <p:txBody>
          <a:bodyPr/>
          <a:lstStyle/>
          <a:p>
            <a:r>
              <a:rPr lang="en-US" dirty="0"/>
              <a:t>The Desired Results system documents the progress made by children and families in achieving desired results. It also provides information to help practitioners improve their child care and development services. </a:t>
            </a:r>
          </a:p>
          <a:p>
            <a:endParaRPr lang="en-US" dirty="0"/>
          </a:p>
        </p:txBody>
      </p:sp>
      <p:sp>
        <p:nvSpPr>
          <p:cNvPr id="2" name="Slide Number Placeholder 1">
            <a:extLst>
              <a:ext uri="{FF2B5EF4-FFF2-40B4-BE49-F238E27FC236}">
                <a16:creationId xmlns:a16="http://schemas.microsoft.com/office/drawing/2014/main" id="{FCA8D5D5-EE78-2DB5-50E6-9023BDD75761}"/>
              </a:ext>
            </a:extLst>
          </p:cNvPr>
          <p:cNvSpPr>
            <a:spLocks noGrp="1"/>
          </p:cNvSpPr>
          <p:nvPr>
            <p:ph type="sldNum" sz="quarter" idx="10"/>
          </p:nvPr>
        </p:nvSpPr>
        <p:spPr/>
        <p:txBody>
          <a:bodyPr/>
          <a:lstStyle/>
          <a:p>
            <a:fld id="{036DF048-90AC-483A-8C4C-7059ACAA640E}" type="slidenum">
              <a:rPr lang="en-US" smtClean="0"/>
              <a:pPr/>
              <a:t>27</a:t>
            </a:fld>
            <a:endParaRPr lang="en-US"/>
          </a:p>
        </p:txBody>
      </p:sp>
      <p:sp>
        <p:nvSpPr>
          <p:cNvPr id="5" name="Slide Image Placeholder 4">
            <a:extLst>
              <a:ext uri="{FF2B5EF4-FFF2-40B4-BE49-F238E27FC236}">
                <a16:creationId xmlns:a16="http://schemas.microsoft.com/office/drawing/2014/main" id="{22A08E03-F654-0838-53A9-741879EB1D74}"/>
              </a:ext>
            </a:extLst>
          </p:cNvPr>
          <p:cNvSpPr>
            <a:spLocks noGrp="1" noRot="1" noChangeAspect="1"/>
          </p:cNvSpPr>
          <p:nvPr>
            <p:ph type="sldImg"/>
          </p:nvPr>
        </p:nvSpPr>
        <p:spPr>
          <a:xfrm>
            <a:off x="279400" y="1720850"/>
            <a:ext cx="3863975" cy="2173288"/>
          </a:xfrm>
        </p:spPr>
      </p:sp>
    </p:spTree>
    <p:extLst>
      <p:ext uri="{BB962C8B-B14F-4D97-AF65-F5344CB8AC3E}">
        <p14:creationId xmlns:p14="http://schemas.microsoft.com/office/powerpoint/2010/main" val="4245069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3"/>
          <p:cNvSpPr>
            <a:spLocks noChangeArrowheads="1"/>
          </p:cNvSpPr>
          <p:nvPr/>
        </p:nvSpPr>
        <p:spPr bwMode="auto">
          <a:xfrm>
            <a:off x="1" y="9577865"/>
            <a:ext cx="3381587" cy="503396"/>
          </a:xfrm>
          <a:prstGeom prst="rect">
            <a:avLst/>
          </a:prstGeom>
          <a:noFill/>
          <a:ln w="12700">
            <a:noFill/>
            <a:miter lim="800000"/>
            <a:headEnd/>
            <a:tailEnd/>
          </a:ln>
        </p:spPr>
        <p:txBody>
          <a:bodyPr wrap="none" lIns="96651" tIns="48325" rIns="96651" bIns="48325" anchor="ctr">
            <a:prstTxWarp prst="textNoShape">
              <a:avLst/>
            </a:prstTxWarp>
          </a:bodyPr>
          <a:lstStyle/>
          <a:p>
            <a:pPr algn="ctr" eaLnBrk="0" hangingPunct="0"/>
            <a:endParaRPr lang="en-US" dirty="0"/>
          </a:p>
        </p:txBody>
      </p:sp>
      <p:sp>
        <p:nvSpPr>
          <p:cNvPr id="211972" name="Rectangle 4"/>
          <p:cNvSpPr>
            <a:spLocks noChangeArrowheads="1"/>
          </p:cNvSpPr>
          <p:nvPr/>
        </p:nvSpPr>
        <p:spPr bwMode="auto">
          <a:xfrm>
            <a:off x="1" y="1"/>
            <a:ext cx="3381587" cy="503396"/>
          </a:xfrm>
          <a:prstGeom prst="rect">
            <a:avLst/>
          </a:prstGeom>
          <a:noFill/>
          <a:ln w="12700">
            <a:noFill/>
            <a:miter lim="800000"/>
            <a:headEnd/>
            <a:tailEnd/>
          </a:ln>
        </p:spPr>
        <p:txBody>
          <a:bodyPr wrap="none" lIns="96651" tIns="48325" rIns="96651" bIns="48325" anchor="ctr">
            <a:prstTxWarp prst="textNoShape">
              <a:avLst/>
            </a:prstTxWarp>
          </a:bodyPr>
          <a:lstStyle/>
          <a:p>
            <a:pPr algn="ctr" eaLnBrk="0" hangingPunct="0"/>
            <a:endParaRPr lang="en-US" dirty="0"/>
          </a:p>
        </p:txBody>
      </p:sp>
      <p:sp>
        <p:nvSpPr>
          <p:cNvPr id="211974" name="Rectangle 6"/>
          <p:cNvSpPr>
            <a:spLocks noGrp="1" noChangeArrowheads="1"/>
          </p:cNvSpPr>
          <p:nvPr>
            <p:ph type="body" idx="1"/>
          </p:nvPr>
        </p:nvSpPr>
        <p:spPr/>
        <p:txBody>
          <a:bodyPr/>
          <a:lstStyle/>
          <a:p>
            <a:r>
              <a:rPr lang="en-US" dirty="0"/>
              <a:t>The Desired Results system is used to:</a:t>
            </a:r>
          </a:p>
          <a:p>
            <a:pPr marL="302066" indent="-302066">
              <a:buFont typeface="Arial" panose="020B0604020202020204" pitchFamily="34" charset="0"/>
              <a:buChar char="•"/>
            </a:pPr>
            <a:r>
              <a:rPr lang="en-US" dirty="0"/>
              <a:t>Increase program quality for children and families.</a:t>
            </a:r>
          </a:p>
          <a:p>
            <a:pPr marL="302066" indent="-302066">
              <a:buFont typeface="Arial" panose="020B0604020202020204" pitchFamily="34" charset="0"/>
              <a:buChar char="•"/>
            </a:pPr>
            <a:r>
              <a:rPr lang="en-US" dirty="0"/>
              <a:t>Measure the developmental progress of children and families in achieving desired results. </a:t>
            </a:r>
          </a:p>
          <a:p>
            <a:pPr marL="302066" indent="-302066">
              <a:buFont typeface="Arial" panose="020B0604020202020204" pitchFamily="34" charset="0"/>
              <a:buChar char="•"/>
            </a:pPr>
            <a:r>
              <a:rPr lang="en-US" dirty="0"/>
              <a:t>Identify program strengths, as well as areas that may need improvement.</a:t>
            </a:r>
          </a:p>
          <a:p>
            <a:pPr marL="302066" indent="-302066">
              <a:buFont typeface="Arial" panose="020B0604020202020204" pitchFamily="34" charset="0"/>
              <a:buChar char="•"/>
            </a:pPr>
            <a:r>
              <a:rPr lang="en-US" dirty="0"/>
              <a:t>Provide a results-based accountability system that is measurable.</a:t>
            </a:r>
          </a:p>
          <a:p>
            <a:endParaRPr lang="en-US" dirty="0"/>
          </a:p>
          <a:p>
            <a:endParaRPr lang="en-US" dirty="0"/>
          </a:p>
        </p:txBody>
      </p:sp>
      <p:sp>
        <p:nvSpPr>
          <p:cNvPr id="4" name="Slide Image Placeholder 3">
            <a:extLst>
              <a:ext uri="{FF2B5EF4-FFF2-40B4-BE49-F238E27FC236}">
                <a16:creationId xmlns:a16="http://schemas.microsoft.com/office/drawing/2014/main" id="{0B79ADDE-EEC1-70D0-BCAB-73C06A496F9D}"/>
              </a:ext>
            </a:extLst>
          </p:cNvPr>
          <p:cNvSpPr>
            <a:spLocks noGrp="1" noRot="1" noChangeAspect="1"/>
          </p:cNvSpPr>
          <p:nvPr>
            <p:ph type="sldImg"/>
          </p:nvPr>
        </p:nvSpPr>
        <p:spPr>
          <a:xfrm>
            <a:off x="279400" y="1679575"/>
            <a:ext cx="4024313" cy="2265363"/>
          </a:xfrm>
        </p:spPr>
      </p:sp>
    </p:spTree>
    <p:extLst>
      <p:ext uri="{BB962C8B-B14F-4D97-AF65-F5344CB8AC3E}">
        <p14:creationId xmlns:p14="http://schemas.microsoft.com/office/powerpoint/2010/main" val="199158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630888F1-7BB3-201E-5527-AEC32D909BED}"/>
              </a:ext>
            </a:extLst>
          </p:cNvPr>
          <p:cNvSpPr>
            <a:spLocks noGrp="1" noRot="1" noChangeAspect="1"/>
          </p:cNvSpPr>
          <p:nvPr>
            <p:ph type="sldImg"/>
          </p:nvPr>
        </p:nvSpPr>
        <p:spPr>
          <a:xfrm>
            <a:off x="279400" y="1717675"/>
            <a:ext cx="3959225" cy="2227263"/>
          </a:xfrm>
        </p:spPr>
      </p:sp>
      <p:sp>
        <p:nvSpPr>
          <p:cNvPr id="5" name="Notes Placeholder 4">
            <a:extLst>
              <a:ext uri="{FF2B5EF4-FFF2-40B4-BE49-F238E27FC236}">
                <a16:creationId xmlns:a16="http://schemas.microsoft.com/office/drawing/2014/main" id="{7D32351C-424A-E46A-28D1-EEE3C62896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3906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6EF5AEDB-B304-DC64-4117-D85FCC9E64D0}"/>
              </a:ext>
            </a:extLst>
          </p:cNvPr>
          <p:cNvSpPr>
            <a:spLocks noGrp="1" noRot="1" noChangeAspect="1"/>
          </p:cNvSpPr>
          <p:nvPr>
            <p:ph type="sldImg"/>
          </p:nvPr>
        </p:nvSpPr>
        <p:spPr>
          <a:xfrm>
            <a:off x="209550" y="1704975"/>
            <a:ext cx="4005263" cy="2254250"/>
          </a:xfrm>
        </p:spPr>
      </p:sp>
    </p:spTree>
    <p:extLst>
      <p:ext uri="{BB962C8B-B14F-4D97-AF65-F5344CB8AC3E}">
        <p14:creationId xmlns:p14="http://schemas.microsoft.com/office/powerpoint/2010/main" val="1595824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p:txBody>
          <a:bodyPr/>
          <a:lstStyle/>
          <a:p>
            <a:r>
              <a:rPr lang="en-US" b="1" dirty="0"/>
              <a:t>Slide optional: </a:t>
            </a:r>
            <a:r>
              <a:rPr lang="en-US" dirty="0"/>
              <a:t>Place two Parking Lot posters in the room. </a:t>
            </a:r>
          </a:p>
          <a:p>
            <a:endParaRPr lang="en-US" dirty="0"/>
          </a:p>
          <a:p>
            <a:r>
              <a:rPr lang="en-US" dirty="0"/>
              <a:t>Participants may post questions in the Parking Lot. Please note that facilitators will do their best to answer as many questions as possible during the training. </a:t>
            </a:r>
          </a:p>
          <a:p>
            <a:r>
              <a:rPr lang="en-US" dirty="0"/>
              <a:t>Let the group know that questions for which you do not have answers will be researched for the next training. </a:t>
            </a:r>
          </a:p>
          <a:p>
            <a:endParaRPr lang="en-US" dirty="0"/>
          </a:p>
          <a:p>
            <a:r>
              <a:rPr lang="en-US" dirty="0"/>
              <a:t>NOTE TO TRAINER: Call the Desired Results Project during a session break or lunch for answers to unanswered questions (800-770-6339).</a:t>
            </a:r>
          </a:p>
        </p:txBody>
      </p:sp>
      <p:sp>
        <p:nvSpPr>
          <p:cNvPr id="6" name="Slide Image Placeholder 5">
            <a:extLst>
              <a:ext uri="{FF2B5EF4-FFF2-40B4-BE49-F238E27FC236}">
                <a16:creationId xmlns:a16="http://schemas.microsoft.com/office/drawing/2014/main" id="{F09013B6-2F97-F740-CAE2-59BFF0FED9B9}"/>
              </a:ext>
            </a:extLst>
          </p:cNvPr>
          <p:cNvSpPr>
            <a:spLocks noGrp="1" noRot="1" noChangeAspect="1"/>
          </p:cNvSpPr>
          <p:nvPr>
            <p:ph type="sldImg"/>
          </p:nvPr>
        </p:nvSpPr>
        <p:spPr>
          <a:xfrm>
            <a:off x="279400" y="1743075"/>
            <a:ext cx="3913188" cy="2201863"/>
          </a:xfrm>
        </p:spPr>
      </p:sp>
    </p:spTree>
    <p:extLst>
      <p:ext uri="{BB962C8B-B14F-4D97-AF65-F5344CB8AC3E}">
        <p14:creationId xmlns:p14="http://schemas.microsoft.com/office/powerpoint/2010/main" val="489589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1027"/>
          <p:cNvSpPr>
            <a:spLocks noChangeArrowheads="1"/>
          </p:cNvSpPr>
          <p:nvPr/>
        </p:nvSpPr>
        <p:spPr bwMode="auto">
          <a:xfrm>
            <a:off x="1" y="9577865"/>
            <a:ext cx="3381587" cy="503396"/>
          </a:xfrm>
          <a:prstGeom prst="rect">
            <a:avLst/>
          </a:prstGeom>
          <a:noFill/>
          <a:ln w="12700">
            <a:noFill/>
            <a:miter lim="800000"/>
            <a:headEnd/>
            <a:tailEnd/>
          </a:ln>
        </p:spPr>
        <p:txBody>
          <a:bodyPr wrap="none" lIns="96651" tIns="48325" rIns="96651" bIns="48325" anchor="ctr">
            <a:prstTxWarp prst="textNoShape">
              <a:avLst/>
            </a:prstTxWarp>
          </a:bodyPr>
          <a:lstStyle/>
          <a:p>
            <a:pPr algn="ctr" eaLnBrk="0" hangingPunct="0"/>
            <a:endParaRPr lang="en-US" dirty="0"/>
          </a:p>
        </p:txBody>
      </p:sp>
      <p:sp>
        <p:nvSpPr>
          <p:cNvPr id="196612" name="Rectangle 1028"/>
          <p:cNvSpPr>
            <a:spLocks noChangeArrowheads="1"/>
          </p:cNvSpPr>
          <p:nvPr/>
        </p:nvSpPr>
        <p:spPr bwMode="auto">
          <a:xfrm>
            <a:off x="1" y="1"/>
            <a:ext cx="3381587" cy="503396"/>
          </a:xfrm>
          <a:prstGeom prst="rect">
            <a:avLst/>
          </a:prstGeom>
          <a:noFill/>
          <a:ln w="12700">
            <a:noFill/>
            <a:miter lim="800000"/>
            <a:headEnd/>
            <a:tailEnd/>
          </a:ln>
        </p:spPr>
        <p:txBody>
          <a:bodyPr wrap="none" lIns="96651" tIns="48325" rIns="96651" bIns="48325" anchor="ctr">
            <a:prstTxWarp prst="textNoShape">
              <a:avLst/>
            </a:prstTxWarp>
          </a:bodyPr>
          <a:lstStyle/>
          <a:p>
            <a:pPr algn="ctr" eaLnBrk="0" hangingPunct="0"/>
            <a:endParaRPr lang="en-US" dirty="0"/>
          </a:p>
        </p:txBody>
      </p:sp>
      <p:sp>
        <p:nvSpPr>
          <p:cNvPr id="196614" name="Rectangle 1030"/>
          <p:cNvSpPr>
            <a:spLocks noGrp="1" noChangeArrowheads="1"/>
          </p:cNvSpPr>
          <p:nvPr>
            <p:ph type="body" idx="1"/>
          </p:nvPr>
        </p:nvSpPr>
        <p:spPr/>
        <p:txBody>
          <a:bodyPr/>
          <a:lstStyle/>
          <a:p>
            <a:r>
              <a:rPr lang="en-US" b="1" dirty="0"/>
              <a:t>Trainer note: </a:t>
            </a:r>
            <a:r>
              <a:rPr lang="en-US" dirty="0"/>
              <a:t>Share the training outcomes.</a:t>
            </a:r>
          </a:p>
          <a:p>
            <a:endParaRPr lang="en-US" dirty="0"/>
          </a:p>
          <a:p>
            <a:r>
              <a:rPr lang="en-US" dirty="0"/>
              <a:t>The training will focus on methods within the Desired Results system that enhance services to children, leading to overall program improvement. </a:t>
            </a:r>
          </a:p>
          <a:p>
            <a:r>
              <a:rPr lang="en-US" dirty="0"/>
              <a:t>The secondary focus will be to provide training for using the tools that will support program improvement. </a:t>
            </a:r>
          </a:p>
          <a:p>
            <a:r>
              <a:rPr lang="en-US" dirty="0"/>
              <a:t>This training will help participants use the Desired Results tools to demonstrate program accountability. </a:t>
            </a:r>
          </a:p>
        </p:txBody>
      </p:sp>
      <p:sp>
        <p:nvSpPr>
          <p:cNvPr id="4" name="Slide Image Placeholder 3">
            <a:extLst>
              <a:ext uri="{FF2B5EF4-FFF2-40B4-BE49-F238E27FC236}">
                <a16:creationId xmlns:a16="http://schemas.microsoft.com/office/drawing/2014/main" id="{1992B6BF-7F7D-0F2F-D0E8-92DD0D7CE27E}"/>
              </a:ext>
            </a:extLst>
          </p:cNvPr>
          <p:cNvSpPr>
            <a:spLocks noGrp="1" noRot="1" noChangeAspect="1"/>
          </p:cNvSpPr>
          <p:nvPr>
            <p:ph type="sldImg"/>
          </p:nvPr>
        </p:nvSpPr>
        <p:spPr>
          <a:xfrm>
            <a:off x="279400" y="1658938"/>
            <a:ext cx="4064000" cy="2286000"/>
          </a:xfrm>
        </p:spPr>
      </p:sp>
    </p:spTree>
    <p:extLst>
      <p:ext uri="{BB962C8B-B14F-4D97-AF65-F5344CB8AC3E}">
        <p14:creationId xmlns:p14="http://schemas.microsoft.com/office/powerpoint/2010/main" val="3914316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1027"/>
          <p:cNvSpPr>
            <a:spLocks noGrp="1" noChangeArrowheads="1"/>
          </p:cNvSpPr>
          <p:nvPr>
            <p:ph type="body" idx="1"/>
          </p:nvPr>
        </p:nvSpPr>
        <p:spPr/>
        <p:txBody>
          <a:bodyPr/>
          <a:lstStyle/>
          <a:p>
            <a:r>
              <a:rPr lang="en-US" dirty="0"/>
              <a:t>Desired Results training is the result of a desire on the part of the California Department of Education, Early Education Division, to improve and standardize program quality across the state.</a:t>
            </a:r>
          </a:p>
          <a:p>
            <a:r>
              <a:rPr lang="en-US" dirty="0"/>
              <a:t>In Session I, an overview of the system’s components will provide preliminary information on the Desired Results for Children and Families system’s goals and structure. </a:t>
            </a:r>
          </a:p>
          <a:p>
            <a:r>
              <a:rPr lang="en-US" dirty="0"/>
              <a:t>Later, additional details and information will be provided to give participants knowledge about each element of the Desired Results system.</a:t>
            </a:r>
          </a:p>
        </p:txBody>
      </p:sp>
      <p:sp>
        <p:nvSpPr>
          <p:cNvPr id="3" name="Slide Image Placeholder 2">
            <a:extLst>
              <a:ext uri="{FF2B5EF4-FFF2-40B4-BE49-F238E27FC236}">
                <a16:creationId xmlns:a16="http://schemas.microsoft.com/office/drawing/2014/main" id="{8784E50D-1194-9A94-7B14-F1A0E2A7E27D}"/>
              </a:ext>
            </a:extLst>
          </p:cNvPr>
          <p:cNvSpPr>
            <a:spLocks noGrp="1" noRot="1" noChangeAspect="1"/>
          </p:cNvSpPr>
          <p:nvPr>
            <p:ph type="sldImg"/>
          </p:nvPr>
        </p:nvSpPr>
        <p:spPr>
          <a:xfrm>
            <a:off x="280988" y="1743075"/>
            <a:ext cx="3913187" cy="2201863"/>
          </a:xfrm>
        </p:spPr>
      </p:sp>
    </p:spTree>
    <p:extLst>
      <p:ext uri="{BB962C8B-B14F-4D97-AF65-F5344CB8AC3E}">
        <p14:creationId xmlns:p14="http://schemas.microsoft.com/office/powerpoint/2010/main" val="230415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Notes Placeholder 2"/>
          <p:cNvSpPr>
            <a:spLocks noGrp="1"/>
          </p:cNvSpPr>
          <p:nvPr>
            <p:ph type="body" idx="1"/>
          </p:nvPr>
        </p:nvSpPr>
        <p:spPr/>
        <p:txBody>
          <a:bodyPr/>
          <a:lstStyle/>
          <a:p>
            <a:r>
              <a:rPr lang="en-US" dirty="0"/>
              <a:t>This information is included in the online overview of the system. Today, we are focusing on the Desired Results assessment system. This handout, located in the binder, contains information for each of the elements on the back side. You will be able to write in the resources available for each component. </a:t>
            </a:r>
          </a:p>
          <a:p>
            <a:endParaRPr lang="en-US" dirty="0"/>
          </a:p>
          <a:p>
            <a:r>
              <a:rPr lang="en-US" b="1" dirty="0"/>
              <a:t>Trainer note: </a:t>
            </a:r>
            <a:r>
              <a:rPr lang="en-US" dirty="0"/>
              <a:t>Direct participants to use a highlighter to highlight key words as the elements are discussed. Instruct participants to keep this handout available.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631" y="1644398"/>
            <a:ext cx="2203091" cy="1636012"/>
          </a:xfrm>
          <a:prstGeom prst="rect">
            <a:avLst/>
          </a:prstGeom>
          <a:ln>
            <a:solidFill>
              <a:schemeClr val="bg1">
                <a:lumMod val="65000"/>
              </a:schemeClr>
            </a:solidFill>
          </a:ln>
        </p:spPr>
      </p:pic>
      <p:sp>
        <p:nvSpPr>
          <p:cNvPr id="4" name="Slide Image Placeholder 3">
            <a:extLst>
              <a:ext uri="{FF2B5EF4-FFF2-40B4-BE49-F238E27FC236}">
                <a16:creationId xmlns:a16="http://schemas.microsoft.com/office/drawing/2014/main" id="{421A3010-6652-2185-0210-B69166C51311}"/>
              </a:ext>
            </a:extLst>
          </p:cNvPr>
          <p:cNvSpPr>
            <a:spLocks noGrp="1" noRot="1" noChangeAspect="1"/>
          </p:cNvSpPr>
          <p:nvPr>
            <p:ph type="sldImg"/>
          </p:nvPr>
        </p:nvSpPr>
        <p:spPr>
          <a:xfrm>
            <a:off x="279400" y="1644650"/>
            <a:ext cx="4087813" cy="2300288"/>
          </a:xfrm>
        </p:spPr>
      </p:sp>
    </p:spTree>
    <p:extLst>
      <p:ext uri="{BB962C8B-B14F-4D97-AF65-F5344CB8AC3E}">
        <p14:creationId xmlns:p14="http://schemas.microsoft.com/office/powerpoint/2010/main" val="649334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Notes Placeholder 2"/>
          <p:cNvSpPr>
            <a:spLocks noGrp="1"/>
          </p:cNvSpPr>
          <p:nvPr>
            <p:ph type="body" idx="1"/>
          </p:nvPr>
        </p:nvSpPr>
        <p:spPr/>
        <p:txBody>
          <a:bodyPr/>
          <a:lstStyle/>
          <a:p>
            <a:pPr>
              <a:spcBef>
                <a:spcPts val="502"/>
              </a:spcBef>
            </a:pPr>
            <a:r>
              <a:rPr lang="en-US" dirty="0">
                <a:latin typeface="Arial" pitchFamily="-65" charset="0"/>
                <a:ea typeface="ＭＳ Ｐゴシック" pitchFamily="-65" charset="-128"/>
                <a:cs typeface="Arial" pitchFamily="-65" charset="0"/>
              </a:rPr>
              <a:t>At the center of the system are the Learning and Development Foundations, which describe the learning and development that preschool children typically demonstrate with appropriate support. </a:t>
            </a:r>
          </a:p>
          <a:p>
            <a:pPr>
              <a:spcBef>
                <a:spcPts val="502"/>
              </a:spcBef>
            </a:pPr>
            <a:r>
              <a:rPr lang="en-US" dirty="0"/>
              <a:t>The ITLD Foundations show how development unfolds across three age periods: 4 through 11 months, 11 through 23 months, and 23 through 36 months. For each foundation age period, indicators describe knowledge, skills, and behaviors that show the developmental progression across the age periods.</a:t>
            </a:r>
          </a:p>
          <a:p>
            <a:pPr>
              <a:spcBef>
                <a:spcPts val="502"/>
              </a:spcBef>
            </a:pPr>
            <a:r>
              <a:rPr lang="en-US" dirty="0">
                <a:latin typeface="Arial" pitchFamily="-65" charset="0"/>
                <a:ea typeface="ＭＳ Ｐゴシック" pitchFamily="-65" charset="-128"/>
                <a:cs typeface="Arial" pitchFamily="-65" charset="0"/>
              </a:rPr>
              <a:t>The </a:t>
            </a:r>
            <a:r>
              <a:rPr lang="en-US" i="1" dirty="0">
                <a:latin typeface="Arial" pitchFamily="-65" charset="0"/>
                <a:ea typeface="ＭＳ Ｐゴシック" pitchFamily="-65" charset="-128"/>
                <a:cs typeface="Arial" pitchFamily="-65" charset="0"/>
              </a:rPr>
              <a:t>Preschool TK Learning Foundations were released in July 2024. </a:t>
            </a:r>
          </a:p>
          <a:p>
            <a:r>
              <a:rPr lang="en-US" b="0" i="0" dirty="0">
                <a:solidFill>
                  <a:srgbClr val="000000"/>
                </a:solidFill>
                <a:effectLst/>
                <a:latin typeface="Helvetica Neue" panose="02000503000000020004" pitchFamily="2" charset="0"/>
              </a:rPr>
              <a:t>The California Preschool/Transitional Kindergarten Learning Foundations (PTKLF) describe the learning and development of most children ages three to five and a half years old in high-quality early education programs.</a:t>
            </a:r>
            <a:endParaRPr lang="en-US" dirty="0"/>
          </a:p>
          <a:p>
            <a:r>
              <a:rPr lang="en-US" b="0" i="0" dirty="0">
                <a:solidFill>
                  <a:srgbClr val="000000"/>
                </a:solidFill>
                <a:effectLst/>
                <a:latin typeface="Helvetica Neue" panose="02000503000000020004" pitchFamily="2" charset="0"/>
              </a:rPr>
              <a:t>The foundations can provide all educators, family childcare providers,</a:t>
            </a:r>
            <a:r>
              <a:rPr lang="en-US" dirty="0">
                <a:solidFill>
                  <a:srgbClr val="000000"/>
                </a:solidFill>
                <a:latin typeface="Helvetica Neue" panose="02000503000000020004" pitchFamily="2" charset="0"/>
              </a:rPr>
              <a:t> parents, and the public with a clear understanding of the wide range of knowledge and skills that children typically acquire when given the benefits of a high-quality early childhood program, whether it is</a:t>
            </a:r>
            <a:r>
              <a:rPr lang="en-US" b="0" i="0" dirty="0">
                <a:solidFill>
                  <a:srgbClr val="000000"/>
                </a:solidFill>
                <a:effectLst/>
                <a:latin typeface="Helvetica Neue" panose="02000503000000020004" pitchFamily="2" charset="0"/>
              </a:rPr>
              <a:t> in center-based, home-based, or TK settings.</a:t>
            </a:r>
          </a:p>
          <a:p>
            <a:r>
              <a:rPr lang="en-US" b="0" i="0" dirty="0">
                <a:solidFill>
                  <a:srgbClr val="000000"/>
                </a:solidFill>
                <a:effectLst/>
                <a:latin typeface="Helvetica Neue" panose="02000503000000020004" pitchFamily="2" charset="0"/>
              </a:rPr>
              <a:t> (https://www.cde.ca.gov/sp/cd/re/psfoundations.asp)</a:t>
            </a:r>
          </a:p>
          <a:p>
            <a:r>
              <a:rPr lang="en-US" b="0" i="0" dirty="0">
                <a:solidFill>
                  <a:srgbClr val="000000"/>
                </a:solidFill>
                <a:effectLst/>
                <a:latin typeface="Helvetica Neue" panose="02000503000000020004" pitchFamily="2" charset="0"/>
              </a:rPr>
              <a:t>The IT foundations are available in 4 languages on the CDSS website</a:t>
            </a:r>
            <a:endParaRPr lang="en-US" dirty="0"/>
          </a:p>
          <a:p>
            <a:r>
              <a:rPr lang="en-US" b="0" i="0" dirty="0">
                <a:solidFill>
                  <a:srgbClr val="000000"/>
                </a:solidFill>
                <a:effectLst/>
                <a:latin typeface="Helvetica Neue" panose="02000503000000020004" pitchFamily="2" charset="0"/>
              </a:rPr>
              <a:t>Pre-recorded presentations that provide an overview of each PTKLF domain can be found on the CDE YouTube channel.</a:t>
            </a:r>
            <a:endParaRPr lang="en-US" i="1" dirty="0">
              <a:latin typeface="Arial" pitchFamily="-65" charset="0"/>
              <a:ea typeface="ＭＳ Ｐゴシック" pitchFamily="-65" charset="-128"/>
              <a:cs typeface="Arial" pitchFamily="-65" charset="0"/>
            </a:endParaRPr>
          </a:p>
          <a:p>
            <a:pPr>
              <a:spcBef>
                <a:spcPct val="0"/>
              </a:spcBef>
            </a:pPr>
            <a:r>
              <a:rPr lang="en-US" dirty="0">
                <a:latin typeface="Arial" pitchFamily="-65" charset="0"/>
                <a:ea typeface="ＭＳ Ｐゴシック" pitchFamily="-65" charset="-128"/>
                <a:cs typeface="Arial" pitchFamily="-65" charset="0"/>
              </a:rPr>
              <a:t>In the chat box, type Foundations= AGE. Encourage your staff to reference the Foundations when reviewing age-appropriate skills.</a:t>
            </a:r>
          </a:p>
          <a:p>
            <a:endParaRPr lang="en-US" dirty="0"/>
          </a:p>
        </p:txBody>
      </p:sp>
      <p:sp>
        <p:nvSpPr>
          <p:cNvPr id="3" name="Slide Image Placeholder 2">
            <a:extLst>
              <a:ext uri="{FF2B5EF4-FFF2-40B4-BE49-F238E27FC236}">
                <a16:creationId xmlns:a16="http://schemas.microsoft.com/office/drawing/2014/main" id="{63B11C48-D5B8-99C2-E05E-3F4A623E9C2B}"/>
              </a:ext>
            </a:extLst>
          </p:cNvPr>
          <p:cNvSpPr>
            <a:spLocks noGrp="1" noRot="1" noChangeAspect="1"/>
          </p:cNvSpPr>
          <p:nvPr>
            <p:ph type="sldImg"/>
          </p:nvPr>
        </p:nvSpPr>
        <p:spPr>
          <a:xfrm>
            <a:off x="360363" y="1606550"/>
            <a:ext cx="4071937" cy="2290763"/>
          </a:xfrm>
        </p:spPr>
      </p:sp>
    </p:spTree>
    <p:extLst>
      <p:ext uri="{BB962C8B-B14F-4D97-AF65-F5344CB8AC3E}">
        <p14:creationId xmlns:p14="http://schemas.microsoft.com/office/powerpoint/2010/main" val="2540932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Rectangle 3"/>
          <p:cNvSpPr>
            <a:spLocks noGrp="1" noChangeArrowheads="1"/>
          </p:cNvSpPr>
          <p:nvPr>
            <p:ph type="body" idx="1"/>
          </p:nvPr>
        </p:nvSpPr>
        <p:spPr/>
        <p:txBody>
          <a:bodyPr/>
          <a:lstStyle/>
          <a:p>
            <a:r>
              <a:rPr lang="en-US" dirty="0"/>
              <a:t>The guidelines bring together information that program administrators and teaching staff can use to prepare appropriate learning environments for children.</a:t>
            </a:r>
          </a:p>
          <a:p>
            <a:r>
              <a:rPr lang="en-US" dirty="0"/>
              <a:t>Ask teachers to look through the Inclusion Works and the Preschool English Learner Guides to become familiar with the resources. </a:t>
            </a:r>
          </a:p>
          <a:p>
            <a:endParaRPr lang="en-US" dirty="0"/>
          </a:p>
        </p:txBody>
      </p:sp>
      <p:sp>
        <p:nvSpPr>
          <p:cNvPr id="4" name="Slide Image Placeholder 3">
            <a:extLst>
              <a:ext uri="{FF2B5EF4-FFF2-40B4-BE49-F238E27FC236}">
                <a16:creationId xmlns:a16="http://schemas.microsoft.com/office/drawing/2014/main" id="{1AD04E1E-415C-2B09-ACE1-E76E8CAA3364}"/>
              </a:ext>
            </a:extLst>
          </p:cNvPr>
          <p:cNvSpPr>
            <a:spLocks noGrp="1" noRot="1" noChangeAspect="1"/>
          </p:cNvSpPr>
          <p:nvPr>
            <p:ph type="sldImg"/>
          </p:nvPr>
        </p:nvSpPr>
        <p:spPr>
          <a:xfrm>
            <a:off x="279400" y="1655763"/>
            <a:ext cx="4068763" cy="2289175"/>
          </a:xfrm>
        </p:spPr>
      </p:sp>
    </p:spTree>
    <p:extLst>
      <p:ext uri="{BB962C8B-B14F-4D97-AF65-F5344CB8AC3E}">
        <p14:creationId xmlns:p14="http://schemas.microsoft.com/office/powerpoint/2010/main" val="3983425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 V1O">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1818361" y="3881812"/>
            <a:ext cx="8555277" cy="404089"/>
          </a:xfrm>
          <a:prstGeom prst="rect">
            <a:avLst/>
          </a:prstGeom>
        </p:spPr>
        <p:txBody>
          <a:bodyPr vert="horz" lIns="91440" tIns="45720" rIns="91440" bIns="45720" rtlCol="0">
            <a:noAutofit/>
          </a:bodyPr>
          <a:lstStyle>
            <a:lvl1pPr marL="0" marR="0" indent="0" algn="ctr" defTabSz="914217" rtl="0" eaLnBrk="1" fontAlgn="auto" latinLnBrk="0" hangingPunct="1">
              <a:lnSpc>
                <a:spcPct val="100000"/>
              </a:lnSpc>
              <a:spcBef>
                <a:spcPts val="700"/>
              </a:spcBef>
              <a:spcAft>
                <a:spcPts val="400"/>
              </a:spcAft>
              <a:buClrTx/>
              <a:buSzTx/>
              <a:buFont typeface="Arial" panose="020B0604020202020204" pitchFamily="34" charset="0"/>
              <a:buNone/>
              <a:tabLst/>
              <a:defRPr sz="2400" b="0" kern="1200">
                <a:solidFill>
                  <a:srgbClr val="00355F"/>
                </a:solidFill>
                <a:latin typeface="Arial" panose="020B0604020202020204" pitchFamily="34" charset="0"/>
                <a:ea typeface="+mn-ea"/>
                <a:cs typeface="Arial" panose="020B0604020202020204" pitchFamily="34" charset="0"/>
              </a:defRPr>
            </a:lvl1pPr>
            <a:lvl2pPr marL="0" indent="0" algn="r" defTabSz="914217" rtl="0" eaLnBrk="1" latinLnBrk="0" hangingPunct="1">
              <a:lnSpc>
                <a:spcPct val="110000"/>
              </a:lnSpc>
              <a:spcBef>
                <a:spcPts val="0"/>
              </a:spcBef>
              <a:spcAft>
                <a:spcPts val="300"/>
              </a:spcAft>
              <a:buFont typeface="Arial" panose="020B0604020202020204" pitchFamily="34" charset="0"/>
              <a:buNone/>
              <a:defRPr sz="1400" kern="1200">
                <a:solidFill>
                  <a:schemeClr val="bg1"/>
                </a:solidFill>
                <a:latin typeface="Helvetica" pitchFamily="2" charset="0"/>
                <a:ea typeface="+mn-ea"/>
                <a:cs typeface="+mn-cs"/>
              </a:defRPr>
            </a:lvl2pPr>
            <a:lvl3pPr marL="511962" indent="-228554" algn="ctr" defTabSz="914217" rtl="0" eaLnBrk="1" latinLnBrk="0" hangingPunct="1">
              <a:lnSpc>
                <a:spcPct val="90000"/>
              </a:lnSpc>
              <a:spcBef>
                <a:spcPts val="500"/>
              </a:spcBef>
              <a:buFont typeface="System Font Regular"/>
              <a:buChar char="–"/>
              <a:defRPr sz="1400" kern="1200">
                <a:solidFill>
                  <a:srgbClr val="72E51D"/>
                </a:solidFill>
                <a:latin typeface="Helvetica" pitchFamily="2" charset="0"/>
                <a:ea typeface="+mn-ea"/>
                <a:cs typeface="+mn-cs"/>
              </a:defRPr>
            </a:lvl3pPr>
            <a:lvl4pPr marL="799940" indent="-228554" algn="ctr" defTabSz="914217" rtl="0" eaLnBrk="1" latinLnBrk="0" hangingPunct="1">
              <a:lnSpc>
                <a:spcPct val="90000"/>
              </a:lnSpc>
              <a:spcBef>
                <a:spcPts val="500"/>
              </a:spcBef>
              <a:spcAft>
                <a:spcPts val="300"/>
              </a:spcAft>
              <a:buFont typeface="Courier New" panose="02070309020205020404" pitchFamily="49" charset="0"/>
              <a:buChar char="o"/>
              <a:defRPr sz="1200" b="1" kern="1200">
                <a:solidFill>
                  <a:srgbClr val="72E51D"/>
                </a:solidFill>
                <a:latin typeface="Helvetica" pitchFamily="2" charset="0"/>
                <a:ea typeface="+mn-ea"/>
                <a:cs typeface="+mn-cs"/>
              </a:defRPr>
            </a:lvl4pPr>
            <a:lvl5pPr marL="2056989" indent="-228554" algn="ctr" defTabSz="914217" rtl="0" eaLnBrk="1" latinLnBrk="0" hangingPunct="1">
              <a:lnSpc>
                <a:spcPct val="90000"/>
              </a:lnSpc>
              <a:spcBef>
                <a:spcPts val="500"/>
              </a:spcBef>
              <a:buFont typeface="Arial" panose="020B0604020202020204" pitchFamily="34" charset="0"/>
              <a:buChar char="•"/>
              <a:defRPr sz="1000" kern="1200">
                <a:solidFill>
                  <a:srgbClr val="72E51D"/>
                </a:solidFill>
                <a:latin typeface="Helvetica" pitchFamily="2" charset="0"/>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a:t>
            </a:r>
          </a:p>
        </p:txBody>
      </p:sp>
      <p:sp>
        <p:nvSpPr>
          <p:cNvPr id="5" name="Text Placeholder 4">
            <a:extLst>
              <a:ext uri="{FF2B5EF4-FFF2-40B4-BE49-F238E27FC236}">
                <a16:creationId xmlns:a16="http://schemas.microsoft.com/office/drawing/2014/main" id="{74B03D7D-AD1E-88FA-D5B8-31994223725A}"/>
              </a:ext>
            </a:extLst>
          </p:cNvPr>
          <p:cNvSpPr>
            <a:spLocks noGrp="1"/>
          </p:cNvSpPr>
          <p:nvPr>
            <p:ph type="body" sz="quarter" idx="10"/>
          </p:nvPr>
        </p:nvSpPr>
        <p:spPr>
          <a:xfrm>
            <a:off x="1147079" y="2726303"/>
            <a:ext cx="9897842" cy="1107376"/>
          </a:xfrm>
          <a:prstGeom prst="rect">
            <a:avLst/>
          </a:prstGeom>
        </p:spPr>
        <p:txBody>
          <a:bodyPr>
            <a:normAutofit/>
          </a:bodyPr>
          <a:lstStyle>
            <a:lvl1pPr marL="0" indent="0" algn="ctr">
              <a:lnSpc>
                <a:spcPct val="100000"/>
              </a:lnSpc>
              <a:buNone/>
              <a:defRPr sz="4400" b="1">
                <a:solidFill>
                  <a:srgbClr val="00355F"/>
                </a:solidFill>
              </a:defRPr>
            </a:lvl1pPr>
          </a:lstStyle>
          <a:p>
            <a:pPr lvl="0"/>
            <a:endParaRPr lang="en-US" dirty="0"/>
          </a:p>
        </p:txBody>
      </p:sp>
      <p:pic>
        <p:nvPicPr>
          <p:cNvPr id="4" name="Picture 3">
            <a:extLst>
              <a:ext uri="{FF2B5EF4-FFF2-40B4-BE49-F238E27FC236}">
                <a16:creationId xmlns:a16="http://schemas.microsoft.com/office/drawing/2014/main" id="{4AE4AD43-FE21-CB21-7125-0B85F3C162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40190"/>
          </a:xfrm>
          <a:prstGeom prst="rect">
            <a:avLst/>
          </a:prstGeom>
        </p:spPr>
      </p:pic>
      <p:sp>
        <p:nvSpPr>
          <p:cNvPr id="2" name="Rectangle 1">
            <a:extLst>
              <a:ext uri="{FF2B5EF4-FFF2-40B4-BE49-F238E27FC236}">
                <a16:creationId xmlns:a16="http://schemas.microsoft.com/office/drawing/2014/main" id="{8A30B113-9BBC-ECEB-3D3A-438597AE5D8C}"/>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3" name="Rectangle 2">
            <a:extLst>
              <a:ext uri="{FF2B5EF4-FFF2-40B4-BE49-F238E27FC236}">
                <a16:creationId xmlns:a16="http://schemas.microsoft.com/office/drawing/2014/main" id="{221BEDF3-6D86-69EA-EB7D-BC8AEA1F6D78}"/>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6" name="Rectangle 5">
            <a:extLst>
              <a:ext uri="{FF2B5EF4-FFF2-40B4-BE49-F238E27FC236}">
                <a16:creationId xmlns:a16="http://schemas.microsoft.com/office/drawing/2014/main" id="{43283B10-9B66-2A37-8437-23C6B1BC8672}"/>
              </a:ext>
            </a:extLst>
          </p:cNvPr>
          <p:cNvSpPr/>
          <p:nvPr userDrawn="1"/>
        </p:nvSpPr>
        <p:spPr>
          <a:xfrm>
            <a:off x="9386463" y="6520875"/>
            <a:ext cx="1182623" cy="35014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pic>
        <p:nvPicPr>
          <p:cNvPr id="9" name="Picture 8" descr="A blue and white logo&#10;&#10;AI-generated content may be incorrect.">
            <a:extLst>
              <a:ext uri="{FF2B5EF4-FFF2-40B4-BE49-F238E27FC236}">
                <a16:creationId xmlns:a16="http://schemas.microsoft.com/office/drawing/2014/main" id="{076A7525-0AF4-87E7-EF28-4DAD6489199C}"/>
              </a:ext>
            </a:extLst>
          </p:cNvPr>
          <p:cNvPicPr>
            <a:picLocks noChangeAspect="1"/>
          </p:cNvPicPr>
          <p:nvPr userDrawn="1"/>
        </p:nvPicPr>
        <p:blipFill>
          <a:blip r:embed="rId3"/>
          <a:stretch>
            <a:fillRect/>
          </a:stretch>
        </p:blipFill>
        <p:spPr>
          <a:xfrm>
            <a:off x="9434625" y="4435233"/>
            <a:ext cx="1610296" cy="1638208"/>
          </a:xfrm>
          <a:prstGeom prst="rect">
            <a:avLst/>
          </a:prstGeom>
        </p:spPr>
      </p:pic>
    </p:spTree>
    <p:extLst>
      <p:ext uri="{BB962C8B-B14F-4D97-AF65-F5344CB8AC3E}">
        <p14:creationId xmlns:p14="http://schemas.microsoft.com/office/powerpoint/2010/main" val="2758771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Content Slide - Emphasized Sing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8EFB04-31F4-A28A-E1D3-D3B29DCC5BEF}"/>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12" name="Rectangle 11">
            <a:extLst>
              <a:ext uri="{FF2B5EF4-FFF2-40B4-BE49-F238E27FC236}">
                <a16:creationId xmlns:a16="http://schemas.microsoft.com/office/drawing/2014/main" id="{BF22EE1C-7BDC-1CF4-499A-62E429D31174}"/>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3" name="Rectangle 12">
            <a:extLst>
              <a:ext uri="{FF2B5EF4-FFF2-40B4-BE49-F238E27FC236}">
                <a16:creationId xmlns:a16="http://schemas.microsoft.com/office/drawing/2014/main" id="{17361228-C746-EE62-1042-2D20938374D4}"/>
              </a:ext>
            </a:extLst>
          </p:cNvPr>
          <p:cNvSpPr/>
          <p:nvPr userDrawn="1"/>
        </p:nvSpPr>
        <p:spPr>
          <a:xfrm>
            <a:off x="9386463" y="6520876"/>
            <a:ext cx="1182623" cy="35014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683395" y="1409700"/>
            <a:ext cx="10789919" cy="5162550"/>
          </a:xfrm>
          <a:prstGeom prst="rect">
            <a:avLst/>
          </a:prstGeom>
        </p:spPr>
        <p:txBody>
          <a:bodyPr/>
          <a:lstStyle>
            <a:lvl1pPr marL="0" indent="0" algn="l">
              <a:lnSpc>
                <a:spcPct val="100000"/>
              </a:lnSpc>
              <a:spcBef>
                <a:spcPts val="600"/>
              </a:spcBef>
              <a:spcAft>
                <a:spcPts val="600"/>
              </a:spcAft>
              <a:buNone/>
              <a:defRPr sz="2800" baseline="0">
                <a:solidFill>
                  <a:srgbClr val="00355F"/>
                </a:solidFill>
              </a:defRPr>
            </a:lvl1pPr>
            <a:lvl2pPr marL="457109" indent="-228554" algn="l">
              <a:lnSpc>
                <a:spcPct val="100000"/>
              </a:lnSpc>
              <a:spcBef>
                <a:spcPts val="600"/>
              </a:spcBef>
              <a:spcAft>
                <a:spcPts val="600"/>
              </a:spcAft>
              <a:buClr>
                <a:srgbClr val="000000"/>
              </a:buClr>
              <a:buFont typeface="Arial" panose="020B0604020202020204" pitchFamily="34" charset="0"/>
              <a:buChar char="•"/>
              <a:tabLst/>
              <a:defRPr baseline="0">
                <a:solidFill>
                  <a:srgbClr val="00355F"/>
                </a:solidFill>
              </a:defRPr>
            </a:lvl2pPr>
            <a:lvl3pPr marL="845651" indent="-237696" algn="l">
              <a:lnSpc>
                <a:spcPct val="110000"/>
              </a:lnSpc>
              <a:spcBef>
                <a:spcPts val="700"/>
              </a:spcBef>
              <a:spcAft>
                <a:spcPts val="200"/>
              </a:spcAft>
              <a:buClr>
                <a:srgbClr val="000000"/>
              </a:buClr>
              <a:buFont typeface="Arial" panose="020B0604020202020204" pitchFamily="34" charset="0"/>
              <a:buChar char="•"/>
              <a:tabLst/>
              <a:defRPr sz="1500" baseline="0">
                <a:solidFill>
                  <a:srgbClr val="00355F"/>
                </a:solidFill>
              </a:defRPr>
            </a:lvl3pPr>
            <a:lvl4pPr marL="1097061" indent="-159988" algn="l">
              <a:lnSpc>
                <a:spcPct val="110000"/>
              </a:lnSpc>
              <a:spcBef>
                <a:spcPts val="700"/>
              </a:spcBef>
              <a:spcAft>
                <a:spcPts val="400"/>
              </a:spcAft>
              <a:buClr>
                <a:srgbClr val="000000"/>
              </a:buClr>
              <a:buFont typeface="Arial" panose="020B0604020202020204" pitchFamily="34" charset="0"/>
              <a:buChar char="•"/>
              <a:tabLst/>
              <a:defRPr sz="1300" b="0" baseline="0">
                <a:solidFill>
                  <a:srgbClr val="00355F"/>
                </a:solidFill>
              </a:defRPr>
            </a:lvl4pPr>
            <a:lvl5pPr marL="1462747" indent="-173701" algn="l">
              <a:lnSpc>
                <a:spcPct val="110000"/>
              </a:lnSpc>
              <a:spcBef>
                <a:spcPts val="600"/>
              </a:spcBef>
              <a:buClr>
                <a:srgbClr val="000000"/>
              </a:buClr>
              <a:buSzPct val="100000"/>
              <a:buFont typeface="Arial" panose="020B0604020202020204" pitchFamily="34" charset="0"/>
              <a:buChar char="•"/>
              <a:tabLst/>
              <a:defRPr sz="1200" baseline="0">
                <a:solidFill>
                  <a:srgbClr val="0035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365127"/>
            <a:ext cx="10789920" cy="854073"/>
          </a:xfrm>
        </p:spPr>
        <p:txBody>
          <a:bodyPr>
            <a:normAutofit/>
          </a:bodyPr>
          <a:lstStyle>
            <a:lvl1pPr algn="l">
              <a:defRPr sz="4000" b="1"/>
            </a:lvl1pPr>
          </a:lstStyle>
          <a:p>
            <a:r>
              <a:rPr lang="en-US" dirty="0"/>
              <a:t>Click to edit Master title style</a:t>
            </a:r>
          </a:p>
        </p:txBody>
      </p:sp>
      <p:sp>
        <p:nvSpPr>
          <p:cNvPr id="2" name="Slide Number Placeholder 1">
            <a:extLst>
              <a:ext uri="{FF2B5EF4-FFF2-40B4-BE49-F238E27FC236}">
                <a16:creationId xmlns:a16="http://schemas.microsoft.com/office/drawing/2014/main" id="{5B7712D6-E0B2-C963-6300-25B23209FD65}"/>
              </a:ext>
            </a:extLst>
          </p:cNvPr>
          <p:cNvSpPr>
            <a:spLocks noGrp="1"/>
          </p:cNvSpPr>
          <p:nvPr>
            <p:ph type="sldNum" sz="quarter" idx="14"/>
          </p:nvPr>
        </p:nvSpPr>
        <p:spPr/>
        <p:txBody>
          <a:bodyPr/>
          <a:lstStyle/>
          <a:p>
            <a:fld id="{637B919E-CF91-4A4B-995A-96557E3F2BA0}" type="slidenum">
              <a:rPr lang="en-US" smtClean="0"/>
              <a:pPr/>
              <a:t>‹#›</a:t>
            </a:fld>
            <a:endParaRPr lang="en-US"/>
          </a:p>
        </p:txBody>
      </p:sp>
      <p:sp>
        <p:nvSpPr>
          <p:cNvPr id="4" name="Footer Placeholder 3">
            <a:extLst>
              <a:ext uri="{FF2B5EF4-FFF2-40B4-BE49-F238E27FC236}">
                <a16:creationId xmlns:a16="http://schemas.microsoft.com/office/drawing/2014/main" id="{D76DE0B2-0002-5159-7457-567480E6923F}"/>
              </a:ext>
            </a:extLst>
          </p:cNvPr>
          <p:cNvSpPr>
            <a:spLocks noGrp="1"/>
          </p:cNvSpPr>
          <p:nvPr>
            <p:ph type="ftr" sz="quarter" idx="15"/>
          </p:nvPr>
        </p:nvSpPr>
        <p:spPr/>
        <p:txBody>
          <a:bodyPr/>
          <a:lstStyle>
            <a:lvl1pPr>
              <a:defRPr>
                <a:solidFill>
                  <a:schemeClr val="bg1"/>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56098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ontent Slide - Emphasized Single">
    <p:bg>
      <p:bgPr>
        <a:solidFill>
          <a:srgbClr val="ECF8FE"/>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124230-9AA4-DB13-65E3-62796AFD6277}"/>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12" name="Rectangle 11">
            <a:extLst>
              <a:ext uri="{FF2B5EF4-FFF2-40B4-BE49-F238E27FC236}">
                <a16:creationId xmlns:a16="http://schemas.microsoft.com/office/drawing/2014/main" id="{30636514-CE01-DF3E-1869-1C8BA5ADC030}"/>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3" name="Rectangle 12">
            <a:extLst>
              <a:ext uri="{FF2B5EF4-FFF2-40B4-BE49-F238E27FC236}">
                <a16:creationId xmlns:a16="http://schemas.microsoft.com/office/drawing/2014/main" id="{F837FCFC-7F79-854D-1032-CC9D22A55F1B}"/>
              </a:ext>
            </a:extLst>
          </p:cNvPr>
          <p:cNvSpPr/>
          <p:nvPr userDrawn="1"/>
        </p:nvSpPr>
        <p:spPr>
          <a:xfrm>
            <a:off x="9386463" y="6520876"/>
            <a:ext cx="1182623" cy="35014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4326341" y="184513"/>
            <a:ext cx="7467590" cy="6326590"/>
          </a:xfrm>
          <a:prstGeom prst="rect">
            <a:avLst/>
          </a:prstGeom>
        </p:spPr>
        <p:txBody>
          <a:bodyPr/>
          <a:lstStyle>
            <a:lvl1pPr marL="0" indent="0">
              <a:lnSpc>
                <a:spcPct val="112000"/>
              </a:lnSpc>
              <a:spcBef>
                <a:spcPts val="1300"/>
              </a:spcBef>
              <a:spcAft>
                <a:spcPts val="200"/>
              </a:spcAft>
              <a:buNone/>
              <a:defRPr sz="2800" baseline="0">
                <a:solidFill>
                  <a:srgbClr val="00355F"/>
                </a:solidFill>
              </a:defRPr>
            </a:lvl1pPr>
            <a:lvl2pPr marL="457109" indent="-228554">
              <a:lnSpc>
                <a:spcPct val="110000"/>
              </a:lnSpc>
              <a:spcAft>
                <a:spcPts val="200"/>
              </a:spcAft>
              <a:buClr>
                <a:srgbClr val="000000"/>
              </a:buClr>
              <a:buFont typeface="Arial" panose="020B0604020202020204" pitchFamily="34" charset="0"/>
              <a:buChar char="•"/>
              <a:tabLst/>
              <a:defRPr baseline="0">
                <a:solidFill>
                  <a:srgbClr val="00355F"/>
                </a:solidFill>
              </a:defRPr>
            </a:lvl2pPr>
            <a:lvl3pPr marL="845651" indent="-237696">
              <a:lnSpc>
                <a:spcPct val="110000"/>
              </a:lnSpc>
              <a:spcBef>
                <a:spcPts val="700"/>
              </a:spcBef>
              <a:spcAft>
                <a:spcPts val="200"/>
              </a:spcAft>
              <a:buClr>
                <a:srgbClr val="000000"/>
              </a:buClr>
              <a:buFont typeface="Arial" panose="020B0604020202020204" pitchFamily="34" charset="0"/>
              <a:buChar char="•"/>
              <a:tabLst/>
              <a:defRPr sz="1500" baseline="0">
                <a:solidFill>
                  <a:srgbClr val="00355F"/>
                </a:solidFill>
              </a:defRPr>
            </a:lvl3pPr>
            <a:lvl4pPr marL="1097061" indent="-159988">
              <a:lnSpc>
                <a:spcPct val="110000"/>
              </a:lnSpc>
              <a:spcBef>
                <a:spcPts val="700"/>
              </a:spcBef>
              <a:spcAft>
                <a:spcPts val="400"/>
              </a:spcAft>
              <a:buClr>
                <a:srgbClr val="000000"/>
              </a:buClr>
              <a:buFont typeface="Arial" panose="020B0604020202020204" pitchFamily="34" charset="0"/>
              <a:buChar char="•"/>
              <a:tabLst/>
              <a:defRPr sz="1300" b="0" baseline="0">
                <a:solidFill>
                  <a:srgbClr val="00355F"/>
                </a:solidFill>
              </a:defRPr>
            </a:lvl4pPr>
            <a:lvl5pPr marL="1462747" indent="-173701">
              <a:lnSpc>
                <a:spcPct val="110000"/>
              </a:lnSpc>
              <a:spcBef>
                <a:spcPts val="600"/>
              </a:spcBef>
              <a:buClr>
                <a:srgbClr val="000000"/>
              </a:buClr>
              <a:buSzPct val="100000"/>
              <a:buFont typeface="Arial" panose="020B0604020202020204" pitchFamily="34" charset="0"/>
              <a:buChar char="•"/>
              <a:tabLst/>
              <a:defRPr sz="1200" baseline="0">
                <a:solidFill>
                  <a:srgbClr val="0035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464924" y="409483"/>
            <a:ext cx="3724832" cy="2143217"/>
          </a:xfrm>
        </p:spPr>
        <p:txBody>
          <a:bodyPr>
            <a:normAutofit/>
          </a:bodyPr>
          <a:lstStyle>
            <a:lvl1pPr>
              <a:lnSpc>
                <a:spcPct val="85000"/>
              </a:lnSpc>
              <a:defRPr sz="4000" b="1"/>
            </a:lvl1pPr>
          </a:lstStyle>
          <a:p>
            <a:r>
              <a:rPr lang="en-US" dirty="0"/>
              <a:t>Click to edit Master title style</a:t>
            </a:r>
          </a:p>
        </p:txBody>
      </p:sp>
      <p:sp>
        <p:nvSpPr>
          <p:cNvPr id="2" name="Footer Placeholder 1">
            <a:extLst>
              <a:ext uri="{FF2B5EF4-FFF2-40B4-BE49-F238E27FC236}">
                <a16:creationId xmlns:a16="http://schemas.microsoft.com/office/drawing/2014/main" id="{DFF01172-16E3-3A29-4736-BEF2DE5015A2}"/>
              </a:ext>
            </a:extLst>
          </p:cNvPr>
          <p:cNvSpPr>
            <a:spLocks noGrp="1"/>
          </p:cNvSpPr>
          <p:nvPr>
            <p:ph type="ftr" sz="quarter" idx="14"/>
          </p:nvPr>
        </p:nvSpPr>
        <p:spPr/>
        <p:txBody>
          <a:bodyPr/>
          <a:lstStyle>
            <a:lvl1pPr>
              <a:defRPr>
                <a:solidFill>
                  <a:schemeClr val="bg1"/>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4" name="Slide Number Placeholder 3">
            <a:extLst>
              <a:ext uri="{FF2B5EF4-FFF2-40B4-BE49-F238E27FC236}">
                <a16:creationId xmlns:a16="http://schemas.microsoft.com/office/drawing/2014/main" id="{8C70AE80-3BE3-9B23-7598-3ACBBD9D5039}"/>
              </a:ext>
            </a:extLst>
          </p:cNvPr>
          <p:cNvSpPr>
            <a:spLocks noGrp="1"/>
          </p:cNvSpPr>
          <p:nvPr>
            <p:ph type="sldNum" sz="quarter" idx="15"/>
          </p:nvPr>
        </p:nvSpPr>
        <p:spPr/>
        <p:txBody>
          <a:bodyPr/>
          <a:lstStyle/>
          <a:p>
            <a:fld id="{637B919E-CF91-4A4B-995A-96557E3F2BA0}" type="slidenum">
              <a:rPr lang="en-US" smtClean="0"/>
              <a:pPr/>
              <a:t>‹#›</a:t>
            </a:fld>
            <a:endParaRPr lang="en-US"/>
          </a:p>
        </p:txBody>
      </p:sp>
      <p:sp>
        <p:nvSpPr>
          <p:cNvPr id="9" name="Text Placeholder 8">
            <a:extLst>
              <a:ext uri="{FF2B5EF4-FFF2-40B4-BE49-F238E27FC236}">
                <a16:creationId xmlns:a16="http://schemas.microsoft.com/office/drawing/2014/main" id="{4379C278-0AAF-F629-8D40-0D79B1A0275D}"/>
              </a:ext>
            </a:extLst>
          </p:cNvPr>
          <p:cNvSpPr>
            <a:spLocks noGrp="1"/>
          </p:cNvSpPr>
          <p:nvPr>
            <p:ph type="body" sz="quarter" idx="16"/>
          </p:nvPr>
        </p:nvSpPr>
        <p:spPr>
          <a:xfrm>
            <a:off x="464319" y="2666999"/>
            <a:ext cx="3725862" cy="3705225"/>
          </a:xfrm>
        </p:spPr>
        <p:txBody>
          <a:bodyPr/>
          <a:lstStyle>
            <a:lvl1pPr marL="341313" indent="-231775">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2111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Content Slide - Emphasized Sing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5E8601-D651-2486-07B7-496C5B88E3E2}"/>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16" name="Rectangle 15">
            <a:extLst>
              <a:ext uri="{FF2B5EF4-FFF2-40B4-BE49-F238E27FC236}">
                <a16:creationId xmlns:a16="http://schemas.microsoft.com/office/drawing/2014/main" id="{31E14D25-3ADA-E625-75B3-8C5DBA265F22}"/>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7" name="Rectangle 16">
            <a:extLst>
              <a:ext uri="{FF2B5EF4-FFF2-40B4-BE49-F238E27FC236}">
                <a16:creationId xmlns:a16="http://schemas.microsoft.com/office/drawing/2014/main" id="{E14B66B2-6DC4-B183-0D1F-7AB9EA987E2C}"/>
              </a:ext>
            </a:extLst>
          </p:cNvPr>
          <p:cNvSpPr/>
          <p:nvPr userDrawn="1"/>
        </p:nvSpPr>
        <p:spPr>
          <a:xfrm>
            <a:off x="9386463" y="6525663"/>
            <a:ext cx="1182623" cy="35014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4547615" y="184513"/>
            <a:ext cx="7246315" cy="6326590"/>
          </a:xfrm>
          <a:prstGeom prst="rect">
            <a:avLst/>
          </a:prstGeom>
        </p:spPr>
        <p:txBody>
          <a:bodyPr/>
          <a:lstStyle>
            <a:lvl1pPr marL="0" indent="0">
              <a:lnSpc>
                <a:spcPct val="112000"/>
              </a:lnSpc>
              <a:spcBef>
                <a:spcPts val="1300"/>
              </a:spcBef>
              <a:spcAft>
                <a:spcPts val="200"/>
              </a:spcAft>
              <a:buNone/>
              <a:defRPr sz="2800" baseline="0">
                <a:solidFill>
                  <a:srgbClr val="00355F"/>
                </a:solidFill>
              </a:defRPr>
            </a:lvl1pPr>
            <a:lvl2pPr marL="457109" indent="-228554">
              <a:lnSpc>
                <a:spcPct val="110000"/>
              </a:lnSpc>
              <a:spcAft>
                <a:spcPts val="200"/>
              </a:spcAft>
              <a:buClr>
                <a:srgbClr val="000000"/>
              </a:buClr>
              <a:buFont typeface="Arial" panose="020B0604020202020204" pitchFamily="34" charset="0"/>
              <a:buChar char="•"/>
              <a:tabLst/>
              <a:defRPr baseline="0">
                <a:solidFill>
                  <a:srgbClr val="00355F"/>
                </a:solidFill>
              </a:defRPr>
            </a:lvl2pPr>
            <a:lvl3pPr marL="845651" indent="-237696">
              <a:lnSpc>
                <a:spcPct val="110000"/>
              </a:lnSpc>
              <a:spcBef>
                <a:spcPts val="700"/>
              </a:spcBef>
              <a:spcAft>
                <a:spcPts val="200"/>
              </a:spcAft>
              <a:buClr>
                <a:srgbClr val="000000"/>
              </a:buClr>
              <a:buFont typeface="Arial" panose="020B0604020202020204" pitchFamily="34" charset="0"/>
              <a:buChar char="•"/>
              <a:tabLst/>
              <a:defRPr sz="1500" baseline="0">
                <a:solidFill>
                  <a:srgbClr val="00355F"/>
                </a:solidFill>
              </a:defRPr>
            </a:lvl3pPr>
            <a:lvl4pPr marL="1097061" indent="-159988">
              <a:lnSpc>
                <a:spcPct val="110000"/>
              </a:lnSpc>
              <a:spcBef>
                <a:spcPts val="700"/>
              </a:spcBef>
              <a:spcAft>
                <a:spcPts val="400"/>
              </a:spcAft>
              <a:buClr>
                <a:srgbClr val="000000"/>
              </a:buClr>
              <a:buFont typeface="Arial" panose="020B0604020202020204" pitchFamily="34" charset="0"/>
              <a:buChar char="•"/>
              <a:tabLst/>
              <a:defRPr sz="1300" b="0" baseline="0">
                <a:solidFill>
                  <a:srgbClr val="00355F"/>
                </a:solidFill>
              </a:defRPr>
            </a:lvl4pPr>
            <a:lvl5pPr marL="1462747" indent="-173701">
              <a:lnSpc>
                <a:spcPct val="110000"/>
              </a:lnSpc>
              <a:spcBef>
                <a:spcPts val="600"/>
              </a:spcBef>
              <a:buClr>
                <a:srgbClr val="000000"/>
              </a:buClr>
              <a:buSzPct val="100000"/>
              <a:buFont typeface="Arial" panose="020B0604020202020204" pitchFamily="34" charset="0"/>
              <a:buChar char="•"/>
              <a:tabLst/>
              <a:defRPr sz="1200" baseline="0">
                <a:solidFill>
                  <a:srgbClr val="0035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09654" y="409483"/>
            <a:ext cx="3686773" cy="1870422"/>
          </a:xfrm>
        </p:spPr>
        <p:txBody>
          <a:bodyPr>
            <a:normAutofit/>
          </a:bodyPr>
          <a:lstStyle>
            <a:lvl1pPr>
              <a:defRPr sz="4000" b="1"/>
            </a:lvl1pPr>
          </a:lstStyle>
          <a:p>
            <a:r>
              <a:rPr lang="en-US" dirty="0"/>
              <a:t>Click to edit Master title style</a:t>
            </a:r>
          </a:p>
        </p:txBody>
      </p:sp>
      <p:sp>
        <p:nvSpPr>
          <p:cNvPr id="4" name="Footer Placeholder 3">
            <a:extLst>
              <a:ext uri="{FF2B5EF4-FFF2-40B4-BE49-F238E27FC236}">
                <a16:creationId xmlns:a16="http://schemas.microsoft.com/office/drawing/2014/main" id="{A314BA00-7924-69E4-E382-FB23CAD3C82A}"/>
              </a:ext>
            </a:extLst>
          </p:cNvPr>
          <p:cNvSpPr>
            <a:spLocks noGrp="1"/>
          </p:cNvSpPr>
          <p:nvPr>
            <p:ph type="ftr" sz="quarter" idx="14"/>
          </p:nvPr>
        </p:nvSpPr>
        <p:spPr/>
        <p:txBody>
          <a:bodyPr/>
          <a:lstStyle>
            <a:lvl1pPr>
              <a:defRPr>
                <a:solidFill>
                  <a:schemeClr val="bg1"/>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5" name="Slide Number Placeholder 4">
            <a:extLst>
              <a:ext uri="{FF2B5EF4-FFF2-40B4-BE49-F238E27FC236}">
                <a16:creationId xmlns:a16="http://schemas.microsoft.com/office/drawing/2014/main" id="{DE342392-22FA-F35F-DA02-653CB3CDD208}"/>
              </a:ext>
            </a:extLst>
          </p:cNvPr>
          <p:cNvSpPr>
            <a:spLocks noGrp="1"/>
          </p:cNvSpPr>
          <p:nvPr>
            <p:ph type="sldNum" sz="quarter" idx="15"/>
          </p:nvPr>
        </p:nvSpPr>
        <p:spPr>
          <a:xfrm>
            <a:off x="9050731" y="6490924"/>
            <a:ext cx="2743200" cy="365125"/>
          </a:xfrm>
        </p:spPr>
        <p:txBody>
          <a:bodyPr/>
          <a:lstStyle/>
          <a:p>
            <a:fld id="{637B919E-CF91-4A4B-995A-96557E3F2BA0}" type="slidenum">
              <a:rPr lang="en-US" smtClean="0"/>
              <a:pPr/>
              <a:t>‹#›</a:t>
            </a:fld>
            <a:endParaRPr lang="en-US"/>
          </a:p>
        </p:txBody>
      </p:sp>
      <p:sp>
        <p:nvSpPr>
          <p:cNvPr id="7" name="Text Placeholder 6">
            <a:extLst>
              <a:ext uri="{FF2B5EF4-FFF2-40B4-BE49-F238E27FC236}">
                <a16:creationId xmlns:a16="http://schemas.microsoft.com/office/drawing/2014/main" id="{FD502E55-4307-8AD1-DD9D-416AE398A3FC}"/>
              </a:ext>
            </a:extLst>
          </p:cNvPr>
          <p:cNvSpPr>
            <a:spLocks noGrp="1"/>
          </p:cNvSpPr>
          <p:nvPr>
            <p:ph type="body" sz="quarter" idx="16"/>
          </p:nvPr>
        </p:nvSpPr>
        <p:spPr>
          <a:xfrm>
            <a:off x="609599" y="2523745"/>
            <a:ext cx="3778891" cy="3705606"/>
          </a:xfrm>
        </p:spPr>
        <p:txBody>
          <a:bodyPr/>
          <a:lstStyle>
            <a:lvl1pPr marL="341313" indent="-280988">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7200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ontent Slide - Emphasized Singl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007D7F-D5D0-6F93-7417-1CF9F2D53F6F}"/>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4" name="Slide Number Placeholder 3">
            <a:extLst>
              <a:ext uri="{FF2B5EF4-FFF2-40B4-BE49-F238E27FC236}">
                <a16:creationId xmlns:a16="http://schemas.microsoft.com/office/drawing/2014/main" id="{5844AA19-EF20-FE8C-653D-0AA9F756D0E6}"/>
              </a:ext>
            </a:extLst>
          </p:cNvPr>
          <p:cNvSpPr>
            <a:spLocks noGrp="1"/>
          </p:cNvSpPr>
          <p:nvPr>
            <p:ph type="sldNum" sz="quarter" idx="15"/>
          </p:nvPr>
        </p:nvSpPr>
        <p:spPr/>
        <p:txBody>
          <a:bodyPr/>
          <a:lstStyle/>
          <a:p>
            <a:fld id="{637B919E-CF91-4A4B-995A-96557E3F2BA0}" type="slidenum">
              <a:rPr lang="en-US" smtClean="0"/>
              <a:pPr/>
              <a:t>‹#›</a:t>
            </a:fld>
            <a:endParaRPr lang="en-US"/>
          </a:p>
        </p:txBody>
      </p:sp>
      <p:sp>
        <p:nvSpPr>
          <p:cNvPr id="11" name="Rectangle 10">
            <a:extLst>
              <a:ext uri="{FF2B5EF4-FFF2-40B4-BE49-F238E27FC236}">
                <a16:creationId xmlns:a16="http://schemas.microsoft.com/office/drawing/2014/main" id="{BEB67D7E-0E98-83C3-BB5B-A2DB65F16EC6}"/>
              </a:ext>
            </a:extLst>
          </p:cNvPr>
          <p:cNvSpPr/>
          <p:nvPr userDrawn="1"/>
        </p:nvSpPr>
        <p:spPr>
          <a:xfrm>
            <a:off x="0" y="0"/>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12" name="Rectangle 11">
            <a:extLst>
              <a:ext uri="{FF2B5EF4-FFF2-40B4-BE49-F238E27FC236}">
                <a16:creationId xmlns:a16="http://schemas.microsoft.com/office/drawing/2014/main" id="{CBF44B4F-8DE0-FE53-0D99-8F3EABE0A066}"/>
              </a:ext>
            </a:extLst>
          </p:cNvPr>
          <p:cNvSpPr/>
          <p:nvPr userDrawn="1"/>
        </p:nvSpPr>
        <p:spPr>
          <a:xfrm>
            <a:off x="9564624" y="-1"/>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3" name="Rectangle 12">
            <a:extLst>
              <a:ext uri="{FF2B5EF4-FFF2-40B4-BE49-F238E27FC236}">
                <a16:creationId xmlns:a16="http://schemas.microsoft.com/office/drawing/2014/main" id="{36A3E27C-7243-8A5B-5BD9-CD428F98BC16}"/>
              </a:ext>
            </a:extLst>
          </p:cNvPr>
          <p:cNvSpPr/>
          <p:nvPr userDrawn="1"/>
        </p:nvSpPr>
        <p:spPr>
          <a:xfrm>
            <a:off x="9386463" y="0"/>
            <a:ext cx="1182623" cy="35014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5" name="Title 1">
            <a:extLst>
              <a:ext uri="{FF2B5EF4-FFF2-40B4-BE49-F238E27FC236}">
                <a16:creationId xmlns:a16="http://schemas.microsoft.com/office/drawing/2014/main" id="{00965C67-1283-D252-E745-8B11755482A5}"/>
              </a:ext>
            </a:extLst>
          </p:cNvPr>
          <p:cNvSpPr>
            <a:spLocks noGrp="1"/>
          </p:cNvSpPr>
          <p:nvPr>
            <p:ph type="ctrTitle"/>
          </p:nvPr>
        </p:nvSpPr>
        <p:spPr>
          <a:xfrm>
            <a:off x="914400" y="2130428"/>
            <a:ext cx="10363200" cy="1470025"/>
          </a:xfrm>
        </p:spPr>
        <p:txBody>
          <a:bodyPr>
            <a:normAutofit/>
          </a:bodyPr>
          <a:lstStyle>
            <a:lvl1pPr algn="ctr">
              <a:defRPr sz="5400" b="1"/>
            </a:lvl1pPr>
          </a:lstStyle>
          <a:p>
            <a:r>
              <a:rPr lang="en-US" dirty="0"/>
              <a:t>Click to edit Master title style</a:t>
            </a:r>
          </a:p>
        </p:txBody>
      </p:sp>
      <p:sp>
        <p:nvSpPr>
          <p:cNvPr id="6" name="Subtitle 2">
            <a:extLst>
              <a:ext uri="{FF2B5EF4-FFF2-40B4-BE49-F238E27FC236}">
                <a16:creationId xmlns:a16="http://schemas.microsoft.com/office/drawing/2014/main" id="{8035C8FD-FE63-B539-0BF7-01BADBE4A84E}"/>
              </a:ext>
            </a:extLst>
          </p:cNvPr>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9508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rot="5400000">
            <a:off x="8596160" y="3262162"/>
            <a:ext cx="6857999" cy="333675"/>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683395" y="1790700"/>
            <a:ext cx="5155930" cy="4781550"/>
          </a:xfrm>
          <a:prstGeom prst="rect">
            <a:avLst/>
          </a:prstGeom>
        </p:spPr>
        <p:txBody>
          <a:bodyPr/>
          <a:lstStyle>
            <a:lvl1pPr marL="0" indent="0">
              <a:lnSpc>
                <a:spcPct val="112000"/>
              </a:lnSpc>
              <a:spcBef>
                <a:spcPts val="1300"/>
              </a:spcBef>
              <a:spcAft>
                <a:spcPts val="200"/>
              </a:spcAft>
              <a:buNone/>
              <a:defRPr sz="2800" baseline="0">
                <a:solidFill>
                  <a:srgbClr val="00355F"/>
                </a:solidFill>
              </a:defRPr>
            </a:lvl1pPr>
            <a:lvl2pPr marL="457109" indent="-228554">
              <a:lnSpc>
                <a:spcPct val="110000"/>
              </a:lnSpc>
              <a:spcAft>
                <a:spcPts val="200"/>
              </a:spcAft>
              <a:buClr>
                <a:srgbClr val="51AF46"/>
              </a:buClr>
              <a:buFont typeface="System Font Regular"/>
              <a:buChar char="•"/>
              <a:tabLst/>
              <a:defRPr baseline="0">
                <a:solidFill>
                  <a:srgbClr val="00355F"/>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rgbClr val="00355F"/>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rgbClr val="00355F"/>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rgbClr val="0035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365127"/>
            <a:ext cx="10789920" cy="1216023"/>
          </a:xfrm>
        </p:spPr>
        <p:txBody>
          <a:bodyPr>
            <a:normAutofit/>
          </a:bodyPr>
          <a:lstStyle>
            <a:lvl1pPr>
              <a:defRPr sz="3600" b="1"/>
            </a:lvl1pPr>
          </a:lstStyle>
          <a:p>
            <a:r>
              <a:rPr lang="en-US" dirty="0"/>
              <a:t>Click to edit Master title style</a:t>
            </a:r>
          </a:p>
        </p:txBody>
      </p:sp>
      <p:sp>
        <p:nvSpPr>
          <p:cNvPr id="2" name="Rectangle 1">
            <a:extLst>
              <a:ext uri="{FF2B5EF4-FFF2-40B4-BE49-F238E27FC236}">
                <a16:creationId xmlns:a16="http://schemas.microsoft.com/office/drawing/2014/main" id="{D4CE1B01-97CA-7176-2E8D-40BF9443C9CB}"/>
              </a:ext>
            </a:extLst>
          </p:cNvPr>
          <p:cNvSpPr/>
          <p:nvPr userDrawn="1"/>
        </p:nvSpPr>
        <p:spPr>
          <a:xfrm rot="5400000">
            <a:off x="-3343319" y="3328415"/>
            <a:ext cx="6857999" cy="201168"/>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4" name="Rectangle 3">
            <a:extLst>
              <a:ext uri="{FF2B5EF4-FFF2-40B4-BE49-F238E27FC236}">
                <a16:creationId xmlns:a16="http://schemas.microsoft.com/office/drawing/2014/main" id="{4E300441-4823-3F5C-B96F-5F45CCC86C26}"/>
              </a:ext>
            </a:extLst>
          </p:cNvPr>
          <p:cNvSpPr/>
          <p:nvPr userDrawn="1"/>
        </p:nvSpPr>
        <p:spPr>
          <a:xfrm rot="5400000">
            <a:off x="10685134" y="5352898"/>
            <a:ext cx="2676521" cy="333676"/>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5" name="Rectangle 4">
            <a:extLst>
              <a:ext uri="{FF2B5EF4-FFF2-40B4-BE49-F238E27FC236}">
                <a16:creationId xmlns:a16="http://schemas.microsoft.com/office/drawing/2014/main" id="{D98B6D43-D9D6-DDA4-8DF5-FF12D6BD3525}"/>
              </a:ext>
            </a:extLst>
          </p:cNvPr>
          <p:cNvSpPr/>
          <p:nvPr userDrawn="1"/>
        </p:nvSpPr>
        <p:spPr>
          <a:xfrm rot="5400000">
            <a:off x="11439946" y="4599853"/>
            <a:ext cx="1170432" cy="333675"/>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6" name="Content Placeholder 13">
            <a:extLst>
              <a:ext uri="{FF2B5EF4-FFF2-40B4-BE49-F238E27FC236}">
                <a16:creationId xmlns:a16="http://schemas.microsoft.com/office/drawing/2014/main" id="{895650FE-9275-20E4-E218-71499523794F}"/>
              </a:ext>
            </a:extLst>
          </p:cNvPr>
          <p:cNvSpPr>
            <a:spLocks noGrp="1"/>
          </p:cNvSpPr>
          <p:nvPr>
            <p:ph sz="quarter" idx="14"/>
          </p:nvPr>
        </p:nvSpPr>
        <p:spPr>
          <a:xfrm>
            <a:off x="6230758" y="1790700"/>
            <a:ext cx="5155930" cy="4781550"/>
          </a:xfrm>
          <a:prstGeom prst="rect">
            <a:avLst/>
          </a:prstGeom>
        </p:spPr>
        <p:txBody>
          <a:bodyPr/>
          <a:lstStyle>
            <a:lvl1pPr marL="0" indent="0">
              <a:lnSpc>
                <a:spcPct val="112000"/>
              </a:lnSpc>
              <a:spcBef>
                <a:spcPts val="1300"/>
              </a:spcBef>
              <a:spcAft>
                <a:spcPts val="200"/>
              </a:spcAft>
              <a:buNone/>
              <a:defRPr sz="2800" baseline="0">
                <a:solidFill>
                  <a:srgbClr val="00355F"/>
                </a:solidFill>
              </a:defRPr>
            </a:lvl1pPr>
            <a:lvl2pPr marL="457109" indent="-228554">
              <a:lnSpc>
                <a:spcPct val="110000"/>
              </a:lnSpc>
              <a:spcAft>
                <a:spcPts val="200"/>
              </a:spcAft>
              <a:buClr>
                <a:srgbClr val="51AF46"/>
              </a:buClr>
              <a:buFont typeface="System Font Regular"/>
              <a:buChar char="•"/>
              <a:tabLst/>
              <a:defRPr baseline="0">
                <a:solidFill>
                  <a:srgbClr val="00355F"/>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rgbClr val="00355F"/>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rgbClr val="00355F"/>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rgbClr val="0035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95C6A461-3593-DEE0-C09F-9033E836D53A}"/>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9" name="Slide Number Placeholder 8">
            <a:extLst>
              <a:ext uri="{FF2B5EF4-FFF2-40B4-BE49-F238E27FC236}">
                <a16:creationId xmlns:a16="http://schemas.microsoft.com/office/drawing/2014/main" id="{F525D0D0-E32C-88A1-D5D4-70C1A33B02BA}"/>
              </a:ext>
            </a:extLst>
          </p:cNvPr>
          <p:cNvSpPr>
            <a:spLocks noGrp="1"/>
          </p:cNvSpPr>
          <p:nvPr>
            <p:ph type="sldNum" sz="quarter" idx="16"/>
          </p:nvPr>
        </p:nvSpPr>
        <p:spPr/>
        <p:txBody>
          <a:bodyPr/>
          <a:lstStyle/>
          <a:p>
            <a:fld id="{637B919E-CF91-4A4B-995A-96557E3F2BA0}" type="slidenum">
              <a:rPr lang="en-US" smtClean="0"/>
              <a:pPr/>
              <a:t>‹#›</a:t>
            </a:fld>
            <a:endParaRPr lang="en-US"/>
          </a:p>
        </p:txBody>
      </p:sp>
    </p:spTree>
    <p:extLst>
      <p:ext uri="{BB962C8B-B14F-4D97-AF65-F5344CB8AC3E}">
        <p14:creationId xmlns:p14="http://schemas.microsoft.com/office/powerpoint/2010/main" val="2391376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Content Slide - Emphasized Single">
    <p:bg>
      <p:bgPr>
        <a:solidFill>
          <a:srgbClr val="ECF8FE"/>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683395" y="1653436"/>
            <a:ext cx="5144199" cy="4918814"/>
          </a:xfrm>
          <a:prstGeom prst="rect">
            <a:avLst/>
          </a:prstGeom>
          <a:solidFill>
            <a:srgbClr val="ECF8FE"/>
          </a:solidFill>
        </p:spPr>
        <p:txBody>
          <a:bodyPr/>
          <a:lstStyle>
            <a:lvl1pPr marL="0" indent="0">
              <a:lnSpc>
                <a:spcPct val="112000"/>
              </a:lnSpc>
              <a:spcBef>
                <a:spcPts val="1300"/>
              </a:spcBef>
              <a:spcAft>
                <a:spcPts val="200"/>
              </a:spcAft>
              <a:buClr>
                <a:srgbClr val="000000"/>
              </a:buClr>
              <a:buFont typeface="Arial" panose="020B0604020202020204" pitchFamily="34" charset="0"/>
              <a:buNone/>
              <a:defRPr sz="2800" baseline="0">
                <a:solidFill>
                  <a:srgbClr val="00355F"/>
                </a:solidFill>
              </a:defRPr>
            </a:lvl1pPr>
            <a:lvl2pPr marL="457109" indent="-228554">
              <a:lnSpc>
                <a:spcPct val="110000"/>
              </a:lnSpc>
              <a:spcAft>
                <a:spcPts val="200"/>
              </a:spcAft>
              <a:buClr>
                <a:srgbClr val="000000"/>
              </a:buClr>
              <a:buFont typeface="Arial" panose="020B0604020202020204" pitchFamily="34" charset="0"/>
              <a:buChar char="•"/>
              <a:tabLst/>
              <a:defRPr baseline="0">
                <a:solidFill>
                  <a:srgbClr val="00355F"/>
                </a:solidFill>
              </a:defRPr>
            </a:lvl2pPr>
            <a:lvl3pPr marL="845651" indent="-237696">
              <a:lnSpc>
                <a:spcPct val="110000"/>
              </a:lnSpc>
              <a:spcBef>
                <a:spcPts val="700"/>
              </a:spcBef>
              <a:spcAft>
                <a:spcPts val="200"/>
              </a:spcAft>
              <a:buClr>
                <a:srgbClr val="000000"/>
              </a:buClr>
              <a:buFont typeface="Arial" panose="020B0604020202020204" pitchFamily="34" charset="0"/>
              <a:buChar char="•"/>
              <a:tabLst/>
              <a:defRPr sz="1500" baseline="0">
                <a:solidFill>
                  <a:srgbClr val="00355F"/>
                </a:solidFill>
              </a:defRPr>
            </a:lvl3pPr>
            <a:lvl4pPr marL="1097061" indent="-159988">
              <a:lnSpc>
                <a:spcPct val="110000"/>
              </a:lnSpc>
              <a:spcBef>
                <a:spcPts val="700"/>
              </a:spcBef>
              <a:spcAft>
                <a:spcPts val="400"/>
              </a:spcAft>
              <a:buClr>
                <a:srgbClr val="000000"/>
              </a:buClr>
              <a:buFont typeface="Arial" panose="020B0604020202020204" pitchFamily="34" charset="0"/>
              <a:buChar char="•"/>
              <a:tabLst/>
              <a:defRPr sz="1300" b="0" baseline="0">
                <a:solidFill>
                  <a:srgbClr val="00355F"/>
                </a:solidFill>
              </a:defRPr>
            </a:lvl4pPr>
            <a:lvl5pPr marL="1462747" indent="-173701">
              <a:lnSpc>
                <a:spcPct val="110000"/>
              </a:lnSpc>
              <a:spcBef>
                <a:spcPts val="600"/>
              </a:spcBef>
              <a:buClr>
                <a:srgbClr val="000000"/>
              </a:buClr>
              <a:buSzPct val="100000"/>
              <a:buFont typeface="Arial" panose="020B0604020202020204" pitchFamily="34" charset="0"/>
              <a:buChar char="•"/>
              <a:tabLst/>
              <a:defRPr sz="1200" baseline="0">
                <a:solidFill>
                  <a:srgbClr val="0035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365127"/>
            <a:ext cx="10789920" cy="1044573"/>
          </a:xfrm>
        </p:spPr>
        <p:txBody>
          <a:bodyPr>
            <a:normAutofit/>
          </a:bodyPr>
          <a:lstStyle>
            <a:lvl1pPr>
              <a:defRPr sz="3600" b="1"/>
            </a:lvl1pPr>
          </a:lstStyle>
          <a:p>
            <a:r>
              <a:rPr lang="en-US" dirty="0"/>
              <a:t>Click to edit Master title style</a:t>
            </a:r>
          </a:p>
        </p:txBody>
      </p:sp>
      <p:sp>
        <p:nvSpPr>
          <p:cNvPr id="2" name="Rectangle 1">
            <a:extLst>
              <a:ext uri="{FF2B5EF4-FFF2-40B4-BE49-F238E27FC236}">
                <a16:creationId xmlns:a16="http://schemas.microsoft.com/office/drawing/2014/main" id="{D4CE1B01-97CA-7176-2E8D-40BF9443C9CB}"/>
              </a:ext>
            </a:extLst>
          </p:cNvPr>
          <p:cNvSpPr/>
          <p:nvPr userDrawn="1"/>
        </p:nvSpPr>
        <p:spPr>
          <a:xfrm rot="5400000">
            <a:off x="-3343319" y="3328415"/>
            <a:ext cx="6857999" cy="201168"/>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6" name="Content Placeholder 13">
            <a:extLst>
              <a:ext uri="{FF2B5EF4-FFF2-40B4-BE49-F238E27FC236}">
                <a16:creationId xmlns:a16="http://schemas.microsoft.com/office/drawing/2014/main" id="{895650FE-9275-20E4-E218-71499523794F}"/>
              </a:ext>
            </a:extLst>
          </p:cNvPr>
          <p:cNvSpPr>
            <a:spLocks noGrp="1"/>
          </p:cNvSpPr>
          <p:nvPr>
            <p:ph sz="quarter" idx="14"/>
          </p:nvPr>
        </p:nvSpPr>
        <p:spPr>
          <a:xfrm>
            <a:off x="6102414" y="1653436"/>
            <a:ext cx="5284274" cy="4918814"/>
          </a:xfrm>
          <a:prstGeom prst="rect">
            <a:avLst/>
          </a:prstGeom>
          <a:solidFill>
            <a:srgbClr val="ECF8FE"/>
          </a:solidFill>
        </p:spPr>
        <p:txBody>
          <a:bodyPr/>
          <a:lstStyle>
            <a:lvl1pPr marL="0" indent="0">
              <a:lnSpc>
                <a:spcPct val="112000"/>
              </a:lnSpc>
              <a:spcBef>
                <a:spcPts val="1300"/>
              </a:spcBef>
              <a:spcAft>
                <a:spcPts val="200"/>
              </a:spcAft>
              <a:buClr>
                <a:srgbClr val="000000"/>
              </a:buClr>
              <a:buFont typeface="Arial" panose="020B0604020202020204" pitchFamily="34" charset="0"/>
              <a:buNone/>
              <a:defRPr sz="2800" baseline="0">
                <a:solidFill>
                  <a:srgbClr val="00355F"/>
                </a:solidFill>
              </a:defRPr>
            </a:lvl1pPr>
            <a:lvl2pPr marL="457109" indent="-228554">
              <a:lnSpc>
                <a:spcPct val="110000"/>
              </a:lnSpc>
              <a:spcAft>
                <a:spcPts val="200"/>
              </a:spcAft>
              <a:buClr>
                <a:srgbClr val="000000"/>
              </a:buClr>
              <a:buFont typeface="Arial" panose="020B0604020202020204" pitchFamily="34" charset="0"/>
              <a:buChar char="•"/>
              <a:tabLst/>
              <a:defRPr baseline="0">
                <a:solidFill>
                  <a:srgbClr val="00355F"/>
                </a:solidFill>
              </a:defRPr>
            </a:lvl2pPr>
            <a:lvl3pPr marL="845651" indent="-237696">
              <a:lnSpc>
                <a:spcPct val="110000"/>
              </a:lnSpc>
              <a:spcBef>
                <a:spcPts val="700"/>
              </a:spcBef>
              <a:spcAft>
                <a:spcPts val="200"/>
              </a:spcAft>
              <a:buClr>
                <a:srgbClr val="000000"/>
              </a:buClr>
              <a:buFont typeface="Arial" panose="020B0604020202020204" pitchFamily="34" charset="0"/>
              <a:buChar char="•"/>
              <a:tabLst/>
              <a:defRPr sz="1500" baseline="0">
                <a:solidFill>
                  <a:srgbClr val="00355F"/>
                </a:solidFill>
              </a:defRPr>
            </a:lvl3pPr>
            <a:lvl4pPr marL="1097061" indent="-159988">
              <a:lnSpc>
                <a:spcPct val="110000"/>
              </a:lnSpc>
              <a:spcBef>
                <a:spcPts val="700"/>
              </a:spcBef>
              <a:spcAft>
                <a:spcPts val="400"/>
              </a:spcAft>
              <a:buClr>
                <a:srgbClr val="000000"/>
              </a:buClr>
              <a:buFont typeface="Arial" panose="020B0604020202020204" pitchFamily="34" charset="0"/>
              <a:buChar char="•"/>
              <a:tabLst/>
              <a:defRPr sz="1300" b="0" baseline="0">
                <a:solidFill>
                  <a:srgbClr val="00355F"/>
                </a:solidFill>
              </a:defRPr>
            </a:lvl4pPr>
            <a:lvl5pPr marL="1462747" indent="-173701">
              <a:lnSpc>
                <a:spcPct val="110000"/>
              </a:lnSpc>
              <a:spcBef>
                <a:spcPts val="600"/>
              </a:spcBef>
              <a:buClr>
                <a:srgbClr val="000000"/>
              </a:buClr>
              <a:buSzPct val="100000"/>
              <a:buFont typeface="Arial" panose="020B0604020202020204" pitchFamily="34" charset="0"/>
              <a:buChar char="•"/>
              <a:tabLst/>
              <a:defRPr sz="1200" baseline="0">
                <a:solidFill>
                  <a:srgbClr val="0035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F6C499E0-5462-9D96-9D97-50CEE4595326}"/>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9" name="Slide Number Placeholder 8">
            <a:extLst>
              <a:ext uri="{FF2B5EF4-FFF2-40B4-BE49-F238E27FC236}">
                <a16:creationId xmlns:a16="http://schemas.microsoft.com/office/drawing/2014/main" id="{9D8759D4-8F75-20C7-B578-617CBCD66168}"/>
              </a:ext>
            </a:extLst>
          </p:cNvPr>
          <p:cNvSpPr>
            <a:spLocks noGrp="1"/>
          </p:cNvSpPr>
          <p:nvPr>
            <p:ph type="sldNum" sz="quarter" idx="16"/>
          </p:nvPr>
        </p:nvSpPr>
        <p:spPr>
          <a:xfrm>
            <a:off x="10472928" y="6492871"/>
            <a:ext cx="1097280" cy="365125"/>
          </a:xfrm>
        </p:spPr>
        <p:txBody>
          <a:bodyPr/>
          <a:lstStyle/>
          <a:p>
            <a:fld id="{637B919E-CF91-4A4B-995A-96557E3F2BA0}" type="slidenum">
              <a:rPr lang="en-US" smtClean="0"/>
              <a:pPr/>
              <a:t>‹#›</a:t>
            </a:fld>
            <a:endParaRPr lang="en-US"/>
          </a:p>
        </p:txBody>
      </p:sp>
      <p:sp>
        <p:nvSpPr>
          <p:cNvPr id="10" name="Rectangle 9">
            <a:extLst>
              <a:ext uri="{FF2B5EF4-FFF2-40B4-BE49-F238E27FC236}">
                <a16:creationId xmlns:a16="http://schemas.microsoft.com/office/drawing/2014/main" id="{17F16DCB-2A14-300D-EDF4-D15B264005C6}"/>
              </a:ext>
            </a:extLst>
          </p:cNvPr>
          <p:cNvSpPr/>
          <p:nvPr userDrawn="1"/>
        </p:nvSpPr>
        <p:spPr>
          <a:xfrm rot="5400000">
            <a:off x="8596160" y="3262162"/>
            <a:ext cx="6857999" cy="333675"/>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1" name="Rectangle 10">
            <a:extLst>
              <a:ext uri="{FF2B5EF4-FFF2-40B4-BE49-F238E27FC236}">
                <a16:creationId xmlns:a16="http://schemas.microsoft.com/office/drawing/2014/main" id="{ABE3F269-E91B-9F66-F982-F9619325C48C}"/>
              </a:ext>
            </a:extLst>
          </p:cNvPr>
          <p:cNvSpPr/>
          <p:nvPr userDrawn="1"/>
        </p:nvSpPr>
        <p:spPr>
          <a:xfrm rot="5400000">
            <a:off x="10685134" y="5352898"/>
            <a:ext cx="2676521" cy="333676"/>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2" name="Rectangle 11">
            <a:extLst>
              <a:ext uri="{FF2B5EF4-FFF2-40B4-BE49-F238E27FC236}">
                <a16:creationId xmlns:a16="http://schemas.microsoft.com/office/drawing/2014/main" id="{637F24B9-8796-D887-57A7-F25AF44D6AE0}"/>
              </a:ext>
            </a:extLst>
          </p:cNvPr>
          <p:cNvSpPr/>
          <p:nvPr userDrawn="1"/>
        </p:nvSpPr>
        <p:spPr>
          <a:xfrm rot="5400000">
            <a:off x="11439946" y="4599853"/>
            <a:ext cx="1170432" cy="333675"/>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Tree>
    <p:extLst>
      <p:ext uri="{BB962C8B-B14F-4D97-AF65-F5344CB8AC3E}">
        <p14:creationId xmlns:p14="http://schemas.microsoft.com/office/powerpoint/2010/main" val="2005936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ontent Slide - Emphasized Sing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683395" y="1087655"/>
            <a:ext cx="10789919" cy="5484595"/>
          </a:xfrm>
          <a:prstGeom prst="rect">
            <a:avLst/>
          </a:prstGeom>
        </p:spPr>
        <p:txBody>
          <a:bodyPr/>
          <a:lstStyle>
            <a:lvl1pPr marL="0" indent="0">
              <a:lnSpc>
                <a:spcPct val="112000"/>
              </a:lnSpc>
              <a:spcBef>
                <a:spcPts val="1300"/>
              </a:spcBef>
              <a:spcAft>
                <a:spcPts val="200"/>
              </a:spcAft>
              <a:buNone/>
              <a:defRPr sz="2800" baseline="0">
                <a:solidFill>
                  <a:srgbClr val="000000"/>
                </a:solidFill>
              </a:defRPr>
            </a:lvl1pPr>
            <a:lvl2pPr marL="457109" indent="-228554">
              <a:lnSpc>
                <a:spcPct val="110000"/>
              </a:lnSpc>
              <a:spcAft>
                <a:spcPts val="200"/>
              </a:spcAft>
              <a:buClr>
                <a:srgbClr val="000000"/>
              </a:buClr>
              <a:buFont typeface="Arial" panose="020B0604020202020204" pitchFamily="34" charset="0"/>
              <a:buChar char="•"/>
              <a:tabLst/>
              <a:defRPr baseline="0">
                <a:solidFill>
                  <a:srgbClr val="000000"/>
                </a:solidFill>
              </a:defRPr>
            </a:lvl2pPr>
            <a:lvl3pPr marL="845651" indent="-237696">
              <a:lnSpc>
                <a:spcPct val="110000"/>
              </a:lnSpc>
              <a:spcBef>
                <a:spcPts val="700"/>
              </a:spcBef>
              <a:spcAft>
                <a:spcPts val="200"/>
              </a:spcAft>
              <a:buClr>
                <a:srgbClr val="000000"/>
              </a:buClr>
              <a:buFont typeface="Arial" panose="020B0604020202020204" pitchFamily="34" charset="0"/>
              <a:buChar char="•"/>
              <a:tabLst/>
              <a:defRPr sz="1500" baseline="0">
                <a:solidFill>
                  <a:srgbClr val="000000"/>
                </a:solidFill>
              </a:defRPr>
            </a:lvl3pPr>
            <a:lvl4pPr marL="1097061" indent="-159988">
              <a:lnSpc>
                <a:spcPct val="110000"/>
              </a:lnSpc>
              <a:spcBef>
                <a:spcPts val="700"/>
              </a:spcBef>
              <a:spcAft>
                <a:spcPts val="400"/>
              </a:spcAft>
              <a:buClr>
                <a:srgbClr val="000000"/>
              </a:buClr>
              <a:buFont typeface="Arial" panose="020B0604020202020204" pitchFamily="34" charset="0"/>
              <a:buChar char="•"/>
              <a:tabLst/>
              <a:defRPr sz="1300" b="0" baseline="0">
                <a:solidFill>
                  <a:srgbClr val="000000"/>
                </a:solidFill>
              </a:defRPr>
            </a:lvl4pPr>
            <a:lvl5pPr marL="1462747" indent="-173701">
              <a:lnSpc>
                <a:spcPct val="110000"/>
              </a:lnSpc>
              <a:spcBef>
                <a:spcPts val="600"/>
              </a:spcBef>
              <a:buClr>
                <a:srgbClr val="000000"/>
              </a:buClr>
              <a:buSzPct val="100000"/>
              <a:buFont typeface="Arial" panose="020B0604020202020204" pitchFamily="34" charset="0"/>
              <a:buChar char="•"/>
              <a:tabLst/>
              <a:defRPr sz="1200" baseline="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4" y="211124"/>
            <a:ext cx="10789920" cy="751404"/>
          </a:xfrm>
        </p:spPr>
        <p:txBody>
          <a:bodyPr>
            <a:normAutofit/>
          </a:bodyPr>
          <a:lstStyle>
            <a:lvl1pPr>
              <a:defRPr sz="3600" b="1"/>
            </a:lvl1pPr>
          </a:lstStyle>
          <a:p>
            <a:r>
              <a:rPr lang="en-US" dirty="0"/>
              <a:t>Click to edit Master title style</a:t>
            </a:r>
          </a:p>
        </p:txBody>
      </p:sp>
      <p:sp>
        <p:nvSpPr>
          <p:cNvPr id="2" name="Rectangle 1">
            <a:extLst>
              <a:ext uri="{FF2B5EF4-FFF2-40B4-BE49-F238E27FC236}">
                <a16:creationId xmlns:a16="http://schemas.microsoft.com/office/drawing/2014/main" id="{D4CE1B01-97CA-7176-2E8D-40BF9443C9CB}"/>
              </a:ext>
            </a:extLst>
          </p:cNvPr>
          <p:cNvSpPr/>
          <p:nvPr userDrawn="1"/>
        </p:nvSpPr>
        <p:spPr>
          <a:xfrm rot="5400000">
            <a:off x="-3327402" y="3327401"/>
            <a:ext cx="6857999" cy="203198"/>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4" name="Footer Placeholder 3">
            <a:extLst>
              <a:ext uri="{FF2B5EF4-FFF2-40B4-BE49-F238E27FC236}">
                <a16:creationId xmlns:a16="http://schemas.microsoft.com/office/drawing/2014/main" id="{CE631AE9-0D64-459C-5EF1-5ECD9A9EA466}"/>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5" name="Slide Number Placeholder 4">
            <a:extLst>
              <a:ext uri="{FF2B5EF4-FFF2-40B4-BE49-F238E27FC236}">
                <a16:creationId xmlns:a16="http://schemas.microsoft.com/office/drawing/2014/main" id="{DD467487-7F29-9D52-7020-BC489D1693B9}"/>
              </a:ext>
            </a:extLst>
          </p:cNvPr>
          <p:cNvSpPr>
            <a:spLocks noGrp="1"/>
          </p:cNvSpPr>
          <p:nvPr>
            <p:ph type="sldNum" sz="quarter" idx="15"/>
          </p:nvPr>
        </p:nvSpPr>
        <p:spPr/>
        <p:txBody>
          <a:bodyPr/>
          <a:lstStyle/>
          <a:p>
            <a:fld id="{637B919E-CF91-4A4B-995A-96557E3F2BA0}" type="slidenum">
              <a:rPr lang="en-US" smtClean="0"/>
              <a:pPr/>
              <a:t>‹#›</a:t>
            </a:fld>
            <a:endParaRPr lang="en-US"/>
          </a:p>
        </p:txBody>
      </p:sp>
      <p:sp>
        <p:nvSpPr>
          <p:cNvPr id="7" name="Rectangle 6">
            <a:extLst>
              <a:ext uri="{FF2B5EF4-FFF2-40B4-BE49-F238E27FC236}">
                <a16:creationId xmlns:a16="http://schemas.microsoft.com/office/drawing/2014/main" id="{45148064-E362-D0D9-ECFE-C440B3887DB1}"/>
              </a:ext>
            </a:extLst>
          </p:cNvPr>
          <p:cNvSpPr/>
          <p:nvPr userDrawn="1"/>
        </p:nvSpPr>
        <p:spPr>
          <a:xfrm rot="5400000">
            <a:off x="8596160" y="3262162"/>
            <a:ext cx="6857999" cy="333675"/>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p:txBody>
      </p:sp>
      <p:sp>
        <p:nvSpPr>
          <p:cNvPr id="10" name="Rectangle 9">
            <a:extLst>
              <a:ext uri="{FF2B5EF4-FFF2-40B4-BE49-F238E27FC236}">
                <a16:creationId xmlns:a16="http://schemas.microsoft.com/office/drawing/2014/main" id="{7547029E-F5BF-653D-7FCF-D2309FA996B6}"/>
              </a:ext>
            </a:extLst>
          </p:cNvPr>
          <p:cNvSpPr/>
          <p:nvPr userDrawn="1"/>
        </p:nvSpPr>
        <p:spPr>
          <a:xfrm rot="5400000">
            <a:off x="10685134" y="5352898"/>
            <a:ext cx="2676521" cy="333676"/>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p:txBody>
      </p:sp>
      <p:sp>
        <p:nvSpPr>
          <p:cNvPr id="11" name="Rectangle 10">
            <a:extLst>
              <a:ext uri="{FF2B5EF4-FFF2-40B4-BE49-F238E27FC236}">
                <a16:creationId xmlns:a16="http://schemas.microsoft.com/office/drawing/2014/main" id="{4059AFEE-C9B0-FD73-F892-2FF9FF8944F0}"/>
              </a:ext>
            </a:extLst>
          </p:cNvPr>
          <p:cNvSpPr/>
          <p:nvPr userDrawn="1"/>
        </p:nvSpPr>
        <p:spPr>
          <a:xfrm rot="5400000">
            <a:off x="11439946" y="4599853"/>
            <a:ext cx="1170432" cy="333675"/>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p:txBody>
      </p:sp>
    </p:spTree>
    <p:extLst>
      <p:ext uri="{BB962C8B-B14F-4D97-AF65-F5344CB8AC3E}">
        <p14:creationId xmlns:p14="http://schemas.microsoft.com/office/powerpoint/2010/main" val="3929586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97476CF-A75F-37DA-9A66-48168DEA749D}"/>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26" name="Rectangle 25">
            <a:extLst>
              <a:ext uri="{FF2B5EF4-FFF2-40B4-BE49-F238E27FC236}">
                <a16:creationId xmlns:a16="http://schemas.microsoft.com/office/drawing/2014/main" id="{0C055B7F-82D1-65B3-ECBB-0B0EC22ACF22}"/>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27" name="Rectangle 26">
            <a:extLst>
              <a:ext uri="{FF2B5EF4-FFF2-40B4-BE49-F238E27FC236}">
                <a16:creationId xmlns:a16="http://schemas.microsoft.com/office/drawing/2014/main" id="{89FEEAC3-DB2F-3B8A-FEB2-75A618B80155}"/>
              </a:ext>
            </a:extLst>
          </p:cNvPr>
          <p:cNvSpPr/>
          <p:nvPr userDrawn="1"/>
        </p:nvSpPr>
        <p:spPr>
          <a:xfrm>
            <a:off x="9386463" y="6525663"/>
            <a:ext cx="1182623" cy="35014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2" name="Title 1"/>
          <p:cNvSpPr>
            <a:spLocks noGrp="1"/>
          </p:cNvSpPr>
          <p:nvPr>
            <p:ph type="title"/>
          </p:nvPr>
        </p:nvSpPr>
        <p:spPr>
          <a:xfrm>
            <a:off x="839788" y="356817"/>
            <a:ext cx="10515600" cy="1051254"/>
          </a:xfrm>
        </p:spPr>
        <p:txBody>
          <a:bodyPr anchor="b" anchorCtr="0"/>
          <a:lstStyle>
            <a:lvl1pPr>
              <a:defRPr b="1"/>
            </a:lvl1pPr>
          </a:lstStyle>
          <a:p>
            <a:r>
              <a:rPr lang="en-US" dirty="0"/>
              <a:t>Click to edit Master title style</a:t>
            </a:r>
          </a:p>
        </p:txBody>
      </p:sp>
      <p:sp>
        <p:nvSpPr>
          <p:cNvPr id="3" name="Text Placeholder 2"/>
          <p:cNvSpPr>
            <a:spLocks noGrp="1"/>
          </p:cNvSpPr>
          <p:nvPr>
            <p:ph type="body" idx="1"/>
          </p:nvPr>
        </p:nvSpPr>
        <p:spPr>
          <a:xfrm>
            <a:off x="832532" y="1546648"/>
            <a:ext cx="5181600" cy="719783"/>
          </a:xfrm>
          <a:solidFill>
            <a:srgbClr val="A1DCF8"/>
          </a:solidFill>
        </p:spPr>
        <p:txBody>
          <a:bodyPr anchor="b">
            <a:noAutofit/>
          </a:bodyPr>
          <a:lstStyle>
            <a:lvl1pPr marL="0" indent="0">
              <a:buNone/>
              <a:defRPr sz="2400" b="1">
                <a:solidFill>
                  <a:srgbClr val="00355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32532" y="2370560"/>
            <a:ext cx="5181600" cy="3835593"/>
          </a:xfrm>
          <a:solidFill>
            <a:schemeClr val="bg1">
              <a:alpha val="80000"/>
            </a:schemeClr>
          </a:solidFill>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546648"/>
            <a:ext cx="5181600" cy="719783"/>
          </a:xfrm>
          <a:solidFill>
            <a:srgbClr val="A1DCF8"/>
          </a:solidFill>
        </p:spPr>
        <p:txBody>
          <a:bodyPr anchor="b">
            <a:noAutofit/>
          </a:bodyPr>
          <a:lstStyle>
            <a:lvl1pPr marL="0" indent="0">
              <a:buNone/>
              <a:defRPr sz="2400" b="1">
                <a:solidFill>
                  <a:srgbClr val="00355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72202" y="2370560"/>
            <a:ext cx="5183188" cy="3858789"/>
          </a:xfrm>
          <a:solidFill>
            <a:schemeClr val="bg1">
              <a:alpha val="80000"/>
            </a:schemeClr>
          </a:solidFill>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BE325F3C-B7E1-C5A8-1D0D-0B46A6278CF3}"/>
              </a:ext>
            </a:extLst>
          </p:cNvPr>
          <p:cNvSpPr>
            <a:spLocks noGrp="1"/>
          </p:cNvSpPr>
          <p:nvPr>
            <p:ph type="ftr" sz="quarter" idx="10"/>
          </p:nvPr>
        </p:nvSpPr>
        <p:spPr/>
        <p:txBody>
          <a:bodyPr/>
          <a:lstStyle>
            <a:lvl1pPr>
              <a:defRPr>
                <a:solidFill>
                  <a:schemeClr val="bg1"/>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12" name="Slide Number Placeholder 11">
            <a:extLst>
              <a:ext uri="{FF2B5EF4-FFF2-40B4-BE49-F238E27FC236}">
                <a16:creationId xmlns:a16="http://schemas.microsoft.com/office/drawing/2014/main" id="{B50C239C-EF94-3737-36D9-5F6EF3C30EF2}"/>
              </a:ext>
            </a:extLst>
          </p:cNvPr>
          <p:cNvSpPr>
            <a:spLocks noGrp="1"/>
          </p:cNvSpPr>
          <p:nvPr>
            <p:ph type="sldNum" sz="quarter" idx="11"/>
          </p:nvPr>
        </p:nvSpPr>
        <p:spPr/>
        <p:txBody>
          <a:bodyPr/>
          <a:lstStyle/>
          <a:p>
            <a:fld id="{637B919E-CF91-4A4B-995A-96557E3F2BA0}" type="slidenum">
              <a:rPr lang="en-US" smtClean="0"/>
              <a:pPr/>
              <a:t>‹#›</a:t>
            </a:fld>
            <a:endParaRPr lang="en-US"/>
          </a:p>
        </p:txBody>
      </p:sp>
    </p:spTree>
    <p:extLst>
      <p:ext uri="{BB962C8B-B14F-4D97-AF65-F5344CB8AC3E}">
        <p14:creationId xmlns:p14="http://schemas.microsoft.com/office/powerpoint/2010/main" val="3160102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C7C127-2C88-6E47-84A9-513FA36B7AC2}"/>
              </a:ext>
            </a:extLst>
          </p:cNvPr>
          <p:cNvSpPr/>
          <p:nvPr userDrawn="1"/>
        </p:nvSpPr>
        <p:spPr>
          <a:xfrm>
            <a:off x="0" y="0"/>
            <a:ext cx="12192000" cy="6858000"/>
          </a:xfrm>
          <a:prstGeom prst="rect">
            <a:avLst/>
          </a:prstGeom>
          <a:solidFill>
            <a:srgbClr val="ECF8FE"/>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00355F"/>
              </a:solidFill>
            </a:endParaRPr>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581025" y="214080"/>
            <a:ext cx="11144250" cy="1154113"/>
          </a:xfrm>
          <a:prstGeom prst="rect">
            <a:avLst/>
          </a:prstGeom>
        </p:spPr>
        <p:txBody>
          <a:bodyPr anchor="t">
            <a:noAutofit/>
          </a:bodyPr>
          <a:lstStyle>
            <a:lvl1pPr algn="l">
              <a:lnSpc>
                <a:spcPts val="4500"/>
              </a:lnSpc>
              <a:defRPr sz="4000" b="1">
                <a:solidFill>
                  <a:srgbClr val="00355F"/>
                </a:solidFill>
                <a:latin typeface="Arial" panose="020B0604020202020204" pitchFamily="34"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6" name="Content Placeholder 5">
            <a:extLst>
              <a:ext uri="{FF2B5EF4-FFF2-40B4-BE49-F238E27FC236}">
                <a16:creationId xmlns:a16="http://schemas.microsoft.com/office/drawing/2014/main" id="{691A8052-5976-3CBC-3716-3F47572CD970}"/>
              </a:ext>
            </a:extLst>
          </p:cNvPr>
          <p:cNvSpPr>
            <a:spLocks noGrp="1"/>
          </p:cNvSpPr>
          <p:nvPr>
            <p:ph sz="quarter" idx="10"/>
          </p:nvPr>
        </p:nvSpPr>
        <p:spPr>
          <a:xfrm>
            <a:off x="4457701" y="1485900"/>
            <a:ext cx="7124700" cy="4848225"/>
          </a:xfrm>
          <a:prstGeom prst="rect">
            <a:avLst/>
          </a:prstGeom>
        </p:spPr>
        <p:txBody>
          <a:bodyPr/>
          <a:lstStyle>
            <a:lvl1pPr marL="0" indent="0">
              <a:lnSpc>
                <a:spcPct val="150000"/>
              </a:lnSpc>
              <a:spcBef>
                <a:spcPts val="0"/>
              </a:spcBef>
              <a:buNone/>
              <a:defRPr sz="3200">
                <a:solidFill>
                  <a:srgbClr val="00355F"/>
                </a:solidFill>
              </a:defRPr>
            </a:lvl1pPr>
            <a:lvl2pPr>
              <a:defRPr>
                <a:solidFill>
                  <a:srgbClr val="00355F"/>
                </a:solidFill>
              </a:defRPr>
            </a:lvl2pPr>
            <a:lvl3pPr>
              <a:defRPr>
                <a:solidFill>
                  <a:srgbClr val="00355F"/>
                </a:solidFill>
              </a:defRPr>
            </a:lvl3pPr>
            <a:lvl4pPr>
              <a:defRPr>
                <a:solidFill>
                  <a:srgbClr val="00355F"/>
                </a:solidFill>
              </a:defRPr>
            </a:lvl4pPr>
            <a:lvl5pPr>
              <a:defRPr>
                <a:solidFill>
                  <a:srgbClr val="0035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4FB8F862-BF19-9C43-123E-3E86C41B9DDC}"/>
              </a:ext>
            </a:extLst>
          </p:cNvPr>
          <p:cNvSpPr>
            <a:spLocks noGrp="1"/>
          </p:cNvSpPr>
          <p:nvPr>
            <p:ph type="pic" sz="quarter" idx="12"/>
          </p:nvPr>
        </p:nvSpPr>
        <p:spPr>
          <a:xfrm>
            <a:off x="581024" y="1495425"/>
            <a:ext cx="3733800" cy="4848225"/>
          </a:xfrm>
        </p:spPr>
        <p:txBody>
          <a:bodyPr/>
          <a:lstStyle>
            <a:lvl1pPr>
              <a:defRPr>
                <a:solidFill>
                  <a:srgbClr val="00355F"/>
                </a:solidFill>
              </a:defRPr>
            </a:lvl1pPr>
          </a:lstStyle>
          <a:p>
            <a:endParaRPr lang="es-MX"/>
          </a:p>
        </p:txBody>
      </p:sp>
      <p:sp>
        <p:nvSpPr>
          <p:cNvPr id="3" name="Rectangle 2">
            <a:extLst>
              <a:ext uri="{FF2B5EF4-FFF2-40B4-BE49-F238E27FC236}">
                <a16:creationId xmlns:a16="http://schemas.microsoft.com/office/drawing/2014/main" id="{BB5EC74C-9638-611F-09FF-1D75E6F65D52}"/>
              </a:ext>
            </a:extLst>
          </p:cNvPr>
          <p:cNvSpPr/>
          <p:nvPr userDrawn="1"/>
        </p:nvSpPr>
        <p:spPr>
          <a:xfrm rot="5400000">
            <a:off x="8592743" y="3265577"/>
            <a:ext cx="6864828" cy="333677"/>
          </a:xfrm>
          <a:prstGeom prst="rect">
            <a:avLst/>
          </a:prstGeom>
          <a:solidFill>
            <a:srgbClr val="2A7EA9"/>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5" name="Rectangle 4">
            <a:extLst>
              <a:ext uri="{FF2B5EF4-FFF2-40B4-BE49-F238E27FC236}">
                <a16:creationId xmlns:a16="http://schemas.microsoft.com/office/drawing/2014/main" id="{D81EF4E6-C697-CB96-7D97-1AF37DB7F9BA}"/>
              </a:ext>
            </a:extLst>
          </p:cNvPr>
          <p:cNvSpPr/>
          <p:nvPr userDrawn="1"/>
        </p:nvSpPr>
        <p:spPr>
          <a:xfrm rot="5400000">
            <a:off x="8423117" y="3392486"/>
            <a:ext cx="6844349"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Tree>
    <p:extLst>
      <p:ext uri="{BB962C8B-B14F-4D97-AF65-F5344CB8AC3E}">
        <p14:creationId xmlns:p14="http://schemas.microsoft.com/office/powerpoint/2010/main" val="3261086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BB5DA7E-2471-CC00-057F-5FA529731301}"/>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23" name="Rectangle 22">
            <a:extLst>
              <a:ext uri="{FF2B5EF4-FFF2-40B4-BE49-F238E27FC236}">
                <a16:creationId xmlns:a16="http://schemas.microsoft.com/office/drawing/2014/main" id="{C8B981FE-0C32-4C0A-57F4-6D2CCBC0EF04}"/>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24" name="Rectangle 23">
            <a:extLst>
              <a:ext uri="{FF2B5EF4-FFF2-40B4-BE49-F238E27FC236}">
                <a16:creationId xmlns:a16="http://schemas.microsoft.com/office/drawing/2014/main" id="{4B8DB3DA-4948-465A-7D5A-9726AD65425E}"/>
              </a:ext>
            </a:extLst>
          </p:cNvPr>
          <p:cNvSpPr/>
          <p:nvPr userDrawn="1"/>
        </p:nvSpPr>
        <p:spPr>
          <a:xfrm>
            <a:off x="9386463" y="6520875"/>
            <a:ext cx="1182623" cy="35014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2" name="Title 1"/>
          <p:cNvSpPr>
            <a:spLocks noGrp="1"/>
          </p:cNvSpPr>
          <p:nvPr>
            <p:ph type="title"/>
          </p:nvPr>
        </p:nvSpPr>
        <p:spPr>
          <a:xfrm>
            <a:off x="838200" y="424009"/>
            <a:ext cx="10515600" cy="779462"/>
          </a:xfrm>
        </p:spPr>
        <p:txBody>
          <a:bodyPr anchor="b" anchorCtr="0"/>
          <a:lstStyle>
            <a:lvl1pPr>
              <a:defRPr b="1"/>
            </a:lvl1pPr>
          </a:lstStyle>
          <a:p>
            <a:r>
              <a:rPr lang="en-US" dirty="0"/>
              <a:t>Click to edit Master title style</a:t>
            </a:r>
          </a:p>
        </p:txBody>
      </p:sp>
      <p:sp>
        <p:nvSpPr>
          <p:cNvPr id="3" name="Content Placeholder 2"/>
          <p:cNvSpPr>
            <a:spLocks noGrp="1"/>
          </p:cNvSpPr>
          <p:nvPr>
            <p:ph sz="half" idx="1"/>
          </p:nvPr>
        </p:nvSpPr>
        <p:spPr>
          <a:xfrm>
            <a:off x="838201" y="1484972"/>
            <a:ext cx="3225800" cy="2136775"/>
          </a:xfrm>
          <a:solidFill>
            <a:schemeClr val="bg1">
              <a:alpha val="80000"/>
            </a:scheme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853219" y="3933835"/>
            <a:ext cx="3210783" cy="2110424"/>
          </a:xfrm>
          <a:solidFill>
            <a:schemeClr val="bg1">
              <a:alpha val="80000"/>
            </a:scheme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1EE4DE7B-6AB2-B14D-B4CC-F4665D4F5912}"/>
              </a:ext>
            </a:extLst>
          </p:cNvPr>
          <p:cNvSpPr>
            <a:spLocks noGrp="1"/>
          </p:cNvSpPr>
          <p:nvPr>
            <p:ph sz="quarter" idx="13"/>
          </p:nvPr>
        </p:nvSpPr>
        <p:spPr>
          <a:xfrm>
            <a:off x="4488294" y="1484969"/>
            <a:ext cx="3210783" cy="2112028"/>
          </a:xfrm>
          <a:solidFill>
            <a:schemeClr val="bg1">
              <a:alpha val="80000"/>
            </a:schemeClr>
          </a:solidFill>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C405B171-0C66-3B40-88BE-FAD3CAE0A4B3}"/>
              </a:ext>
            </a:extLst>
          </p:cNvPr>
          <p:cNvSpPr>
            <a:spLocks noGrp="1"/>
          </p:cNvSpPr>
          <p:nvPr>
            <p:ph sz="quarter" idx="14"/>
          </p:nvPr>
        </p:nvSpPr>
        <p:spPr>
          <a:xfrm>
            <a:off x="4488294" y="3933836"/>
            <a:ext cx="3210783" cy="2110424"/>
          </a:xfrm>
          <a:solidFill>
            <a:schemeClr val="bg1">
              <a:alpha val="80000"/>
            </a:schemeClr>
          </a:solidFill>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6DA7A01E-8294-A044-8B87-990C9332A949}"/>
              </a:ext>
            </a:extLst>
          </p:cNvPr>
          <p:cNvSpPr>
            <a:spLocks noGrp="1"/>
          </p:cNvSpPr>
          <p:nvPr>
            <p:ph sz="quarter" idx="15"/>
          </p:nvPr>
        </p:nvSpPr>
        <p:spPr>
          <a:xfrm>
            <a:off x="8123367" y="1484972"/>
            <a:ext cx="3210783" cy="2136775"/>
          </a:xfrm>
          <a:solidFill>
            <a:schemeClr val="bg1">
              <a:alpha val="80000"/>
            </a:schemeClr>
          </a:solidFill>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a:extLst>
              <a:ext uri="{FF2B5EF4-FFF2-40B4-BE49-F238E27FC236}">
                <a16:creationId xmlns:a16="http://schemas.microsoft.com/office/drawing/2014/main" id="{9FAD774E-B5E9-D043-B8B6-757431E5B310}"/>
              </a:ext>
            </a:extLst>
          </p:cNvPr>
          <p:cNvSpPr>
            <a:spLocks noGrp="1"/>
          </p:cNvSpPr>
          <p:nvPr>
            <p:ph sz="quarter" idx="16"/>
          </p:nvPr>
        </p:nvSpPr>
        <p:spPr>
          <a:xfrm>
            <a:off x="8123365" y="3933836"/>
            <a:ext cx="3230435" cy="2110424"/>
          </a:xfrm>
          <a:solidFill>
            <a:schemeClr val="bg1">
              <a:alpha val="80000"/>
            </a:schemeClr>
          </a:solidFill>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D36AC32B-5AE8-214A-BF79-3D248E394669}"/>
              </a:ext>
            </a:extLst>
          </p:cNvPr>
          <p:cNvSpPr>
            <a:spLocks noGrp="1"/>
          </p:cNvSpPr>
          <p:nvPr>
            <p:ph type="ftr" sz="quarter" idx="17"/>
          </p:nvPr>
        </p:nvSpPr>
        <p:spPr>
          <a:xfrm>
            <a:off x="2671426" y="6540459"/>
            <a:ext cx="6790944" cy="365125"/>
          </a:xfrm>
        </p:spPr>
        <p:txBody>
          <a:bodyPr/>
          <a:lstStyle>
            <a:lvl1pPr>
              <a:defRPr>
                <a:solidFill>
                  <a:schemeClr val="bg1"/>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18" name="Slide Number Placeholder 17">
            <a:extLst>
              <a:ext uri="{FF2B5EF4-FFF2-40B4-BE49-F238E27FC236}">
                <a16:creationId xmlns:a16="http://schemas.microsoft.com/office/drawing/2014/main" id="{B0A874F8-9EDC-2D22-F55D-91BBA9B60B3F}"/>
              </a:ext>
            </a:extLst>
          </p:cNvPr>
          <p:cNvSpPr>
            <a:spLocks noGrp="1"/>
          </p:cNvSpPr>
          <p:nvPr>
            <p:ph type="sldNum" sz="quarter" idx="18"/>
          </p:nvPr>
        </p:nvSpPr>
        <p:spPr/>
        <p:txBody>
          <a:bodyPr/>
          <a:lstStyle/>
          <a:p>
            <a:fld id="{637B919E-CF91-4A4B-995A-96557E3F2BA0}" type="slidenum">
              <a:rPr lang="en-US" smtClean="0"/>
              <a:pPr/>
              <a:t>‹#›</a:t>
            </a:fld>
            <a:endParaRPr lang="en-US"/>
          </a:p>
        </p:txBody>
      </p:sp>
    </p:spTree>
    <p:extLst>
      <p:ext uri="{BB962C8B-B14F-4D97-AF65-F5344CB8AC3E}">
        <p14:creationId xmlns:p14="http://schemas.microsoft.com/office/powerpoint/2010/main" val="1057504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 V1O">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1741875" y="5395873"/>
            <a:ext cx="8636714" cy="502774"/>
          </a:xfrm>
          <a:prstGeom prst="rect">
            <a:avLst/>
          </a:prstGeom>
        </p:spPr>
        <p:txBody>
          <a:bodyPr vert="horz" lIns="91440" tIns="45720" rIns="91440" bIns="45720" rtlCol="0">
            <a:noAutofit/>
          </a:bodyPr>
          <a:lstStyle>
            <a:lvl1pPr marL="0" marR="0" indent="0" algn="ctr" defTabSz="914217" rtl="0" eaLnBrk="1" fontAlgn="auto" latinLnBrk="0" hangingPunct="1">
              <a:lnSpc>
                <a:spcPct val="100000"/>
              </a:lnSpc>
              <a:spcBef>
                <a:spcPts val="700"/>
              </a:spcBef>
              <a:spcAft>
                <a:spcPts val="400"/>
              </a:spcAft>
              <a:buClrTx/>
              <a:buSzTx/>
              <a:buFont typeface="Arial" panose="020B0604020202020204" pitchFamily="34" charset="0"/>
              <a:buNone/>
              <a:tabLst/>
              <a:defRPr sz="2400" b="0" kern="1200">
                <a:solidFill>
                  <a:srgbClr val="00355F"/>
                </a:solidFill>
                <a:latin typeface="Arial" panose="020B0604020202020204" pitchFamily="34" charset="0"/>
                <a:ea typeface="+mn-ea"/>
                <a:cs typeface="Arial" panose="020B0604020202020204" pitchFamily="34" charset="0"/>
              </a:defRPr>
            </a:lvl1pPr>
            <a:lvl2pPr marL="0" indent="0" algn="r" defTabSz="914217" rtl="0" eaLnBrk="1" latinLnBrk="0" hangingPunct="1">
              <a:lnSpc>
                <a:spcPct val="110000"/>
              </a:lnSpc>
              <a:spcBef>
                <a:spcPts val="0"/>
              </a:spcBef>
              <a:spcAft>
                <a:spcPts val="300"/>
              </a:spcAft>
              <a:buFont typeface="Arial" panose="020B0604020202020204" pitchFamily="34" charset="0"/>
              <a:buNone/>
              <a:defRPr sz="1400" kern="1200">
                <a:solidFill>
                  <a:schemeClr val="bg1"/>
                </a:solidFill>
                <a:latin typeface="Helvetica" pitchFamily="2" charset="0"/>
                <a:ea typeface="+mn-ea"/>
                <a:cs typeface="+mn-cs"/>
              </a:defRPr>
            </a:lvl2pPr>
            <a:lvl3pPr marL="511962" indent="-228554" algn="ctr" defTabSz="914217" rtl="0" eaLnBrk="1" latinLnBrk="0" hangingPunct="1">
              <a:lnSpc>
                <a:spcPct val="90000"/>
              </a:lnSpc>
              <a:spcBef>
                <a:spcPts val="500"/>
              </a:spcBef>
              <a:buFont typeface="System Font Regular"/>
              <a:buChar char="–"/>
              <a:defRPr sz="1400" kern="1200">
                <a:solidFill>
                  <a:srgbClr val="72E51D"/>
                </a:solidFill>
                <a:latin typeface="Helvetica" pitchFamily="2" charset="0"/>
                <a:ea typeface="+mn-ea"/>
                <a:cs typeface="+mn-cs"/>
              </a:defRPr>
            </a:lvl3pPr>
            <a:lvl4pPr marL="799940" indent="-228554" algn="ctr" defTabSz="914217" rtl="0" eaLnBrk="1" latinLnBrk="0" hangingPunct="1">
              <a:lnSpc>
                <a:spcPct val="90000"/>
              </a:lnSpc>
              <a:spcBef>
                <a:spcPts val="500"/>
              </a:spcBef>
              <a:spcAft>
                <a:spcPts val="300"/>
              </a:spcAft>
              <a:buFont typeface="Courier New" panose="02070309020205020404" pitchFamily="49" charset="0"/>
              <a:buChar char="o"/>
              <a:defRPr sz="1200" b="1" kern="1200">
                <a:solidFill>
                  <a:srgbClr val="72E51D"/>
                </a:solidFill>
                <a:latin typeface="Helvetica" pitchFamily="2" charset="0"/>
                <a:ea typeface="+mn-ea"/>
                <a:cs typeface="+mn-cs"/>
              </a:defRPr>
            </a:lvl4pPr>
            <a:lvl5pPr marL="2056989" indent="-228554" algn="ctr" defTabSz="914217" rtl="0" eaLnBrk="1" latinLnBrk="0" hangingPunct="1">
              <a:lnSpc>
                <a:spcPct val="90000"/>
              </a:lnSpc>
              <a:spcBef>
                <a:spcPts val="500"/>
              </a:spcBef>
              <a:buFont typeface="Arial" panose="020B0604020202020204" pitchFamily="34" charset="0"/>
              <a:buChar char="•"/>
              <a:defRPr sz="1000" kern="1200">
                <a:solidFill>
                  <a:srgbClr val="72E51D"/>
                </a:solidFill>
                <a:latin typeface="Helvetica" pitchFamily="2" charset="0"/>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a:t>
            </a:r>
          </a:p>
        </p:txBody>
      </p:sp>
      <p:sp>
        <p:nvSpPr>
          <p:cNvPr id="5" name="Text Placeholder 4">
            <a:extLst>
              <a:ext uri="{FF2B5EF4-FFF2-40B4-BE49-F238E27FC236}">
                <a16:creationId xmlns:a16="http://schemas.microsoft.com/office/drawing/2014/main" id="{74B03D7D-AD1E-88FA-D5B8-31994223725A}"/>
              </a:ext>
            </a:extLst>
          </p:cNvPr>
          <p:cNvSpPr>
            <a:spLocks noGrp="1"/>
          </p:cNvSpPr>
          <p:nvPr>
            <p:ph type="body" sz="quarter" idx="10"/>
          </p:nvPr>
        </p:nvSpPr>
        <p:spPr>
          <a:xfrm>
            <a:off x="839754" y="256656"/>
            <a:ext cx="10440955" cy="702697"/>
          </a:xfrm>
          <a:prstGeom prst="rect">
            <a:avLst/>
          </a:prstGeom>
        </p:spPr>
        <p:txBody>
          <a:bodyPr>
            <a:normAutofit/>
          </a:bodyPr>
          <a:lstStyle>
            <a:lvl1pPr marL="0" indent="0" algn="ctr">
              <a:lnSpc>
                <a:spcPct val="100000"/>
              </a:lnSpc>
              <a:buNone/>
              <a:defRPr sz="4000" b="1">
                <a:solidFill>
                  <a:srgbClr val="00355F"/>
                </a:solidFill>
              </a:defRPr>
            </a:lvl1pPr>
          </a:lstStyle>
          <a:p>
            <a:pPr lvl="0"/>
            <a:endParaRPr lang="en-US" dirty="0"/>
          </a:p>
        </p:txBody>
      </p:sp>
      <p:sp>
        <p:nvSpPr>
          <p:cNvPr id="2" name="Rectangle 1">
            <a:extLst>
              <a:ext uri="{FF2B5EF4-FFF2-40B4-BE49-F238E27FC236}">
                <a16:creationId xmlns:a16="http://schemas.microsoft.com/office/drawing/2014/main" id="{8A30B113-9BBC-ECEB-3D3A-438597AE5D8C}"/>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3" name="Rectangle 2">
            <a:extLst>
              <a:ext uri="{FF2B5EF4-FFF2-40B4-BE49-F238E27FC236}">
                <a16:creationId xmlns:a16="http://schemas.microsoft.com/office/drawing/2014/main" id="{221BEDF3-6D86-69EA-EB7D-BC8AEA1F6D78}"/>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6" name="Rectangle 5">
            <a:extLst>
              <a:ext uri="{FF2B5EF4-FFF2-40B4-BE49-F238E27FC236}">
                <a16:creationId xmlns:a16="http://schemas.microsoft.com/office/drawing/2014/main" id="{43283B10-9B66-2A37-8437-23C6B1BC8672}"/>
              </a:ext>
            </a:extLst>
          </p:cNvPr>
          <p:cNvSpPr/>
          <p:nvPr userDrawn="1"/>
        </p:nvSpPr>
        <p:spPr>
          <a:xfrm>
            <a:off x="9386463" y="6520875"/>
            <a:ext cx="1182623" cy="35014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pic>
        <p:nvPicPr>
          <p:cNvPr id="9" name="Picture 8" descr="A blue and white logo&#10;&#10;AI-generated content may be incorrect.">
            <a:extLst>
              <a:ext uri="{FF2B5EF4-FFF2-40B4-BE49-F238E27FC236}">
                <a16:creationId xmlns:a16="http://schemas.microsoft.com/office/drawing/2014/main" id="{076A7525-0AF4-87E7-EF28-4DAD6489199C}"/>
              </a:ext>
            </a:extLst>
          </p:cNvPr>
          <p:cNvPicPr>
            <a:picLocks noChangeAspect="1"/>
          </p:cNvPicPr>
          <p:nvPr userDrawn="1"/>
        </p:nvPicPr>
        <p:blipFill>
          <a:blip r:embed="rId2"/>
          <a:stretch>
            <a:fillRect/>
          </a:stretch>
        </p:blipFill>
        <p:spPr>
          <a:xfrm>
            <a:off x="10459294" y="4955749"/>
            <a:ext cx="1420968" cy="1445598"/>
          </a:xfrm>
          <a:prstGeom prst="rect">
            <a:avLst/>
          </a:prstGeom>
        </p:spPr>
      </p:pic>
      <p:sp>
        <p:nvSpPr>
          <p:cNvPr id="8" name="Content Placeholder 7">
            <a:extLst>
              <a:ext uri="{FF2B5EF4-FFF2-40B4-BE49-F238E27FC236}">
                <a16:creationId xmlns:a16="http://schemas.microsoft.com/office/drawing/2014/main" id="{2B284AFC-58A0-C62E-9B41-D7814E6B4F5A}"/>
              </a:ext>
            </a:extLst>
          </p:cNvPr>
          <p:cNvSpPr>
            <a:spLocks noGrp="1"/>
          </p:cNvSpPr>
          <p:nvPr>
            <p:ph sz="quarter" idx="11"/>
          </p:nvPr>
        </p:nvSpPr>
        <p:spPr>
          <a:xfrm>
            <a:off x="2086311" y="1635141"/>
            <a:ext cx="7891463" cy="35877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blue logo with a child and a star&#10;&#10;AI-generated content may be incorrect.">
            <a:extLst>
              <a:ext uri="{FF2B5EF4-FFF2-40B4-BE49-F238E27FC236}">
                <a16:creationId xmlns:a16="http://schemas.microsoft.com/office/drawing/2014/main" id="{064C2549-24FC-394C-C1A3-6F386789D09E}"/>
              </a:ext>
            </a:extLst>
          </p:cNvPr>
          <p:cNvPicPr>
            <a:picLocks noChangeAspect="1"/>
          </p:cNvPicPr>
          <p:nvPr userDrawn="1"/>
        </p:nvPicPr>
        <p:blipFill>
          <a:blip r:embed="rId3"/>
          <a:stretch>
            <a:fillRect/>
          </a:stretch>
        </p:blipFill>
        <p:spPr>
          <a:xfrm>
            <a:off x="128613" y="5064604"/>
            <a:ext cx="1604093" cy="1336744"/>
          </a:xfrm>
          <a:prstGeom prst="rect">
            <a:avLst/>
          </a:prstGeom>
        </p:spPr>
      </p:pic>
      <p:sp>
        <p:nvSpPr>
          <p:cNvPr id="12" name="Text Placeholder 11">
            <a:extLst>
              <a:ext uri="{FF2B5EF4-FFF2-40B4-BE49-F238E27FC236}">
                <a16:creationId xmlns:a16="http://schemas.microsoft.com/office/drawing/2014/main" id="{DC61D407-E5DC-35EE-CA76-461D5625E698}"/>
              </a:ext>
            </a:extLst>
          </p:cNvPr>
          <p:cNvSpPr>
            <a:spLocks noGrp="1"/>
          </p:cNvSpPr>
          <p:nvPr>
            <p:ph type="body" sz="quarter" idx="12"/>
          </p:nvPr>
        </p:nvSpPr>
        <p:spPr>
          <a:xfrm>
            <a:off x="2150268" y="1073190"/>
            <a:ext cx="7891463" cy="461963"/>
          </a:xfrm>
        </p:spPr>
        <p:txBody>
          <a:bodyPr/>
          <a:lstStyle>
            <a:lvl1pPr marL="0" indent="0" algn="ct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6326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2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CBCB71D-B748-11FC-03FA-B87E1BE8A026}"/>
              </a:ext>
            </a:extLst>
          </p:cNvPr>
          <p:cNvSpPr>
            <a:spLocks noGrp="1"/>
          </p:cNvSpPr>
          <p:nvPr>
            <p:ph sz="quarter" idx="12"/>
          </p:nvPr>
        </p:nvSpPr>
        <p:spPr>
          <a:xfrm>
            <a:off x="3750502" y="687388"/>
            <a:ext cx="7753350" cy="5303837"/>
          </a:xfrm>
        </p:spPr>
        <p:txBody>
          <a:bodyPr/>
          <a:lstStyle>
            <a:lvl1pPr marL="0" indent="0">
              <a:lnSpc>
                <a:spcPct val="150000"/>
              </a:lnSpc>
              <a:buNone/>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MX" dirty="0"/>
          </a:p>
        </p:txBody>
      </p:sp>
      <p:sp>
        <p:nvSpPr>
          <p:cNvPr id="11" name="Content Placeholder 10">
            <a:extLst>
              <a:ext uri="{FF2B5EF4-FFF2-40B4-BE49-F238E27FC236}">
                <a16:creationId xmlns:a16="http://schemas.microsoft.com/office/drawing/2014/main" id="{03EEC2D3-EE15-1945-F91B-5C84B0209126}"/>
              </a:ext>
            </a:extLst>
          </p:cNvPr>
          <p:cNvSpPr>
            <a:spLocks noGrp="1"/>
          </p:cNvSpPr>
          <p:nvPr>
            <p:ph sz="quarter" idx="13"/>
          </p:nvPr>
        </p:nvSpPr>
        <p:spPr>
          <a:xfrm>
            <a:off x="400050" y="705676"/>
            <a:ext cx="3228975" cy="5285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2" name="Footer Placeholder 1">
            <a:extLst>
              <a:ext uri="{FF2B5EF4-FFF2-40B4-BE49-F238E27FC236}">
                <a16:creationId xmlns:a16="http://schemas.microsoft.com/office/drawing/2014/main" id="{5E049EB1-E1CA-2ED8-BD08-189388B34B58}"/>
              </a:ext>
            </a:extLst>
          </p:cNvPr>
          <p:cNvSpPr>
            <a:spLocks noGrp="1"/>
          </p:cNvSpPr>
          <p:nvPr>
            <p:ph type="ftr" sz="quarter" idx="14"/>
          </p:nvPr>
        </p:nvSpPr>
        <p:spPr/>
        <p:txBody>
          <a:bodyPr/>
          <a:lstStyle>
            <a:lvl1pPr>
              <a:defRPr>
                <a:solidFill>
                  <a:srgbClr val="00355F"/>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10" name="Rectangle 9">
            <a:extLst>
              <a:ext uri="{FF2B5EF4-FFF2-40B4-BE49-F238E27FC236}">
                <a16:creationId xmlns:a16="http://schemas.microsoft.com/office/drawing/2014/main" id="{737B1B95-E007-548C-5EBC-9765E4B75AC9}"/>
              </a:ext>
            </a:extLst>
          </p:cNvPr>
          <p:cNvSpPr/>
          <p:nvPr userDrawn="1"/>
        </p:nvSpPr>
        <p:spPr>
          <a:xfrm rot="5400000">
            <a:off x="8596160" y="3262162"/>
            <a:ext cx="6857999" cy="333675"/>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p:txBody>
      </p:sp>
      <p:sp>
        <p:nvSpPr>
          <p:cNvPr id="12" name="Rectangle 11">
            <a:extLst>
              <a:ext uri="{FF2B5EF4-FFF2-40B4-BE49-F238E27FC236}">
                <a16:creationId xmlns:a16="http://schemas.microsoft.com/office/drawing/2014/main" id="{A823DAF1-B7E3-547C-BBFC-ABE061786706}"/>
              </a:ext>
            </a:extLst>
          </p:cNvPr>
          <p:cNvSpPr/>
          <p:nvPr userDrawn="1"/>
        </p:nvSpPr>
        <p:spPr>
          <a:xfrm rot="5400000">
            <a:off x="10685134" y="5352898"/>
            <a:ext cx="2676521" cy="333676"/>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p:txBody>
      </p:sp>
      <p:sp>
        <p:nvSpPr>
          <p:cNvPr id="13" name="Rectangle 12">
            <a:extLst>
              <a:ext uri="{FF2B5EF4-FFF2-40B4-BE49-F238E27FC236}">
                <a16:creationId xmlns:a16="http://schemas.microsoft.com/office/drawing/2014/main" id="{3D6A1568-E5C0-C8DD-B9AC-3E76D9DCD56F}"/>
              </a:ext>
            </a:extLst>
          </p:cNvPr>
          <p:cNvSpPr/>
          <p:nvPr userDrawn="1"/>
        </p:nvSpPr>
        <p:spPr>
          <a:xfrm rot="5400000">
            <a:off x="11439946" y="4599853"/>
            <a:ext cx="1170432" cy="333675"/>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a:p>
            <a:pPr algn="ctr"/>
            <a:endParaRPr lang="en-US" sz="900" dirty="0">
              <a:solidFill>
                <a:srgbClr val="2A7EA9"/>
              </a:solidFill>
            </a:endParaRPr>
          </a:p>
        </p:txBody>
      </p:sp>
    </p:spTree>
    <p:extLst>
      <p:ext uri="{BB962C8B-B14F-4D97-AF65-F5344CB8AC3E}">
        <p14:creationId xmlns:p14="http://schemas.microsoft.com/office/powerpoint/2010/main" val="245929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90500"/>
            <a:ext cx="9652000" cy="1143000"/>
          </a:xfrm>
        </p:spPr>
        <p:txBody>
          <a:bodyPr/>
          <a:lstStyle/>
          <a:p>
            <a:r>
              <a:rPr lang="en-US" dirty="0"/>
              <a:t>Click to edit Master title style</a:t>
            </a:r>
          </a:p>
        </p:txBody>
      </p:sp>
      <p:sp>
        <p:nvSpPr>
          <p:cNvPr id="3" name="Text Placeholder 2"/>
          <p:cNvSpPr>
            <a:spLocks noGrp="1"/>
          </p:cNvSpPr>
          <p:nvPr>
            <p:ph type="body"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D273A879-51E6-1342-A531-7A5B14FBF868}" type="slidenum">
              <a:rPr lang="en-US"/>
              <a:pPr/>
              <a:t>‹#›</a:t>
            </a:fld>
            <a:endParaRPr lang="en-US" dirty="0"/>
          </a:p>
        </p:txBody>
      </p:sp>
    </p:spTree>
    <p:extLst>
      <p:ext uri="{BB962C8B-B14F-4D97-AF65-F5344CB8AC3E}">
        <p14:creationId xmlns:p14="http://schemas.microsoft.com/office/powerpoint/2010/main" val="4201377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4D595A88-4F41-4147-97C6-D31D54224152}" type="slidenum">
              <a:rPr lang="en-US"/>
              <a:pPr/>
              <a:t>‹#›</a:t>
            </a:fld>
            <a:endParaRPr lang="en-US" dirty="0"/>
          </a:p>
        </p:txBody>
      </p:sp>
    </p:spTree>
    <p:extLst>
      <p:ext uri="{BB962C8B-B14F-4D97-AF65-F5344CB8AC3E}">
        <p14:creationId xmlns:p14="http://schemas.microsoft.com/office/powerpoint/2010/main" val="347851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609600" y="274641"/>
            <a:ext cx="10972800" cy="957485"/>
          </a:xfrm>
        </p:spPr>
        <p:txBody>
          <a:bodyPr/>
          <a:lstStyle/>
          <a:p>
            <a:r>
              <a:rPr lang="en-US" dirty="0"/>
              <a:t>Click to edit Master title style</a:t>
            </a:r>
          </a:p>
        </p:txBody>
      </p:sp>
      <p:sp>
        <p:nvSpPr>
          <p:cNvPr id="3" name="Content Placeholder 2"/>
          <p:cNvSpPr>
            <a:spLocks noGrp="1"/>
          </p:cNvSpPr>
          <p:nvPr>
            <p:ph sz="quarter" idx="1"/>
          </p:nvPr>
        </p:nvSpPr>
        <p:spPr>
          <a:xfrm>
            <a:off x="609600" y="1400399"/>
            <a:ext cx="5384800" cy="2266343"/>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096000" y="1405111"/>
            <a:ext cx="5384800" cy="2261628"/>
          </a:xfrm>
        </p:spPr>
        <p:txBody>
          <a:bodyPr/>
          <a:lstStyle>
            <a:lvl1pPr marL="0" indent="0">
              <a:buNone/>
              <a:defRPr/>
            </a:lvl1pPr>
          </a:lstStyle>
          <a:p>
            <a:pPr lvl="0"/>
            <a:r>
              <a:rPr lang="en-US" dirty="0"/>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609600" y="3737949"/>
            <a:ext cx="5384800" cy="2363042"/>
          </a:xfrm>
        </p:spPr>
        <p:txBody>
          <a:bodyPr/>
          <a:lstStyle>
            <a:lvl1pPr marL="0" indent="0">
              <a:buNone/>
              <a:defRPr/>
            </a:lvl1pPr>
            <a:lvl2pPr marL="20574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096000" y="3737948"/>
            <a:ext cx="5384800" cy="2363042"/>
          </a:xfrm>
        </p:spPr>
        <p:txBody>
          <a:bodyPr/>
          <a:lstStyle>
            <a:lvl1pPr marL="0" indent="0">
              <a:buNone/>
              <a:defRPr/>
            </a:lvl1pPr>
          </a:lstStyle>
          <a:p>
            <a:pPr lvl="0"/>
            <a:r>
              <a:rPr lang="en-US" dirty="0"/>
              <a:t>Edit Master text styles</a:t>
            </a:r>
          </a:p>
        </p:txBody>
      </p:sp>
      <p:sp>
        <p:nvSpPr>
          <p:cNvPr id="6" name="Date Placeholder 5">
            <a:extLst>
              <a:ext uri="{FF2B5EF4-FFF2-40B4-BE49-F238E27FC236}">
                <a16:creationId xmlns:a16="http://schemas.microsoft.com/office/drawing/2014/main" id="{93676E6B-CC0D-01F0-EFCF-F01A885D7122}"/>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254921E4-77A9-6645-8C79-F90874B1BFC4}"/>
              </a:ext>
            </a:extLst>
          </p:cNvPr>
          <p:cNvSpPr>
            <a:spLocks noGrp="1"/>
          </p:cNvSpPr>
          <p:nvPr>
            <p:ph type="ftr" sz="quarter" idx="17"/>
          </p:nvPr>
        </p:nvSpPr>
        <p:spPr/>
        <p:txBody>
          <a:bodyPr/>
          <a:lstStyle/>
          <a:p>
            <a:r>
              <a:rPr lang="en-US"/>
              <a:t>State of California Department of Social Services, Copyright (2025)</a:t>
            </a:r>
            <a:endParaRPr lang="en-US" dirty="0"/>
          </a:p>
        </p:txBody>
      </p:sp>
      <p:sp>
        <p:nvSpPr>
          <p:cNvPr id="10" name="Slide Number Placeholder 9">
            <a:extLst>
              <a:ext uri="{FF2B5EF4-FFF2-40B4-BE49-F238E27FC236}">
                <a16:creationId xmlns:a16="http://schemas.microsoft.com/office/drawing/2014/main" id="{0AAA7FD3-4876-E4D5-56C9-32593BAEC803}"/>
              </a:ext>
            </a:extLst>
          </p:cNvPr>
          <p:cNvSpPr>
            <a:spLocks noGrp="1"/>
          </p:cNvSpPr>
          <p:nvPr>
            <p:ph type="sldNum" sz="quarter" idx="18"/>
          </p:nvPr>
        </p:nvSpPr>
        <p:spPr>
          <a:xfrm>
            <a:off x="11176000" y="1712"/>
            <a:ext cx="1016000" cy="455487"/>
          </a:xfrm>
          <a:prstGeom prst="rect">
            <a:avLst/>
          </a:prstGeom>
        </p:spPr>
        <p:txBody>
          <a:bodyPr/>
          <a:lstStyle/>
          <a:p>
            <a:fld id="{F602482B-41C7-0148-9411-7F894982A34B}" type="slidenum">
              <a:rPr lang="en-US" smtClean="0"/>
              <a:pPr/>
              <a:t>‹#›</a:t>
            </a:fld>
            <a:endParaRPr lang="en-US" dirty="0"/>
          </a:p>
        </p:txBody>
      </p:sp>
    </p:spTree>
    <p:extLst>
      <p:ext uri="{BB962C8B-B14F-4D97-AF65-F5344CB8AC3E}">
        <p14:creationId xmlns:p14="http://schemas.microsoft.com/office/powerpoint/2010/main" val="490285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838200" y="269591"/>
            <a:ext cx="10972800" cy="957485"/>
          </a:xfrm>
        </p:spPr>
        <p:txBody>
          <a:bodyPr/>
          <a:lstStyle/>
          <a:p>
            <a:r>
              <a:rPr lang="en-US" dirty="0"/>
              <a:t>Click to edit Master title style</a:t>
            </a:r>
          </a:p>
        </p:txBody>
      </p:sp>
      <p:sp>
        <p:nvSpPr>
          <p:cNvPr id="3" name="Content Placeholder 2"/>
          <p:cNvSpPr>
            <a:spLocks noGrp="1"/>
          </p:cNvSpPr>
          <p:nvPr>
            <p:ph sz="quarter" idx="1"/>
          </p:nvPr>
        </p:nvSpPr>
        <p:spPr>
          <a:xfrm>
            <a:off x="838200" y="1395349"/>
            <a:ext cx="5384800" cy="2266343"/>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324600" y="1400061"/>
            <a:ext cx="5384800" cy="2261628"/>
          </a:xfrm>
        </p:spPr>
        <p:txBody>
          <a:bodyPr/>
          <a:lstStyle>
            <a:lvl1pPr marL="0" indent="0">
              <a:buNone/>
              <a:defRPr/>
            </a:lvl1pPr>
          </a:lstStyle>
          <a:p>
            <a:pPr lvl="0"/>
            <a:r>
              <a:rPr lang="en-US" dirty="0"/>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838200" y="3732899"/>
            <a:ext cx="5384800" cy="2363042"/>
          </a:xfrm>
        </p:spPr>
        <p:txBody>
          <a:bodyPr/>
          <a:lstStyle>
            <a:lvl1pPr marL="0" indent="0">
              <a:buNone/>
              <a:defRPr/>
            </a:lvl1pPr>
            <a:lvl2pPr marL="20574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324600" y="3732898"/>
            <a:ext cx="5384800" cy="2363042"/>
          </a:xfrm>
        </p:spPr>
        <p:txBody>
          <a:bodyPr/>
          <a:lstStyle>
            <a:lvl1pPr marL="0" indent="0">
              <a:buNone/>
              <a:defRPr/>
            </a:lvl1pPr>
          </a:lstStyle>
          <a:p>
            <a:pPr lvl="0"/>
            <a:r>
              <a:rPr lang="en-US" dirty="0"/>
              <a:t>Edit Master text styles</a:t>
            </a:r>
          </a:p>
        </p:txBody>
      </p:sp>
      <p:sp>
        <p:nvSpPr>
          <p:cNvPr id="5" name="Footer Placeholder 4">
            <a:extLst>
              <a:ext uri="{FF2B5EF4-FFF2-40B4-BE49-F238E27FC236}">
                <a16:creationId xmlns:a16="http://schemas.microsoft.com/office/drawing/2014/main" id="{90EEAC48-0F00-63B1-5295-6D9FDA105B54}"/>
              </a:ext>
            </a:extLst>
          </p:cNvPr>
          <p:cNvSpPr>
            <a:spLocks noGrp="1"/>
          </p:cNvSpPr>
          <p:nvPr>
            <p:ph type="ftr" sz="quarter" idx="16"/>
          </p:nvPr>
        </p:nvSpPr>
        <p:spPr/>
        <p:txBody>
          <a:bodyPr/>
          <a:lstStyle/>
          <a:p>
            <a:r>
              <a:rPr lang="en-US">
                <a:solidFill>
                  <a:srgbClr val="969696"/>
                </a:solidFill>
              </a:rPr>
              <a:t>State of California Department of Social Services, Copyright (2025)</a:t>
            </a:r>
            <a:endParaRPr lang="en-US" dirty="0"/>
          </a:p>
        </p:txBody>
      </p:sp>
      <p:sp>
        <p:nvSpPr>
          <p:cNvPr id="7" name="Slide Number Placeholder 6">
            <a:extLst>
              <a:ext uri="{FF2B5EF4-FFF2-40B4-BE49-F238E27FC236}">
                <a16:creationId xmlns:a16="http://schemas.microsoft.com/office/drawing/2014/main" id="{D311243E-E868-CD0E-EF2A-0D72F72F5CE6}"/>
              </a:ext>
            </a:extLst>
          </p:cNvPr>
          <p:cNvSpPr>
            <a:spLocks noGrp="1"/>
          </p:cNvSpPr>
          <p:nvPr>
            <p:ph type="sldNum" sz="quarter" idx="17"/>
          </p:nvPr>
        </p:nvSpPr>
        <p:spPr>
          <a:xfrm>
            <a:off x="11176000" y="1712"/>
            <a:ext cx="1016000" cy="455487"/>
          </a:xfrm>
          <a:prstGeom prst="rect">
            <a:avLst/>
          </a:prstGeom>
        </p:spPr>
        <p:txBody>
          <a:bodyPr/>
          <a:lstStyle/>
          <a:p>
            <a:fld id="{750E2B78-8D9E-CC4C-9947-96200E3F49AF}" type="slidenum">
              <a:rPr lang="en-US" smtClean="0"/>
              <a:pPr/>
              <a:t>‹#›</a:t>
            </a:fld>
            <a:endParaRPr lang="en-US" dirty="0"/>
          </a:p>
        </p:txBody>
      </p:sp>
    </p:spTree>
    <p:extLst>
      <p:ext uri="{BB962C8B-B14F-4D97-AF65-F5344CB8AC3E}">
        <p14:creationId xmlns:p14="http://schemas.microsoft.com/office/powerpoint/2010/main" val="675365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F7977223-EB01-8C4F-99AD-F94BDCB90CAB}" type="slidenum">
              <a:rPr lang="en-US"/>
              <a:pPr/>
              <a:t>‹#›</a:t>
            </a:fld>
            <a:endParaRPr lang="en-US" dirty="0"/>
          </a:p>
        </p:txBody>
      </p:sp>
    </p:spTree>
    <p:extLst>
      <p:ext uri="{BB962C8B-B14F-4D97-AF65-F5344CB8AC3E}">
        <p14:creationId xmlns:p14="http://schemas.microsoft.com/office/powerpoint/2010/main" val="1071222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60"/>
        <p:cNvGrpSpPr/>
        <p:nvPr/>
      </p:nvGrpSpPr>
      <p:grpSpPr>
        <a:xfrm>
          <a:off x="0" y="0"/>
          <a:ext cx="0" cy="0"/>
          <a:chOff x="0" y="0"/>
          <a:chExt cx="0" cy="0"/>
        </a:xfrm>
      </p:grpSpPr>
      <p:sp>
        <p:nvSpPr>
          <p:cNvPr id="61" name="Google Shape;61;p63"/>
          <p:cNvSpPr txBox="1">
            <a:spLocks noGrp="1"/>
          </p:cNvSpPr>
          <p:nvPr>
            <p:ph type="title"/>
          </p:nvPr>
        </p:nvSpPr>
        <p:spPr>
          <a:xfrm>
            <a:off x="740418" y="353181"/>
            <a:ext cx="10831727" cy="878598"/>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SzPts val="1400"/>
              <a:buNone/>
              <a:defRPr>
                <a:solidFill>
                  <a:srgbClr val="3C465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 name="Footer Placeholder 2">
            <a:extLst>
              <a:ext uri="{FF2B5EF4-FFF2-40B4-BE49-F238E27FC236}">
                <a16:creationId xmlns:a16="http://schemas.microsoft.com/office/drawing/2014/main" id="{CB534DF1-B62A-2CDB-1E36-E4C412605216}"/>
              </a:ext>
            </a:extLst>
          </p:cNvPr>
          <p:cNvSpPr>
            <a:spLocks noGrp="1"/>
          </p:cNvSpPr>
          <p:nvPr>
            <p:ph type="ftr" sz="quarter" idx="10"/>
          </p:nvPr>
        </p:nvSpPr>
        <p:spPr/>
        <p:txBody>
          <a:bodyPr/>
          <a:lstStyle/>
          <a:p>
            <a:r>
              <a:rPr lang="en-US"/>
              <a:t>State of California Department of Social Services, Copyright (2025)</a:t>
            </a:r>
            <a:endParaRPr lang="en-US" dirty="0"/>
          </a:p>
        </p:txBody>
      </p:sp>
      <p:sp>
        <p:nvSpPr>
          <p:cNvPr id="4" name="Slide Number Placeholder 3">
            <a:extLst>
              <a:ext uri="{FF2B5EF4-FFF2-40B4-BE49-F238E27FC236}">
                <a16:creationId xmlns:a16="http://schemas.microsoft.com/office/drawing/2014/main" id="{C14068B5-0ABB-1D39-C718-3518C03C7BCF}"/>
              </a:ext>
            </a:extLst>
          </p:cNvPr>
          <p:cNvSpPr>
            <a:spLocks noGrp="1"/>
          </p:cNvSpPr>
          <p:nvPr>
            <p:ph type="sldNum" sz="quarter" idx="11"/>
          </p:nvPr>
        </p:nvSpPr>
        <p:spPr/>
        <p:txBody>
          <a:bodyPr/>
          <a:lstStyle/>
          <a:p>
            <a:fld id="{BAD128A1-ADB5-4431-A1D1-7C291573A4E1}" type="slidenum">
              <a:rPr lang="en-US" smtClean="0"/>
              <a:pPr/>
              <a:t>‹#›</a:t>
            </a:fld>
            <a:endParaRPr lang="en-US" dirty="0"/>
          </a:p>
        </p:txBody>
      </p:sp>
      <p:sp>
        <p:nvSpPr>
          <p:cNvPr id="2" name="Content Placeholder 4">
            <a:extLst>
              <a:ext uri="{FF2B5EF4-FFF2-40B4-BE49-F238E27FC236}">
                <a16:creationId xmlns:a16="http://schemas.microsoft.com/office/drawing/2014/main" id="{A52D61C4-8D13-9751-8F83-CD2DE9A7D3AF}"/>
              </a:ext>
            </a:extLst>
          </p:cNvPr>
          <p:cNvSpPr>
            <a:spLocks noGrp="1"/>
          </p:cNvSpPr>
          <p:nvPr>
            <p:ph sz="quarter" idx="12"/>
          </p:nvPr>
        </p:nvSpPr>
        <p:spPr>
          <a:xfrm>
            <a:off x="687388" y="1530350"/>
            <a:ext cx="11137900" cy="445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Rectangle 4">
            <a:extLst>
              <a:ext uri="{FF2B5EF4-FFF2-40B4-BE49-F238E27FC236}">
                <a16:creationId xmlns:a16="http://schemas.microsoft.com/office/drawing/2014/main" id="{8D7015A5-14B0-42D5-FB26-BA60461A1098}"/>
              </a:ext>
            </a:extLst>
          </p:cNvPr>
          <p:cNvSpPr/>
          <p:nvPr userDrawn="1"/>
        </p:nvSpPr>
        <p:spPr>
          <a:xfrm>
            <a:off x="740418" y="1231779"/>
            <a:ext cx="10972800" cy="45719"/>
          </a:xfrm>
          <a:prstGeom prst="rect">
            <a:avLst/>
          </a:prstGeom>
          <a:solidFill>
            <a:srgbClr val="57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42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17600" y="190500"/>
            <a:ext cx="10363200" cy="1143000"/>
          </a:xfrm>
        </p:spPr>
        <p:txBody>
          <a:bodyPr/>
          <a:lstStyle/>
          <a:p>
            <a:r>
              <a:rPr lang="en-US" dirty="0"/>
              <a:t>Click to edit Master title style</a:t>
            </a:r>
          </a:p>
        </p:txBody>
      </p:sp>
      <p:sp>
        <p:nvSpPr>
          <p:cNvPr id="3" name="Content Placeholder 2"/>
          <p:cNvSpPr>
            <a:spLocks noGrp="1"/>
          </p:cNvSpPr>
          <p:nvPr>
            <p:ph sz="quarter" idx="1"/>
          </p:nvPr>
        </p:nvSpPr>
        <p:spPr>
          <a:xfrm>
            <a:off x="11176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17600" y="3924300"/>
            <a:ext cx="5080000"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8A163CCF-A911-4242-B0B2-7CDFEB4D4F6D}" type="slidenum">
              <a:rPr lang="en-US"/>
              <a:pPr/>
              <a:t>‹#›</a:t>
            </a:fld>
            <a:endParaRPr lang="en-US" dirty="0"/>
          </a:p>
        </p:txBody>
      </p:sp>
      <p:sp>
        <p:nvSpPr>
          <p:cNvPr id="9" name="Footer Placeholder 8">
            <a:extLst>
              <a:ext uri="{FF2B5EF4-FFF2-40B4-BE49-F238E27FC236}">
                <a16:creationId xmlns:a16="http://schemas.microsoft.com/office/drawing/2014/main" id="{676E6627-9318-08DB-75A2-F34DDD879A83}"/>
              </a:ext>
            </a:extLst>
          </p:cNvPr>
          <p:cNvSpPr>
            <a:spLocks noGrp="1"/>
          </p:cNvSpPr>
          <p:nvPr>
            <p:ph type="ftr" sz="quarter" idx="11"/>
          </p:nvPr>
        </p:nvSpPr>
        <p:spPr/>
        <p:txBody>
          <a:bodyPr/>
          <a:lstStyle/>
          <a:p>
            <a:r>
              <a:rPr lang="en-US">
                <a:solidFill>
                  <a:srgbClr val="969696"/>
                </a:solidFill>
              </a:rPr>
              <a:t>State of California Department of Social Services, Copyright (2025)</a:t>
            </a:r>
            <a:endParaRPr lang="en-US" dirty="0"/>
          </a:p>
        </p:txBody>
      </p:sp>
    </p:spTree>
    <p:extLst>
      <p:ext uri="{BB962C8B-B14F-4D97-AF65-F5344CB8AC3E}">
        <p14:creationId xmlns:p14="http://schemas.microsoft.com/office/powerpoint/2010/main" val="703414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69156" y="103189"/>
            <a:ext cx="9652000" cy="1143000"/>
          </a:xfrm>
        </p:spPr>
        <p:txBody>
          <a:bodyPr/>
          <a:lstStyle/>
          <a:p>
            <a:r>
              <a:rPr lang="en-US"/>
              <a:t>Click to edit Master title style</a:t>
            </a:r>
          </a:p>
        </p:txBody>
      </p:sp>
      <p:sp>
        <p:nvSpPr>
          <p:cNvPr id="3" name="Content Placeholder 2"/>
          <p:cNvSpPr>
            <a:spLocks noGrp="1"/>
          </p:cNvSpPr>
          <p:nvPr>
            <p:ph sz="quarter" idx="1"/>
          </p:nvPr>
        </p:nvSpPr>
        <p:spPr>
          <a:xfrm>
            <a:off x="11176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176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0">
            <a:extLst>
              <a:ext uri="{FF2B5EF4-FFF2-40B4-BE49-F238E27FC236}">
                <a16:creationId xmlns:a16="http://schemas.microsoft.com/office/drawing/2014/main" id="{ED467C81-F39C-4EB7-BF2C-19D847E462FC}"/>
              </a:ext>
            </a:extLst>
          </p:cNvPr>
          <p:cNvSpPr>
            <a:spLocks noGrp="1" noChangeArrowheads="1"/>
          </p:cNvSpPr>
          <p:nvPr>
            <p:ph type="sldNum" sz="quarter" idx="10"/>
          </p:nvPr>
        </p:nvSpPr>
        <p:spPr>
          <a:xfrm>
            <a:off x="11176000" y="6450014"/>
            <a:ext cx="1016000" cy="406401"/>
          </a:xfrm>
          <a:prstGeom prst="rect">
            <a:avLst/>
          </a:prstGeom>
        </p:spPr>
        <p:txBody>
          <a:bodyPr/>
          <a:lstStyle>
            <a:lvl1pPr>
              <a:defRPr/>
            </a:lvl1pPr>
          </a:lstStyle>
          <a:p>
            <a:pPr>
              <a:defRPr/>
            </a:pPr>
            <a:fld id="{42DA6B96-38F0-41CC-A681-294B55C526FF}" type="slidenum">
              <a:rPr lang="en-US" altLang="en-US"/>
              <a:pPr>
                <a:defRPr/>
              </a:pPr>
              <a:t>‹#›</a:t>
            </a:fld>
            <a:endParaRPr lang="en-US" altLang="en-US" dirty="0"/>
          </a:p>
        </p:txBody>
      </p:sp>
      <p:sp>
        <p:nvSpPr>
          <p:cNvPr id="10" name="Content Placeholder 9">
            <a:extLst>
              <a:ext uri="{FF2B5EF4-FFF2-40B4-BE49-F238E27FC236}">
                <a16:creationId xmlns:a16="http://schemas.microsoft.com/office/drawing/2014/main" id="{DA1D2C0D-F8E8-40CC-8805-B621C9D52835}"/>
              </a:ext>
            </a:extLst>
          </p:cNvPr>
          <p:cNvSpPr>
            <a:spLocks noGrp="1"/>
          </p:cNvSpPr>
          <p:nvPr>
            <p:ph sz="quarter" idx="11"/>
          </p:nvPr>
        </p:nvSpPr>
        <p:spPr>
          <a:xfrm>
            <a:off x="1117600" y="5334000"/>
            <a:ext cx="5080000" cy="1219200"/>
          </a:xfrm>
        </p:spPr>
        <p:txBody>
          <a:bodyPr/>
          <a:lstStyle/>
          <a:p>
            <a:pPr lvl="0"/>
            <a:r>
              <a:rPr lang="en-US" dirty="0"/>
              <a:t>Click to edit Master text styles</a:t>
            </a:r>
          </a:p>
        </p:txBody>
      </p:sp>
      <p:sp>
        <p:nvSpPr>
          <p:cNvPr id="12" name="Content Placeholder 11">
            <a:extLst>
              <a:ext uri="{FF2B5EF4-FFF2-40B4-BE49-F238E27FC236}">
                <a16:creationId xmlns:a16="http://schemas.microsoft.com/office/drawing/2014/main" id="{D320010D-DFBB-49BF-AB14-2EC092CF7B08}"/>
              </a:ext>
            </a:extLst>
          </p:cNvPr>
          <p:cNvSpPr>
            <a:spLocks noGrp="1"/>
          </p:cNvSpPr>
          <p:nvPr>
            <p:ph sz="quarter" idx="12"/>
          </p:nvPr>
        </p:nvSpPr>
        <p:spPr>
          <a:xfrm>
            <a:off x="6400800" y="5334000"/>
            <a:ext cx="4775200" cy="914400"/>
          </a:xfrm>
        </p:spPr>
        <p:txBody>
          <a:bodyPr/>
          <a:lstStyle/>
          <a:p>
            <a:pPr lvl="0"/>
            <a:r>
              <a:rPr lang="en-US" dirty="0"/>
              <a:t>Click to edit Master text styles</a:t>
            </a:r>
          </a:p>
        </p:txBody>
      </p:sp>
      <p:sp>
        <p:nvSpPr>
          <p:cNvPr id="8" name="Footer Placeholder 7">
            <a:extLst>
              <a:ext uri="{FF2B5EF4-FFF2-40B4-BE49-F238E27FC236}">
                <a16:creationId xmlns:a16="http://schemas.microsoft.com/office/drawing/2014/main" id="{CCC53425-1DFC-ED43-A564-A81A76326624}"/>
              </a:ext>
            </a:extLst>
          </p:cNvPr>
          <p:cNvSpPr>
            <a:spLocks noGrp="1"/>
          </p:cNvSpPr>
          <p:nvPr>
            <p:ph type="ftr" sz="quarter" idx="13"/>
          </p:nvPr>
        </p:nvSpPr>
        <p:spPr/>
        <p:txBody>
          <a:bodyPr/>
          <a:lstStyle/>
          <a:p>
            <a:r>
              <a:rPr lang="en-US">
                <a:solidFill>
                  <a:srgbClr val="969696"/>
                </a:solidFill>
              </a:rPr>
              <a:t>State of California Department of Social Services, Copyright (2025)</a:t>
            </a:r>
            <a:endParaRPr lang="en-US" dirty="0"/>
          </a:p>
        </p:txBody>
      </p:sp>
    </p:spTree>
    <p:extLst>
      <p:ext uri="{BB962C8B-B14F-4D97-AF65-F5344CB8AC3E}">
        <p14:creationId xmlns:p14="http://schemas.microsoft.com/office/powerpoint/2010/main" val="3359799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5E4AD556-9A5A-134B-856B-6E7710DA4878}" type="slidenum">
              <a:rPr lang="en-US"/>
              <a:pPr/>
              <a:t>‹#›</a:t>
            </a:fld>
            <a:endParaRPr lang="en-US" dirty="0"/>
          </a:p>
        </p:txBody>
      </p:sp>
    </p:spTree>
    <p:extLst>
      <p:ext uri="{BB962C8B-B14F-4D97-AF65-F5344CB8AC3E}">
        <p14:creationId xmlns:p14="http://schemas.microsoft.com/office/powerpoint/2010/main" val="2240369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 V1O">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6414447" y="4178577"/>
            <a:ext cx="5527344" cy="502605"/>
          </a:xfrm>
          <a:prstGeom prst="rect">
            <a:avLst/>
          </a:prstGeom>
        </p:spPr>
        <p:txBody>
          <a:bodyPr vert="horz" lIns="91440" tIns="45720" rIns="91440" bIns="45720" rtlCol="0">
            <a:normAutofit/>
          </a:bodyPr>
          <a:lstStyle>
            <a:lvl1pPr marL="0" marR="0" indent="0" algn="ctr" defTabSz="914217" rtl="0" eaLnBrk="1" fontAlgn="auto" latinLnBrk="0" hangingPunct="1">
              <a:lnSpc>
                <a:spcPct val="100000"/>
              </a:lnSpc>
              <a:spcBef>
                <a:spcPts val="700"/>
              </a:spcBef>
              <a:spcAft>
                <a:spcPts val="400"/>
              </a:spcAft>
              <a:buClrTx/>
              <a:buSzTx/>
              <a:buFont typeface="Arial" panose="020B0604020202020204" pitchFamily="34" charset="0"/>
              <a:buNone/>
              <a:tabLst/>
              <a:defRPr sz="2400" b="0" kern="1200">
                <a:solidFill>
                  <a:srgbClr val="00355F"/>
                </a:solidFill>
                <a:latin typeface="Arial" panose="020B0604020202020204" pitchFamily="34" charset="0"/>
                <a:ea typeface="+mn-ea"/>
                <a:cs typeface="Arial" panose="020B0604020202020204" pitchFamily="34" charset="0"/>
              </a:defRPr>
            </a:lvl1pPr>
            <a:lvl2pPr marL="0" indent="0" algn="r" defTabSz="914217" rtl="0" eaLnBrk="1" latinLnBrk="0" hangingPunct="1">
              <a:lnSpc>
                <a:spcPct val="110000"/>
              </a:lnSpc>
              <a:spcBef>
                <a:spcPts val="0"/>
              </a:spcBef>
              <a:spcAft>
                <a:spcPts val="300"/>
              </a:spcAft>
              <a:buFont typeface="Arial" panose="020B0604020202020204" pitchFamily="34" charset="0"/>
              <a:buNone/>
              <a:defRPr sz="1400" kern="1200">
                <a:solidFill>
                  <a:schemeClr val="bg1"/>
                </a:solidFill>
                <a:latin typeface="Helvetica" pitchFamily="2" charset="0"/>
                <a:ea typeface="+mn-ea"/>
                <a:cs typeface="+mn-cs"/>
              </a:defRPr>
            </a:lvl2pPr>
            <a:lvl3pPr marL="511962" indent="-228554" algn="ctr" defTabSz="914217" rtl="0" eaLnBrk="1" latinLnBrk="0" hangingPunct="1">
              <a:lnSpc>
                <a:spcPct val="90000"/>
              </a:lnSpc>
              <a:spcBef>
                <a:spcPts val="500"/>
              </a:spcBef>
              <a:buFont typeface="System Font Regular"/>
              <a:buChar char="–"/>
              <a:defRPr sz="1400" kern="1200">
                <a:solidFill>
                  <a:srgbClr val="72E51D"/>
                </a:solidFill>
                <a:latin typeface="Helvetica" pitchFamily="2" charset="0"/>
                <a:ea typeface="+mn-ea"/>
                <a:cs typeface="+mn-cs"/>
              </a:defRPr>
            </a:lvl3pPr>
            <a:lvl4pPr marL="799940" indent="-228554" algn="ctr" defTabSz="914217" rtl="0" eaLnBrk="1" latinLnBrk="0" hangingPunct="1">
              <a:lnSpc>
                <a:spcPct val="90000"/>
              </a:lnSpc>
              <a:spcBef>
                <a:spcPts val="500"/>
              </a:spcBef>
              <a:spcAft>
                <a:spcPts val="300"/>
              </a:spcAft>
              <a:buFont typeface="Courier New" panose="02070309020205020404" pitchFamily="49" charset="0"/>
              <a:buChar char="o"/>
              <a:defRPr sz="1200" b="1" kern="1200">
                <a:solidFill>
                  <a:srgbClr val="72E51D"/>
                </a:solidFill>
                <a:latin typeface="Helvetica" pitchFamily="2" charset="0"/>
                <a:ea typeface="+mn-ea"/>
                <a:cs typeface="+mn-cs"/>
              </a:defRPr>
            </a:lvl4pPr>
            <a:lvl5pPr marL="2056989" indent="-228554" algn="ctr" defTabSz="914217" rtl="0" eaLnBrk="1" latinLnBrk="0" hangingPunct="1">
              <a:lnSpc>
                <a:spcPct val="90000"/>
              </a:lnSpc>
              <a:spcBef>
                <a:spcPts val="500"/>
              </a:spcBef>
              <a:buFont typeface="Arial" panose="020B0604020202020204" pitchFamily="34" charset="0"/>
              <a:buChar char="•"/>
              <a:defRPr sz="1000" kern="1200">
                <a:solidFill>
                  <a:srgbClr val="72E51D"/>
                </a:solidFill>
                <a:latin typeface="Helvetica" pitchFamily="2" charset="0"/>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a:t>
            </a:r>
          </a:p>
        </p:txBody>
      </p:sp>
      <p:sp>
        <p:nvSpPr>
          <p:cNvPr id="5" name="Text Placeholder 4">
            <a:extLst>
              <a:ext uri="{FF2B5EF4-FFF2-40B4-BE49-F238E27FC236}">
                <a16:creationId xmlns:a16="http://schemas.microsoft.com/office/drawing/2014/main" id="{74B03D7D-AD1E-88FA-D5B8-31994223725A}"/>
              </a:ext>
            </a:extLst>
          </p:cNvPr>
          <p:cNvSpPr>
            <a:spLocks noGrp="1"/>
          </p:cNvSpPr>
          <p:nvPr>
            <p:ph type="body" sz="quarter" idx="10"/>
          </p:nvPr>
        </p:nvSpPr>
        <p:spPr>
          <a:xfrm>
            <a:off x="6414447" y="1250628"/>
            <a:ext cx="5527344" cy="2811438"/>
          </a:xfrm>
          <a:prstGeom prst="rect">
            <a:avLst/>
          </a:prstGeom>
        </p:spPr>
        <p:txBody>
          <a:bodyPr>
            <a:normAutofit/>
          </a:bodyPr>
          <a:lstStyle>
            <a:lvl1pPr marL="0" indent="0" algn="l">
              <a:lnSpc>
                <a:spcPct val="100000"/>
              </a:lnSpc>
              <a:buNone/>
              <a:defRPr sz="4000" b="1">
                <a:solidFill>
                  <a:srgbClr val="00355F"/>
                </a:solidFill>
              </a:defRPr>
            </a:lvl1pPr>
          </a:lstStyle>
          <a:p>
            <a:pPr lvl="0"/>
            <a:endParaRPr lang="en-US" dirty="0"/>
          </a:p>
        </p:txBody>
      </p:sp>
      <p:pic>
        <p:nvPicPr>
          <p:cNvPr id="4" name="Picture 3">
            <a:extLst>
              <a:ext uri="{FF2B5EF4-FFF2-40B4-BE49-F238E27FC236}">
                <a16:creationId xmlns:a16="http://schemas.microsoft.com/office/drawing/2014/main" id="{4AE4AD43-FE21-CB21-7125-0B85F3C162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5581934" cy="1227174"/>
          </a:xfrm>
          <a:prstGeom prst="rect">
            <a:avLst/>
          </a:prstGeom>
        </p:spPr>
      </p:pic>
      <p:sp>
        <p:nvSpPr>
          <p:cNvPr id="3" name="Content Placeholder 2">
            <a:extLst>
              <a:ext uri="{FF2B5EF4-FFF2-40B4-BE49-F238E27FC236}">
                <a16:creationId xmlns:a16="http://schemas.microsoft.com/office/drawing/2014/main" id="{A15EEFAA-E076-CB63-777F-CF86CD27D8E4}"/>
              </a:ext>
            </a:extLst>
          </p:cNvPr>
          <p:cNvSpPr>
            <a:spLocks noGrp="1"/>
          </p:cNvSpPr>
          <p:nvPr>
            <p:ph sz="quarter" idx="11"/>
          </p:nvPr>
        </p:nvSpPr>
        <p:spPr>
          <a:xfrm>
            <a:off x="436730" y="1227174"/>
            <a:ext cx="5811670" cy="532016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DSS logo">
            <a:extLst>
              <a:ext uri="{FF2B5EF4-FFF2-40B4-BE49-F238E27FC236}">
                <a16:creationId xmlns:a16="http://schemas.microsoft.com/office/drawing/2014/main" id="{6DAA8BB0-2D3C-21B1-401D-0AF765FCA0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6881" y="5087557"/>
            <a:ext cx="1434910" cy="1459782"/>
          </a:xfrm>
          <a:prstGeom prst="rect">
            <a:avLst/>
          </a:prstGeom>
        </p:spPr>
      </p:pic>
    </p:spTree>
    <p:extLst>
      <p:ext uri="{BB962C8B-B14F-4D97-AF65-F5344CB8AC3E}">
        <p14:creationId xmlns:p14="http://schemas.microsoft.com/office/powerpoint/2010/main" val="3557042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ontent Slide - Emphasized Sing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683395" y="1790700"/>
            <a:ext cx="10789919" cy="4702173"/>
          </a:xfrm>
          <a:prstGeom prst="rect">
            <a:avLst/>
          </a:prstGeom>
        </p:spPr>
        <p:txBody>
          <a:bodyPr/>
          <a:lstStyle>
            <a:lvl1pPr marL="0" indent="0">
              <a:lnSpc>
                <a:spcPct val="112000"/>
              </a:lnSpc>
              <a:spcBef>
                <a:spcPts val="1300"/>
              </a:spcBef>
              <a:spcAft>
                <a:spcPts val="200"/>
              </a:spcAft>
              <a:buFont typeface="Arial" panose="020B0604020202020204" pitchFamily="34" charset="0"/>
              <a:buNone/>
              <a:defRPr sz="2800" baseline="0">
                <a:solidFill>
                  <a:srgbClr val="00355F"/>
                </a:solidFill>
              </a:defRPr>
            </a:lvl1pPr>
            <a:lvl2pPr marL="571455" indent="-342900">
              <a:lnSpc>
                <a:spcPct val="110000"/>
              </a:lnSpc>
              <a:spcAft>
                <a:spcPts val="200"/>
              </a:spcAft>
              <a:buClr>
                <a:srgbClr val="00355F"/>
              </a:buClr>
              <a:buFont typeface="Arial" panose="020B0604020202020204" pitchFamily="34" charset="0"/>
              <a:buChar char="•"/>
              <a:tabLst/>
              <a:defRPr baseline="0">
                <a:solidFill>
                  <a:srgbClr val="00355F"/>
                </a:solidFill>
              </a:defRPr>
            </a:lvl2pPr>
            <a:lvl3pPr marL="893705" indent="-285750">
              <a:lnSpc>
                <a:spcPct val="110000"/>
              </a:lnSpc>
              <a:spcBef>
                <a:spcPts val="700"/>
              </a:spcBef>
              <a:spcAft>
                <a:spcPts val="200"/>
              </a:spcAft>
              <a:buClr>
                <a:srgbClr val="00355F"/>
              </a:buClr>
              <a:buFont typeface="Arial" panose="020B0604020202020204" pitchFamily="34" charset="0"/>
              <a:buChar char="•"/>
              <a:tabLst/>
              <a:defRPr sz="1500" baseline="0">
                <a:solidFill>
                  <a:srgbClr val="00355F"/>
                </a:solidFill>
              </a:defRPr>
            </a:lvl3pPr>
            <a:lvl4pPr marL="1222823" indent="-285750">
              <a:lnSpc>
                <a:spcPct val="110000"/>
              </a:lnSpc>
              <a:spcBef>
                <a:spcPts val="700"/>
              </a:spcBef>
              <a:spcAft>
                <a:spcPts val="400"/>
              </a:spcAft>
              <a:buClr>
                <a:srgbClr val="00355F"/>
              </a:buClr>
              <a:buFont typeface="Arial" panose="020B0604020202020204" pitchFamily="34" charset="0"/>
              <a:buChar char="•"/>
              <a:tabLst/>
              <a:defRPr sz="1300" b="0" baseline="0">
                <a:solidFill>
                  <a:srgbClr val="00355F"/>
                </a:solidFill>
              </a:defRPr>
            </a:lvl4pPr>
            <a:lvl5pPr marL="1460496" indent="-171450">
              <a:lnSpc>
                <a:spcPct val="110000"/>
              </a:lnSpc>
              <a:spcBef>
                <a:spcPts val="600"/>
              </a:spcBef>
              <a:buClr>
                <a:srgbClr val="00355F"/>
              </a:buClr>
              <a:buSzPct val="100000"/>
              <a:buFont typeface="Arial" panose="020B0604020202020204" pitchFamily="34" charset="0"/>
              <a:buChar char="•"/>
              <a:tabLst/>
              <a:defRPr sz="1200" baseline="0">
                <a:solidFill>
                  <a:srgbClr val="0035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365127"/>
            <a:ext cx="10789920" cy="1325563"/>
          </a:xfrm>
        </p:spPr>
        <p:txBody>
          <a:bodyPr>
            <a:normAutofit/>
          </a:bodyPr>
          <a:lstStyle>
            <a:lvl1pPr>
              <a:defRPr sz="3600" b="1"/>
            </a:lvl1pPr>
          </a:lstStyle>
          <a:p>
            <a:r>
              <a:rPr lang="en-US" dirty="0"/>
              <a:t>Click to edit Master title style</a:t>
            </a:r>
          </a:p>
        </p:txBody>
      </p:sp>
      <p:sp>
        <p:nvSpPr>
          <p:cNvPr id="2" name="Rectangle 1">
            <a:extLst>
              <a:ext uri="{FF2B5EF4-FFF2-40B4-BE49-F238E27FC236}">
                <a16:creationId xmlns:a16="http://schemas.microsoft.com/office/drawing/2014/main" id="{D4CE1B01-97CA-7176-2E8D-40BF9443C9CB}"/>
              </a:ext>
            </a:extLst>
          </p:cNvPr>
          <p:cNvSpPr/>
          <p:nvPr userDrawn="1"/>
        </p:nvSpPr>
        <p:spPr>
          <a:xfrm rot="5400000">
            <a:off x="-3324609" y="3323845"/>
            <a:ext cx="6857999" cy="210312"/>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1" name="Slide Number Placeholder 10">
            <a:extLst>
              <a:ext uri="{FF2B5EF4-FFF2-40B4-BE49-F238E27FC236}">
                <a16:creationId xmlns:a16="http://schemas.microsoft.com/office/drawing/2014/main" id="{13EDF445-2C32-D86E-267F-419029F1246B}"/>
              </a:ext>
            </a:extLst>
          </p:cNvPr>
          <p:cNvSpPr>
            <a:spLocks noGrp="1"/>
          </p:cNvSpPr>
          <p:nvPr>
            <p:ph type="sldNum" sz="quarter" idx="15"/>
          </p:nvPr>
        </p:nvSpPr>
        <p:spPr>
          <a:xfrm>
            <a:off x="9115128" y="6492869"/>
            <a:ext cx="2743200" cy="365125"/>
          </a:xfrm>
        </p:spPr>
        <p:txBody>
          <a:bodyPr/>
          <a:lstStyle/>
          <a:p>
            <a:fld id="{637B919E-CF91-4A4B-995A-96557E3F2BA0}" type="slidenum">
              <a:rPr lang="en-US" smtClean="0"/>
              <a:pPr/>
              <a:t>‹#›</a:t>
            </a:fld>
            <a:endParaRPr lang="en-US" dirty="0"/>
          </a:p>
        </p:txBody>
      </p:sp>
      <p:sp>
        <p:nvSpPr>
          <p:cNvPr id="4" name="Footer Placeholder 3">
            <a:extLst>
              <a:ext uri="{FF2B5EF4-FFF2-40B4-BE49-F238E27FC236}">
                <a16:creationId xmlns:a16="http://schemas.microsoft.com/office/drawing/2014/main" id="{559B37D1-A985-7BE3-7636-BF719A305391}"/>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5" name="Rectangle 4">
            <a:extLst>
              <a:ext uri="{FF2B5EF4-FFF2-40B4-BE49-F238E27FC236}">
                <a16:creationId xmlns:a16="http://schemas.microsoft.com/office/drawing/2014/main" id="{55CF816F-EA0A-3B19-03F1-FDFF6752E196}"/>
              </a:ext>
            </a:extLst>
          </p:cNvPr>
          <p:cNvSpPr/>
          <p:nvPr userDrawn="1"/>
        </p:nvSpPr>
        <p:spPr>
          <a:xfrm rot="5400000">
            <a:off x="8596160" y="3262162"/>
            <a:ext cx="6857999" cy="333675"/>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7" name="Rectangle 6">
            <a:extLst>
              <a:ext uri="{FF2B5EF4-FFF2-40B4-BE49-F238E27FC236}">
                <a16:creationId xmlns:a16="http://schemas.microsoft.com/office/drawing/2014/main" id="{37E3037C-D770-4177-2A5C-8BFC8CCF2C71}"/>
              </a:ext>
            </a:extLst>
          </p:cNvPr>
          <p:cNvSpPr/>
          <p:nvPr userDrawn="1"/>
        </p:nvSpPr>
        <p:spPr>
          <a:xfrm rot="5400000">
            <a:off x="10685134" y="5352898"/>
            <a:ext cx="2676521" cy="333676"/>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0" name="Rectangle 9">
            <a:extLst>
              <a:ext uri="{FF2B5EF4-FFF2-40B4-BE49-F238E27FC236}">
                <a16:creationId xmlns:a16="http://schemas.microsoft.com/office/drawing/2014/main" id="{008A62EE-2190-25A5-9BEE-0E3D02202DB1}"/>
              </a:ext>
            </a:extLst>
          </p:cNvPr>
          <p:cNvSpPr/>
          <p:nvPr userDrawn="1"/>
        </p:nvSpPr>
        <p:spPr>
          <a:xfrm rot="5400000">
            <a:off x="11439946" y="4599853"/>
            <a:ext cx="1170432" cy="333675"/>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Tree>
    <p:extLst>
      <p:ext uri="{BB962C8B-B14F-4D97-AF65-F5344CB8AC3E}">
        <p14:creationId xmlns:p14="http://schemas.microsoft.com/office/powerpoint/2010/main" val="4041484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8_Content Slide - Emphasized Sing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683395" y="1276350"/>
            <a:ext cx="10789919" cy="5216523"/>
          </a:xfrm>
          <a:prstGeom prst="rect">
            <a:avLst/>
          </a:prstGeom>
        </p:spPr>
        <p:txBody>
          <a:bodyPr/>
          <a:lstStyle>
            <a:lvl1pPr marL="0" indent="0">
              <a:lnSpc>
                <a:spcPct val="112000"/>
              </a:lnSpc>
              <a:spcBef>
                <a:spcPts val="1300"/>
              </a:spcBef>
              <a:spcAft>
                <a:spcPts val="200"/>
              </a:spcAft>
              <a:buNone/>
              <a:defRPr sz="2800" baseline="0">
                <a:solidFill>
                  <a:srgbClr val="00355F"/>
                </a:solidFill>
              </a:defRPr>
            </a:lvl1pPr>
            <a:lvl2pPr marL="457109" indent="-228554">
              <a:lnSpc>
                <a:spcPct val="110000"/>
              </a:lnSpc>
              <a:spcAft>
                <a:spcPts val="200"/>
              </a:spcAft>
              <a:buClr>
                <a:srgbClr val="00355F"/>
              </a:buClr>
              <a:buFont typeface="Arial" panose="020B0604020202020204" pitchFamily="34" charset="0"/>
              <a:buChar char="•"/>
              <a:tabLst/>
              <a:defRPr baseline="0">
                <a:solidFill>
                  <a:srgbClr val="00355F"/>
                </a:solidFill>
              </a:defRPr>
            </a:lvl2pPr>
            <a:lvl3pPr marL="845651" indent="-237696">
              <a:lnSpc>
                <a:spcPct val="110000"/>
              </a:lnSpc>
              <a:spcBef>
                <a:spcPts val="700"/>
              </a:spcBef>
              <a:spcAft>
                <a:spcPts val="200"/>
              </a:spcAft>
              <a:buClr>
                <a:srgbClr val="00355F"/>
              </a:buClr>
              <a:buFont typeface="Arial" panose="020B0604020202020204" pitchFamily="34" charset="0"/>
              <a:buChar char="•"/>
              <a:tabLst/>
              <a:defRPr sz="1500" baseline="0">
                <a:solidFill>
                  <a:srgbClr val="00355F"/>
                </a:solidFill>
              </a:defRPr>
            </a:lvl3pPr>
            <a:lvl4pPr marL="1097061" indent="-159988">
              <a:lnSpc>
                <a:spcPct val="110000"/>
              </a:lnSpc>
              <a:spcBef>
                <a:spcPts val="700"/>
              </a:spcBef>
              <a:spcAft>
                <a:spcPts val="400"/>
              </a:spcAft>
              <a:buClr>
                <a:srgbClr val="00355F"/>
              </a:buClr>
              <a:buFont typeface="Arial" panose="020B0604020202020204" pitchFamily="34" charset="0"/>
              <a:buChar char="•"/>
              <a:tabLst/>
              <a:defRPr sz="1300" b="0" baseline="0">
                <a:solidFill>
                  <a:srgbClr val="00355F"/>
                </a:solidFill>
              </a:defRPr>
            </a:lvl4pPr>
            <a:lvl5pPr marL="1462747" indent="-173701">
              <a:lnSpc>
                <a:spcPct val="110000"/>
              </a:lnSpc>
              <a:spcBef>
                <a:spcPts val="600"/>
              </a:spcBef>
              <a:buClr>
                <a:srgbClr val="00355F"/>
              </a:buClr>
              <a:buSzPct val="100000"/>
              <a:buFont typeface="Arial" panose="020B0604020202020204" pitchFamily="34" charset="0"/>
              <a:buChar char="•"/>
              <a:tabLst/>
              <a:defRPr sz="1200" baseline="0">
                <a:solidFill>
                  <a:srgbClr val="0035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365127"/>
            <a:ext cx="10789920" cy="777873"/>
          </a:xfrm>
        </p:spPr>
        <p:txBody>
          <a:bodyPr>
            <a:normAutofit/>
          </a:bodyPr>
          <a:lstStyle>
            <a:lvl1pPr>
              <a:defRPr sz="4000" b="1"/>
            </a:lvl1pPr>
          </a:lstStyle>
          <a:p>
            <a:r>
              <a:rPr lang="en-US" dirty="0"/>
              <a:t>Click to edit Master title style</a:t>
            </a:r>
          </a:p>
        </p:txBody>
      </p:sp>
      <p:sp>
        <p:nvSpPr>
          <p:cNvPr id="2" name="Rectangle 1">
            <a:extLst>
              <a:ext uri="{FF2B5EF4-FFF2-40B4-BE49-F238E27FC236}">
                <a16:creationId xmlns:a16="http://schemas.microsoft.com/office/drawing/2014/main" id="{D4CE1B01-97CA-7176-2E8D-40BF9443C9CB}"/>
              </a:ext>
            </a:extLst>
          </p:cNvPr>
          <p:cNvSpPr/>
          <p:nvPr userDrawn="1"/>
        </p:nvSpPr>
        <p:spPr>
          <a:xfrm rot="5400000">
            <a:off x="-3328989" y="3328988"/>
            <a:ext cx="6857999" cy="200023"/>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1" name="Slide Number Placeholder 10">
            <a:extLst>
              <a:ext uri="{FF2B5EF4-FFF2-40B4-BE49-F238E27FC236}">
                <a16:creationId xmlns:a16="http://schemas.microsoft.com/office/drawing/2014/main" id="{13EDF445-2C32-D86E-267F-419029F1246B}"/>
              </a:ext>
            </a:extLst>
          </p:cNvPr>
          <p:cNvSpPr>
            <a:spLocks noGrp="1"/>
          </p:cNvSpPr>
          <p:nvPr>
            <p:ph type="sldNum" sz="quarter" idx="15"/>
          </p:nvPr>
        </p:nvSpPr>
        <p:spPr>
          <a:xfrm>
            <a:off x="9115128" y="6492869"/>
            <a:ext cx="2743200" cy="365125"/>
          </a:xfrm>
        </p:spPr>
        <p:txBody>
          <a:bodyPr/>
          <a:lstStyle/>
          <a:p>
            <a:fld id="{637B919E-CF91-4A4B-995A-96557E3F2BA0}" type="slidenum">
              <a:rPr lang="en-US" smtClean="0"/>
              <a:pPr/>
              <a:t>‹#›</a:t>
            </a:fld>
            <a:endParaRPr lang="en-US" dirty="0"/>
          </a:p>
        </p:txBody>
      </p:sp>
      <p:sp>
        <p:nvSpPr>
          <p:cNvPr id="4" name="Footer Placeholder 3">
            <a:extLst>
              <a:ext uri="{FF2B5EF4-FFF2-40B4-BE49-F238E27FC236}">
                <a16:creationId xmlns:a16="http://schemas.microsoft.com/office/drawing/2014/main" id="{559B37D1-A985-7BE3-7636-BF719A305391}"/>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5" name="Rectangle 4">
            <a:extLst>
              <a:ext uri="{FF2B5EF4-FFF2-40B4-BE49-F238E27FC236}">
                <a16:creationId xmlns:a16="http://schemas.microsoft.com/office/drawing/2014/main" id="{88A9056E-5BF2-4C0C-37B5-01F615560ADB}"/>
              </a:ext>
            </a:extLst>
          </p:cNvPr>
          <p:cNvSpPr/>
          <p:nvPr userDrawn="1"/>
        </p:nvSpPr>
        <p:spPr>
          <a:xfrm rot="5400000">
            <a:off x="8596160" y="3262162"/>
            <a:ext cx="6857999" cy="333675"/>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7" name="Rectangle 6">
            <a:extLst>
              <a:ext uri="{FF2B5EF4-FFF2-40B4-BE49-F238E27FC236}">
                <a16:creationId xmlns:a16="http://schemas.microsoft.com/office/drawing/2014/main" id="{7E6CA2AB-A1D0-0FE7-260E-72FF76593192}"/>
              </a:ext>
            </a:extLst>
          </p:cNvPr>
          <p:cNvSpPr/>
          <p:nvPr userDrawn="1"/>
        </p:nvSpPr>
        <p:spPr>
          <a:xfrm rot="5400000">
            <a:off x="10685134" y="5352898"/>
            <a:ext cx="2676521" cy="333676"/>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0" name="Rectangle 9">
            <a:extLst>
              <a:ext uri="{FF2B5EF4-FFF2-40B4-BE49-F238E27FC236}">
                <a16:creationId xmlns:a16="http://schemas.microsoft.com/office/drawing/2014/main" id="{CEF5D126-59C2-1CEF-DE42-5AEB2C03FBFE}"/>
              </a:ext>
            </a:extLst>
          </p:cNvPr>
          <p:cNvSpPr/>
          <p:nvPr userDrawn="1"/>
        </p:nvSpPr>
        <p:spPr>
          <a:xfrm rot="5400000">
            <a:off x="11439946" y="4599853"/>
            <a:ext cx="1170432" cy="333675"/>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Tree>
    <p:extLst>
      <p:ext uri="{BB962C8B-B14F-4D97-AF65-F5344CB8AC3E}">
        <p14:creationId xmlns:p14="http://schemas.microsoft.com/office/powerpoint/2010/main" val="185600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ontent Slide - Emphasized Single">
    <p:bg>
      <p:bgPr>
        <a:solidFill>
          <a:srgbClr val="ECF8FE"/>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683395" y="1343026"/>
            <a:ext cx="10789919" cy="5149848"/>
          </a:xfrm>
          <a:prstGeom prst="rect">
            <a:avLst/>
          </a:prstGeom>
        </p:spPr>
        <p:txBody>
          <a:bodyPr/>
          <a:lstStyle>
            <a:lvl1pPr marL="0" indent="0">
              <a:lnSpc>
                <a:spcPct val="112000"/>
              </a:lnSpc>
              <a:spcBef>
                <a:spcPts val="1300"/>
              </a:spcBef>
              <a:spcAft>
                <a:spcPts val="200"/>
              </a:spcAft>
              <a:buNone/>
              <a:defRPr sz="2800" baseline="0">
                <a:solidFill>
                  <a:srgbClr val="000000"/>
                </a:solidFill>
              </a:defRPr>
            </a:lvl1pPr>
            <a:lvl2pPr marL="457109" indent="-228554">
              <a:lnSpc>
                <a:spcPct val="110000"/>
              </a:lnSpc>
              <a:spcAft>
                <a:spcPts val="200"/>
              </a:spcAft>
              <a:buClr>
                <a:srgbClr val="51AF46"/>
              </a:buClr>
              <a:buFont typeface="System Font Regular"/>
              <a:buChar char="•"/>
              <a:tabLst/>
              <a:defRPr baseline="0">
                <a:solidFill>
                  <a:schemeClr val="accent4">
                    <a:lumMod val="50000"/>
                  </a:schemeClr>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chemeClr val="accent4">
                    <a:lumMod val="50000"/>
                  </a:schemeClr>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chemeClr val="accent4">
                    <a:lumMod val="50000"/>
                  </a:schemeClr>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365128"/>
            <a:ext cx="10789920" cy="863598"/>
          </a:xfrm>
        </p:spPr>
        <p:txBody>
          <a:bodyPr>
            <a:normAutofit/>
          </a:bodyPr>
          <a:lstStyle>
            <a:lvl1pPr>
              <a:defRPr sz="3600" b="1"/>
            </a:lvl1pPr>
          </a:lstStyle>
          <a:p>
            <a:r>
              <a:rPr lang="en-US" dirty="0"/>
              <a:t>Click to edit Master title style</a:t>
            </a:r>
          </a:p>
        </p:txBody>
      </p:sp>
      <p:sp>
        <p:nvSpPr>
          <p:cNvPr id="2" name="Rectangle 1">
            <a:extLst>
              <a:ext uri="{FF2B5EF4-FFF2-40B4-BE49-F238E27FC236}">
                <a16:creationId xmlns:a16="http://schemas.microsoft.com/office/drawing/2014/main" id="{D4CE1B01-97CA-7176-2E8D-40BF9443C9CB}"/>
              </a:ext>
            </a:extLst>
          </p:cNvPr>
          <p:cNvSpPr/>
          <p:nvPr userDrawn="1"/>
        </p:nvSpPr>
        <p:spPr>
          <a:xfrm rot="5400000">
            <a:off x="-3328416" y="3328415"/>
            <a:ext cx="6857999" cy="201168"/>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1" name="Slide Number Placeholder 10">
            <a:extLst>
              <a:ext uri="{FF2B5EF4-FFF2-40B4-BE49-F238E27FC236}">
                <a16:creationId xmlns:a16="http://schemas.microsoft.com/office/drawing/2014/main" id="{13EDF445-2C32-D86E-267F-419029F1246B}"/>
              </a:ext>
            </a:extLst>
          </p:cNvPr>
          <p:cNvSpPr>
            <a:spLocks noGrp="1"/>
          </p:cNvSpPr>
          <p:nvPr>
            <p:ph type="sldNum" sz="quarter" idx="15"/>
          </p:nvPr>
        </p:nvSpPr>
        <p:spPr>
          <a:xfrm>
            <a:off x="9115128" y="6492869"/>
            <a:ext cx="2743200" cy="365125"/>
          </a:xfrm>
        </p:spPr>
        <p:txBody>
          <a:bodyPr/>
          <a:lstStyle/>
          <a:p>
            <a:fld id="{637B919E-CF91-4A4B-995A-96557E3F2BA0}" type="slidenum">
              <a:rPr lang="en-US" smtClean="0"/>
              <a:pPr/>
              <a:t>‹#›</a:t>
            </a:fld>
            <a:endParaRPr lang="en-US" dirty="0"/>
          </a:p>
        </p:txBody>
      </p:sp>
      <p:sp>
        <p:nvSpPr>
          <p:cNvPr id="4" name="Footer Placeholder 3">
            <a:extLst>
              <a:ext uri="{FF2B5EF4-FFF2-40B4-BE49-F238E27FC236}">
                <a16:creationId xmlns:a16="http://schemas.microsoft.com/office/drawing/2014/main" id="{63A414EA-1429-4230-BD7B-DEA880979954}"/>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5" name="Rectangle 4">
            <a:extLst>
              <a:ext uri="{FF2B5EF4-FFF2-40B4-BE49-F238E27FC236}">
                <a16:creationId xmlns:a16="http://schemas.microsoft.com/office/drawing/2014/main" id="{67CADDC0-6E25-17C7-1C74-7F09D2934CCA}"/>
              </a:ext>
            </a:extLst>
          </p:cNvPr>
          <p:cNvSpPr/>
          <p:nvPr userDrawn="1"/>
        </p:nvSpPr>
        <p:spPr>
          <a:xfrm rot="5400000">
            <a:off x="8596160" y="3262162"/>
            <a:ext cx="6857999" cy="333675"/>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7" name="Rectangle 6">
            <a:extLst>
              <a:ext uri="{FF2B5EF4-FFF2-40B4-BE49-F238E27FC236}">
                <a16:creationId xmlns:a16="http://schemas.microsoft.com/office/drawing/2014/main" id="{A13624E2-5384-E919-E4C6-DCB47D37512B}"/>
              </a:ext>
            </a:extLst>
          </p:cNvPr>
          <p:cNvSpPr/>
          <p:nvPr userDrawn="1"/>
        </p:nvSpPr>
        <p:spPr>
          <a:xfrm rot="5400000">
            <a:off x="10685134" y="5352898"/>
            <a:ext cx="2676521" cy="333676"/>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0" name="Rectangle 9">
            <a:extLst>
              <a:ext uri="{FF2B5EF4-FFF2-40B4-BE49-F238E27FC236}">
                <a16:creationId xmlns:a16="http://schemas.microsoft.com/office/drawing/2014/main" id="{FA8F450F-0D58-0BAB-73FD-A26407515253}"/>
              </a:ext>
            </a:extLst>
          </p:cNvPr>
          <p:cNvSpPr/>
          <p:nvPr userDrawn="1"/>
        </p:nvSpPr>
        <p:spPr>
          <a:xfrm rot="5400000">
            <a:off x="11439946" y="4599853"/>
            <a:ext cx="1170432" cy="333675"/>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Tree>
    <p:extLst>
      <p:ext uri="{BB962C8B-B14F-4D97-AF65-F5344CB8AC3E}">
        <p14:creationId xmlns:p14="http://schemas.microsoft.com/office/powerpoint/2010/main" val="4195401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ontent Slide - Emphasized Sing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4AAD32-ACEB-5AC5-8824-9139C4F658A0}"/>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7" name="Rectangle 6">
            <a:extLst>
              <a:ext uri="{FF2B5EF4-FFF2-40B4-BE49-F238E27FC236}">
                <a16:creationId xmlns:a16="http://schemas.microsoft.com/office/drawing/2014/main" id="{AB2866CD-6170-0DF1-E0AE-8CE56CCF9218}"/>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0" name="Rectangle 9">
            <a:extLst>
              <a:ext uri="{FF2B5EF4-FFF2-40B4-BE49-F238E27FC236}">
                <a16:creationId xmlns:a16="http://schemas.microsoft.com/office/drawing/2014/main" id="{DB8CAC71-DC38-C8FF-AFDA-81FC64FCCB89}"/>
              </a:ext>
            </a:extLst>
          </p:cNvPr>
          <p:cNvSpPr/>
          <p:nvPr userDrawn="1"/>
        </p:nvSpPr>
        <p:spPr>
          <a:xfrm>
            <a:off x="9386463" y="6520876"/>
            <a:ext cx="1182623" cy="35014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683395" y="1590675"/>
            <a:ext cx="10789919" cy="4981575"/>
          </a:xfrm>
          <a:prstGeom prst="rect">
            <a:avLst/>
          </a:prstGeom>
        </p:spPr>
        <p:txBody>
          <a:bodyPr/>
          <a:lstStyle>
            <a:lvl1pPr marL="0" indent="0">
              <a:lnSpc>
                <a:spcPct val="112000"/>
              </a:lnSpc>
              <a:spcBef>
                <a:spcPts val="1300"/>
              </a:spcBef>
              <a:spcAft>
                <a:spcPts val="200"/>
              </a:spcAft>
              <a:buNone/>
              <a:defRPr sz="2800" baseline="0">
                <a:solidFill>
                  <a:srgbClr val="000000"/>
                </a:solidFill>
              </a:defRPr>
            </a:lvl1pPr>
            <a:lvl2pPr marL="457109" indent="-228554">
              <a:lnSpc>
                <a:spcPct val="110000"/>
              </a:lnSpc>
              <a:spcAft>
                <a:spcPts val="200"/>
              </a:spcAft>
              <a:buClr>
                <a:srgbClr val="51AF46"/>
              </a:buClr>
              <a:buFont typeface="System Font Regular"/>
              <a:buChar char="•"/>
              <a:tabLst/>
              <a:defRPr baseline="0">
                <a:solidFill>
                  <a:schemeClr val="accent4">
                    <a:lumMod val="50000"/>
                  </a:schemeClr>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chemeClr val="accent4">
                    <a:lumMod val="50000"/>
                  </a:schemeClr>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chemeClr val="accent4">
                    <a:lumMod val="50000"/>
                  </a:schemeClr>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365127"/>
            <a:ext cx="10789920" cy="1006473"/>
          </a:xfrm>
        </p:spPr>
        <p:txBody>
          <a:bodyPr>
            <a:normAutofit/>
          </a:bodyPr>
          <a:lstStyle>
            <a:lvl1pPr>
              <a:defRPr sz="4000" b="1"/>
            </a:lvl1pPr>
          </a:lstStyle>
          <a:p>
            <a:r>
              <a:rPr lang="en-US" dirty="0"/>
              <a:t>Click to edit Master title style</a:t>
            </a:r>
          </a:p>
        </p:txBody>
      </p:sp>
      <p:sp>
        <p:nvSpPr>
          <p:cNvPr id="4" name="Slide Number Placeholder 3">
            <a:extLst>
              <a:ext uri="{FF2B5EF4-FFF2-40B4-BE49-F238E27FC236}">
                <a16:creationId xmlns:a16="http://schemas.microsoft.com/office/drawing/2014/main" id="{C7D1D2DF-E5EC-2DE0-819F-AFE0DBA3F778}"/>
              </a:ext>
            </a:extLst>
          </p:cNvPr>
          <p:cNvSpPr>
            <a:spLocks noGrp="1"/>
          </p:cNvSpPr>
          <p:nvPr>
            <p:ph type="sldNum" sz="quarter" idx="14"/>
          </p:nvPr>
        </p:nvSpPr>
        <p:spPr/>
        <p:txBody>
          <a:bodyPr/>
          <a:lstStyle/>
          <a:p>
            <a:fld id="{637B919E-CF91-4A4B-995A-96557E3F2BA0}" type="slidenum">
              <a:rPr lang="en-US" smtClean="0"/>
              <a:pPr/>
              <a:t>‹#›</a:t>
            </a:fld>
            <a:endParaRPr lang="en-US"/>
          </a:p>
        </p:txBody>
      </p:sp>
      <p:sp>
        <p:nvSpPr>
          <p:cNvPr id="2" name="Footer Placeholder 1">
            <a:extLst>
              <a:ext uri="{FF2B5EF4-FFF2-40B4-BE49-F238E27FC236}">
                <a16:creationId xmlns:a16="http://schemas.microsoft.com/office/drawing/2014/main" id="{1919E82C-6FF8-7F49-F1DF-89632FB68F12}"/>
              </a:ext>
            </a:extLst>
          </p:cNvPr>
          <p:cNvSpPr>
            <a:spLocks noGrp="1"/>
          </p:cNvSpPr>
          <p:nvPr>
            <p:ph type="ftr" sz="quarter" idx="15"/>
          </p:nvPr>
        </p:nvSpPr>
        <p:spPr/>
        <p:txBody>
          <a:bodyPr/>
          <a:lstStyle>
            <a:lvl1pPr>
              <a:defRPr>
                <a:solidFill>
                  <a:schemeClr val="bg1"/>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115757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C4DE2F-6307-7642-2EA8-B0894231D9D7}"/>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10" name="Rectangle 9">
            <a:extLst>
              <a:ext uri="{FF2B5EF4-FFF2-40B4-BE49-F238E27FC236}">
                <a16:creationId xmlns:a16="http://schemas.microsoft.com/office/drawing/2014/main" id="{E9A38B11-33B8-6E21-CC9F-77B237C49815}"/>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1" name="Rectangle 10">
            <a:extLst>
              <a:ext uri="{FF2B5EF4-FFF2-40B4-BE49-F238E27FC236}">
                <a16:creationId xmlns:a16="http://schemas.microsoft.com/office/drawing/2014/main" id="{1B5B19F7-1884-8CCE-418E-2FB9A89C5215}"/>
              </a:ext>
            </a:extLst>
          </p:cNvPr>
          <p:cNvSpPr/>
          <p:nvPr userDrawn="1"/>
        </p:nvSpPr>
        <p:spPr>
          <a:xfrm>
            <a:off x="9386463" y="6525663"/>
            <a:ext cx="1182623" cy="35014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718685" y="1517914"/>
            <a:ext cx="5083421" cy="4790926"/>
          </a:xfrm>
          <a:prstGeom prst="rect">
            <a:avLst/>
          </a:prstGeom>
        </p:spPr>
        <p:txBody>
          <a:bodyPr/>
          <a:lstStyle>
            <a:lvl1pPr marL="0" indent="0">
              <a:lnSpc>
                <a:spcPct val="100000"/>
              </a:lnSpc>
              <a:spcBef>
                <a:spcPts val="600"/>
              </a:spcBef>
              <a:spcAft>
                <a:spcPts val="1200"/>
              </a:spcAft>
              <a:buNone/>
              <a:defRPr sz="2800" baseline="0">
                <a:solidFill>
                  <a:srgbClr val="00355F"/>
                </a:solidFill>
              </a:defRPr>
            </a:lvl1pPr>
            <a:lvl2pPr marL="457109" indent="-228554">
              <a:lnSpc>
                <a:spcPct val="100000"/>
              </a:lnSpc>
              <a:spcBef>
                <a:spcPts val="600"/>
              </a:spcBef>
              <a:spcAft>
                <a:spcPts val="1200"/>
              </a:spcAft>
              <a:buClr>
                <a:srgbClr val="51AF46"/>
              </a:buClr>
              <a:buFont typeface="System Font Regular"/>
              <a:buChar char="•"/>
              <a:tabLst/>
              <a:defRPr baseline="0">
                <a:solidFill>
                  <a:srgbClr val="00355F"/>
                </a:solidFill>
              </a:defRPr>
            </a:lvl2pPr>
            <a:lvl3pPr marL="845651" indent="-237696">
              <a:lnSpc>
                <a:spcPct val="100000"/>
              </a:lnSpc>
              <a:spcBef>
                <a:spcPts val="600"/>
              </a:spcBef>
              <a:spcAft>
                <a:spcPts val="1200"/>
              </a:spcAft>
              <a:buClr>
                <a:srgbClr val="51AF46"/>
              </a:buClr>
              <a:buFont typeface="Wingdings" pitchFamily="2" charset="2"/>
              <a:buChar char="§"/>
              <a:tabLst/>
              <a:defRPr sz="1500" baseline="0">
                <a:solidFill>
                  <a:srgbClr val="00355F"/>
                </a:solidFill>
              </a:defRPr>
            </a:lvl3pPr>
            <a:lvl4pPr marL="1097061" indent="-159988">
              <a:lnSpc>
                <a:spcPct val="100000"/>
              </a:lnSpc>
              <a:spcBef>
                <a:spcPts val="600"/>
              </a:spcBef>
              <a:spcAft>
                <a:spcPts val="1200"/>
              </a:spcAft>
              <a:buClr>
                <a:srgbClr val="51AF46"/>
              </a:buClr>
              <a:buFont typeface="System Font Regular"/>
              <a:buChar char="-"/>
              <a:tabLst/>
              <a:defRPr sz="1300" b="0" baseline="0">
                <a:solidFill>
                  <a:srgbClr val="00355F"/>
                </a:solidFill>
              </a:defRPr>
            </a:lvl4pPr>
            <a:lvl5pPr marL="1462747" indent="-173701">
              <a:lnSpc>
                <a:spcPct val="100000"/>
              </a:lnSpc>
              <a:spcBef>
                <a:spcPts val="600"/>
              </a:spcBef>
              <a:spcAft>
                <a:spcPts val="1200"/>
              </a:spcAft>
              <a:buClr>
                <a:srgbClr val="51AF46"/>
              </a:buClr>
              <a:buSzPct val="100000"/>
              <a:buFont typeface="Arial" panose="020B0604020202020204" pitchFamily="34" charset="0"/>
              <a:buChar char="•"/>
              <a:tabLst/>
              <a:defRPr sz="1200" baseline="0">
                <a:solidFill>
                  <a:srgbClr val="0035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365127"/>
            <a:ext cx="10789920" cy="1006473"/>
          </a:xfrm>
        </p:spPr>
        <p:txBody>
          <a:bodyPr>
            <a:normAutofit/>
          </a:bodyPr>
          <a:lstStyle>
            <a:lvl1pPr>
              <a:defRPr sz="4000" b="1"/>
            </a:lvl1pPr>
          </a:lstStyle>
          <a:p>
            <a:r>
              <a:rPr lang="en-US" dirty="0"/>
              <a:t>Click to edit Master title style</a:t>
            </a:r>
          </a:p>
        </p:txBody>
      </p:sp>
      <p:sp>
        <p:nvSpPr>
          <p:cNvPr id="4" name="Slide Number Placeholder 3">
            <a:extLst>
              <a:ext uri="{FF2B5EF4-FFF2-40B4-BE49-F238E27FC236}">
                <a16:creationId xmlns:a16="http://schemas.microsoft.com/office/drawing/2014/main" id="{C7D1D2DF-E5EC-2DE0-819F-AFE0DBA3F778}"/>
              </a:ext>
            </a:extLst>
          </p:cNvPr>
          <p:cNvSpPr>
            <a:spLocks noGrp="1"/>
          </p:cNvSpPr>
          <p:nvPr>
            <p:ph type="sldNum" sz="quarter" idx="14"/>
          </p:nvPr>
        </p:nvSpPr>
        <p:spPr/>
        <p:txBody>
          <a:bodyPr/>
          <a:lstStyle/>
          <a:p>
            <a:fld id="{637B919E-CF91-4A4B-995A-96557E3F2BA0}" type="slidenum">
              <a:rPr lang="en-US" smtClean="0"/>
              <a:pPr/>
              <a:t>‹#›</a:t>
            </a:fld>
            <a:endParaRPr lang="en-US"/>
          </a:p>
        </p:txBody>
      </p:sp>
      <p:sp>
        <p:nvSpPr>
          <p:cNvPr id="2" name="Footer Placeholder 1">
            <a:extLst>
              <a:ext uri="{FF2B5EF4-FFF2-40B4-BE49-F238E27FC236}">
                <a16:creationId xmlns:a16="http://schemas.microsoft.com/office/drawing/2014/main" id="{1919E82C-6FF8-7F49-F1DF-89632FB68F12}"/>
              </a:ext>
            </a:extLst>
          </p:cNvPr>
          <p:cNvSpPr>
            <a:spLocks noGrp="1"/>
          </p:cNvSpPr>
          <p:nvPr>
            <p:ph type="ftr" sz="quarter" idx="15"/>
          </p:nvPr>
        </p:nvSpPr>
        <p:spPr/>
        <p:txBody>
          <a:bodyPr/>
          <a:lstStyle>
            <a:lvl1pPr>
              <a:defRPr>
                <a:solidFill>
                  <a:schemeClr val="bg1"/>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5" name="Content Placeholder 13">
            <a:extLst>
              <a:ext uri="{FF2B5EF4-FFF2-40B4-BE49-F238E27FC236}">
                <a16:creationId xmlns:a16="http://schemas.microsoft.com/office/drawing/2014/main" id="{BEFBE01D-DBE9-D6CC-2D91-2400019F8DF8}"/>
              </a:ext>
            </a:extLst>
          </p:cNvPr>
          <p:cNvSpPr>
            <a:spLocks noGrp="1"/>
          </p:cNvSpPr>
          <p:nvPr>
            <p:ph sz="quarter" idx="16"/>
          </p:nvPr>
        </p:nvSpPr>
        <p:spPr>
          <a:xfrm>
            <a:off x="6205728" y="1524531"/>
            <a:ext cx="5267587" cy="4790926"/>
          </a:xfrm>
          <a:prstGeom prst="rect">
            <a:avLst/>
          </a:prstGeom>
        </p:spPr>
        <p:txBody>
          <a:bodyPr/>
          <a:lstStyle>
            <a:lvl1pPr marL="0" indent="0">
              <a:lnSpc>
                <a:spcPct val="112000"/>
              </a:lnSpc>
              <a:spcBef>
                <a:spcPts val="1300"/>
              </a:spcBef>
              <a:spcAft>
                <a:spcPts val="200"/>
              </a:spcAft>
              <a:buNone/>
              <a:defRPr sz="2800" baseline="0">
                <a:solidFill>
                  <a:srgbClr val="00355F"/>
                </a:solidFill>
              </a:defRPr>
            </a:lvl1pPr>
            <a:lvl2pPr marL="457109" indent="-228554">
              <a:lnSpc>
                <a:spcPct val="110000"/>
              </a:lnSpc>
              <a:spcAft>
                <a:spcPts val="200"/>
              </a:spcAft>
              <a:buClr>
                <a:srgbClr val="51AF46"/>
              </a:buClr>
              <a:buFont typeface="System Font Regular"/>
              <a:buChar char="•"/>
              <a:tabLst/>
              <a:defRPr baseline="0">
                <a:solidFill>
                  <a:srgbClr val="00355F"/>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rgbClr val="00355F"/>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rgbClr val="00355F"/>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rgbClr val="0035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6436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9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C4DE2F-6307-7642-2EA8-B0894231D9D7}"/>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10" name="Rectangle 9">
            <a:extLst>
              <a:ext uri="{FF2B5EF4-FFF2-40B4-BE49-F238E27FC236}">
                <a16:creationId xmlns:a16="http://schemas.microsoft.com/office/drawing/2014/main" id="{E9A38B11-33B8-6E21-CC9F-77B237C49815}"/>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1" name="Rectangle 10">
            <a:extLst>
              <a:ext uri="{FF2B5EF4-FFF2-40B4-BE49-F238E27FC236}">
                <a16:creationId xmlns:a16="http://schemas.microsoft.com/office/drawing/2014/main" id="{1B5B19F7-1884-8CCE-418E-2FB9A89C5215}"/>
              </a:ext>
            </a:extLst>
          </p:cNvPr>
          <p:cNvSpPr/>
          <p:nvPr userDrawn="1"/>
        </p:nvSpPr>
        <p:spPr>
          <a:xfrm>
            <a:off x="9386463" y="6525663"/>
            <a:ext cx="1182623" cy="35014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A7EA9"/>
              </a:solidFill>
            </a:endParaRP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718685" y="1517914"/>
            <a:ext cx="5083421" cy="2160376"/>
          </a:xfrm>
          <a:prstGeom prst="rect">
            <a:avLst/>
          </a:prstGeom>
        </p:spPr>
        <p:txBody>
          <a:bodyPr/>
          <a:lstStyle>
            <a:lvl1pPr marL="0" indent="0">
              <a:lnSpc>
                <a:spcPct val="100000"/>
              </a:lnSpc>
              <a:spcBef>
                <a:spcPts val="600"/>
              </a:spcBef>
              <a:spcAft>
                <a:spcPts val="1200"/>
              </a:spcAft>
              <a:buNone/>
              <a:defRPr sz="2800" baseline="0">
                <a:solidFill>
                  <a:srgbClr val="00355F"/>
                </a:solidFill>
              </a:defRPr>
            </a:lvl1pPr>
            <a:lvl2pPr marL="457109" indent="-228554">
              <a:lnSpc>
                <a:spcPct val="100000"/>
              </a:lnSpc>
              <a:spcBef>
                <a:spcPts val="600"/>
              </a:spcBef>
              <a:spcAft>
                <a:spcPts val="1200"/>
              </a:spcAft>
              <a:buClr>
                <a:srgbClr val="51AF46"/>
              </a:buClr>
              <a:buFont typeface="System Font Regular"/>
              <a:buChar char="•"/>
              <a:tabLst/>
              <a:defRPr baseline="0">
                <a:solidFill>
                  <a:srgbClr val="00355F"/>
                </a:solidFill>
              </a:defRPr>
            </a:lvl2pPr>
            <a:lvl3pPr marL="845651" indent="-237696">
              <a:lnSpc>
                <a:spcPct val="100000"/>
              </a:lnSpc>
              <a:spcBef>
                <a:spcPts val="600"/>
              </a:spcBef>
              <a:spcAft>
                <a:spcPts val="1200"/>
              </a:spcAft>
              <a:buClr>
                <a:srgbClr val="51AF46"/>
              </a:buClr>
              <a:buFont typeface="Wingdings" pitchFamily="2" charset="2"/>
              <a:buChar char="§"/>
              <a:tabLst/>
              <a:defRPr sz="1500" baseline="0">
                <a:solidFill>
                  <a:srgbClr val="00355F"/>
                </a:solidFill>
              </a:defRPr>
            </a:lvl3pPr>
            <a:lvl4pPr marL="1097061" indent="-159988">
              <a:lnSpc>
                <a:spcPct val="100000"/>
              </a:lnSpc>
              <a:spcBef>
                <a:spcPts val="600"/>
              </a:spcBef>
              <a:spcAft>
                <a:spcPts val="1200"/>
              </a:spcAft>
              <a:buClr>
                <a:srgbClr val="51AF46"/>
              </a:buClr>
              <a:buFont typeface="System Font Regular"/>
              <a:buChar char="-"/>
              <a:tabLst/>
              <a:defRPr sz="1300" b="0" baseline="0">
                <a:solidFill>
                  <a:srgbClr val="00355F"/>
                </a:solidFill>
              </a:defRPr>
            </a:lvl4pPr>
            <a:lvl5pPr marL="1462747" indent="-173701">
              <a:lnSpc>
                <a:spcPct val="100000"/>
              </a:lnSpc>
              <a:spcBef>
                <a:spcPts val="600"/>
              </a:spcBef>
              <a:spcAft>
                <a:spcPts val="1200"/>
              </a:spcAft>
              <a:buClr>
                <a:srgbClr val="51AF46"/>
              </a:buClr>
              <a:buSzPct val="100000"/>
              <a:buFont typeface="Arial" panose="020B0604020202020204" pitchFamily="34" charset="0"/>
              <a:buChar char="•"/>
              <a:tabLst/>
              <a:defRPr sz="1200" baseline="0">
                <a:solidFill>
                  <a:srgbClr val="0035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205273"/>
            <a:ext cx="10789920" cy="1007707"/>
          </a:xfrm>
        </p:spPr>
        <p:txBody>
          <a:bodyPr>
            <a:normAutofit/>
          </a:bodyPr>
          <a:lstStyle>
            <a:lvl1pPr>
              <a:defRPr sz="4000" b="1"/>
            </a:lvl1pPr>
          </a:lstStyle>
          <a:p>
            <a:r>
              <a:rPr lang="en-US" dirty="0"/>
              <a:t>Click to edit Master title style</a:t>
            </a:r>
          </a:p>
        </p:txBody>
      </p:sp>
      <p:sp>
        <p:nvSpPr>
          <p:cNvPr id="4" name="Slide Number Placeholder 3">
            <a:extLst>
              <a:ext uri="{FF2B5EF4-FFF2-40B4-BE49-F238E27FC236}">
                <a16:creationId xmlns:a16="http://schemas.microsoft.com/office/drawing/2014/main" id="{C7D1D2DF-E5EC-2DE0-819F-AFE0DBA3F778}"/>
              </a:ext>
            </a:extLst>
          </p:cNvPr>
          <p:cNvSpPr>
            <a:spLocks noGrp="1"/>
          </p:cNvSpPr>
          <p:nvPr>
            <p:ph type="sldNum" sz="quarter" idx="14"/>
          </p:nvPr>
        </p:nvSpPr>
        <p:spPr/>
        <p:txBody>
          <a:bodyPr/>
          <a:lstStyle/>
          <a:p>
            <a:fld id="{637B919E-CF91-4A4B-995A-96557E3F2BA0}" type="slidenum">
              <a:rPr lang="en-US" smtClean="0"/>
              <a:pPr/>
              <a:t>‹#›</a:t>
            </a:fld>
            <a:endParaRPr lang="en-US"/>
          </a:p>
        </p:txBody>
      </p:sp>
      <p:sp>
        <p:nvSpPr>
          <p:cNvPr id="2" name="Footer Placeholder 1">
            <a:extLst>
              <a:ext uri="{FF2B5EF4-FFF2-40B4-BE49-F238E27FC236}">
                <a16:creationId xmlns:a16="http://schemas.microsoft.com/office/drawing/2014/main" id="{1919E82C-6FF8-7F49-F1DF-89632FB68F12}"/>
              </a:ext>
            </a:extLst>
          </p:cNvPr>
          <p:cNvSpPr>
            <a:spLocks noGrp="1"/>
          </p:cNvSpPr>
          <p:nvPr>
            <p:ph type="ftr" sz="quarter" idx="15"/>
          </p:nvPr>
        </p:nvSpPr>
        <p:spPr/>
        <p:txBody>
          <a:bodyPr/>
          <a:lstStyle>
            <a:lvl1pPr>
              <a:defRPr>
                <a:solidFill>
                  <a:schemeClr val="bg1"/>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5" name="Content Placeholder 13">
            <a:extLst>
              <a:ext uri="{FF2B5EF4-FFF2-40B4-BE49-F238E27FC236}">
                <a16:creationId xmlns:a16="http://schemas.microsoft.com/office/drawing/2014/main" id="{BEFBE01D-DBE9-D6CC-2D91-2400019F8DF8}"/>
              </a:ext>
            </a:extLst>
          </p:cNvPr>
          <p:cNvSpPr>
            <a:spLocks noGrp="1"/>
          </p:cNvSpPr>
          <p:nvPr>
            <p:ph sz="quarter" idx="16"/>
          </p:nvPr>
        </p:nvSpPr>
        <p:spPr>
          <a:xfrm>
            <a:off x="6205728" y="1524531"/>
            <a:ext cx="5267587" cy="2153759"/>
          </a:xfrm>
          <a:prstGeom prst="rect">
            <a:avLst/>
          </a:prstGeom>
        </p:spPr>
        <p:txBody>
          <a:bodyPr/>
          <a:lstStyle>
            <a:lvl1pPr marL="0" indent="0">
              <a:lnSpc>
                <a:spcPct val="112000"/>
              </a:lnSpc>
              <a:spcBef>
                <a:spcPts val="1300"/>
              </a:spcBef>
              <a:spcAft>
                <a:spcPts val="200"/>
              </a:spcAft>
              <a:buNone/>
              <a:defRPr sz="2800" baseline="0">
                <a:solidFill>
                  <a:srgbClr val="00355F"/>
                </a:solidFill>
              </a:defRPr>
            </a:lvl1pPr>
            <a:lvl2pPr marL="457109" indent="-228554">
              <a:lnSpc>
                <a:spcPct val="110000"/>
              </a:lnSpc>
              <a:spcAft>
                <a:spcPts val="200"/>
              </a:spcAft>
              <a:buClr>
                <a:srgbClr val="51AF46"/>
              </a:buClr>
              <a:buFont typeface="System Font Regular"/>
              <a:buChar char="•"/>
              <a:tabLst/>
              <a:defRPr baseline="0">
                <a:solidFill>
                  <a:srgbClr val="00355F"/>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rgbClr val="00355F"/>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rgbClr val="00355F"/>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rgbClr val="0035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13">
            <a:extLst>
              <a:ext uri="{FF2B5EF4-FFF2-40B4-BE49-F238E27FC236}">
                <a16:creationId xmlns:a16="http://schemas.microsoft.com/office/drawing/2014/main" id="{1A225819-4E8A-067A-71F7-94CAB452186B}"/>
              </a:ext>
            </a:extLst>
          </p:cNvPr>
          <p:cNvSpPr>
            <a:spLocks noGrp="1"/>
          </p:cNvSpPr>
          <p:nvPr>
            <p:ph sz="quarter" idx="17"/>
          </p:nvPr>
        </p:nvSpPr>
        <p:spPr>
          <a:xfrm>
            <a:off x="718685" y="3797298"/>
            <a:ext cx="5083421" cy="2160376"/>
          </a:xfrm>
          <a:prstGeom prst="rect">
            <a:avLst/>
          </a:prstGeom>
        </p:spPr>
        <p:txBody>
          <a:bodyPr/>
          <a:lstStyle>
            <a:lvl1pPr marL="0" indent="0">
              <a:lnSpc>
                <a:spcPct val="100000"/>
              </a:lnSpc>
              <a:spcBef>
                <a:spcPts val="600"/>
              </a:spcBef>
              <a:spcAft>
                <a:spcPts val="1200"/>
              </a:spcAft>
              <a:buNone/>
              <a:defRPr sz="2800" baseline="0">
                <a:solidFill>
                  <a:srgbClr val="00355F"/>
                </a:solidFill>
              </a:defRPr>
            </a:lvl1pPr>
            <a:lvl2pPr marL="457109" indent="-228554">
              <a:lnSpc>
                <a:spcPct val="100000"/>
              </a:lnSpc>
              <a:spcBef>
                <a:spcPts val="600"/>
              </a:spcBef>
              <a:spcAft>
                <a:spcPts val="1200"/>
              </a:spcAft>
              <a:buClr>
                <a:srgbClr val="51AF46"/>
              </a:buClr>
              <a:buFont typeface="System Font Regular"/>
              <a:buChar char="•"/>
              <a:tabLst/>
              <a:defRPr baseline="0">
                <a:solidFill>
                  <a:srgbClr val="00355F"/>
                </a:solidFill>
              </a:defRPr>
            </a:lvl2pPr>
            <a:lvl3pPr marL="845651" indent="-237696">
              <a:lnSpc>
                <a:spcPct val="100000"/>
              </a:lnSpc>
              <a:spcBef>
                <a:spcPts val="600"/>
              </a:spcBef>
              <a:spcAft>
                <a:spcPts val="1200"/>
              </a:spcAft>
              <a:buClr>
                <a:srgbClr val="51AF46"/>
              </a:buClr>
              <a:buFont typeface="Wingdings" pitchFamily="2" charset="2"/>
              <a:buChar char="§"/>
              <a:tabLst/>
              <a:defRPr sz="1500" baseline="0">
                <a:solidFill>
                  <a:srgbClr val="00355F"/>
                </a:solidFill>
              </a:defRPr>
            </a:lvl3pPr>
            <a:lvl4pPr marL="1097061" indent="-159988">
              <a:lnSpc>
                <a:spcPct val="100000"/>
              </a:lnSpc>
              <a:spcBef>
                <a:spcPts val="600"/>
              </a:spcBef>
              <a:spcAft>
                <a:spcPts val="1200"/>
              </a:spcAft>
              <a:buClr>
                <a:srgbClr val="51AF46"/>
              </a:buClr>
              <a:buFont typeface="System Font Regular"/>
              <a:buChar char="-"/>
              <a:tabLst/>
              <a:defRPr sz="1300" b="0" baseline="0">
                <a:solidFill>
                  <a:srgbClr val="00355F"/>
                </a:solidFill>
              </a:defRPr>
            </a:lvl4pPr>
            <a:lvl5pPr marL="1462747" indent="-173701">
              <a:lnSpc>
                <a:spcPct val="100000"/>
              </a:lnSpc>
              <a:spcBef>
                <a:spcPts val="600"/>
              </a:spcBef>
              <a:spcAft>
                <a:spcPts val="1200"/>
              </a:spcAft>
              <a:buClr>
                <a:srgbClr val="51AF46"/>
              </a:buClr>
              <a:buSzPct val="100000"/>
              <a:buFont typeface="Arial" panose="020B0604020202020204" pitchFamily="34" charset="0"/>
              <a:buChar char="•"/>
              <a:tabLst/>
              <a:defRPr sz="1200" baseline="0">
                <a:solidFill>
                  <a:srgbClr val="0035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3">
            <a:extLst>
              <a:ext uri="{FF2B5EF4-FFF2-40B4-BE49-F238E27FC236}">
                <a16:creationId xmlns:a16="http://schemas.microsoft.com/office/drawing/2014/main" id="{CA27BD2B-3C26-0A36-D519-51DFE4B58C80}"/>
              </a:ext>
            </a:extLst>
          </p:cNvPr>
          <p:cNvSpPr>
            <a:spLocks noGrp="1"/>
          </p:cNvSpPr>
          <p:nvPr>
            <p:ph sz="quarter" idx="18"/>
          </p:nvPr>
        </p:nvSpPr>
        <p:spPr>
          <a:xfrm>
            <a:off x="6205728" y="3803915"/>
            <a:ext cx="5267587" cy="2160376"/>
          </a:xfrm>
          <a:prstGeom prst="rect">
            <a:avLst/>
          </a:prstGeom>
        </p:spPr>
        <p:txBody>
          <a:bodyPr/>
          <a:lstStyle>
            <a:lvl1pPr marL="0" indent="0">
              <a:lnSpc>
                <a:spcPct val="112000"/>
              </a:lnSpc>
              <a:spcBef>
                <a:spcPts val="1300"/>
              </a:spcBef>
              <a:spcAft>
                <a:spcPts val="200"/>
              </a:spcAft>
              <a:buNone/>
              <a:defRPr sz="2800" baseline="0">
                <a:solidFill>
                  <a:srgbClr val="00355F"/>
                </a:solidFill>
              </a:defRPr>
            </a:lvl1pPr>
            <a:lvl2pPr marL="457109" indent="-228554">
              <a:lnSpc>
                <a:spcPct val="110000"/>
              </a:lnSpc>
              <a:spcAft>
                <a:spcPts val="200"/>
              </a:spcAft>
              <a:buClr>
                <a:srgbClr val="51AF46"/>
              </a:buClr>
              <a:buFont typeface="System Font Regular"/>
              <a:buChar char="•"/>
              <a:tabLst/>
              <a:defRPr baseline="0">
                <a:solidFill>
                  <a:srgbClr val="00355F"/>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rgbClr val="00355F"/>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rgbClr val="00355F"/>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rgbClr val="0035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0504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968373"/>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p:cNvSpPr>
            <a:spLocks noGrp="1"/>
          </p:cNvSpPr>
          <p:nvPr>
            <p:ph type="body" idx="1"/>
          </p:nvPr>
        </p:nvSpPr>
        <p:spPr>
          <a:xfrm>
            <a:off x="838200" y="1400175"/>
            <a:ext cx="10515600" cy="47767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A2A9209C-8F2E-D552-CDA3-FFAD0110C589}"/>
              </a:ext>
            </a:extLst>
          </p:cNvPr>
          <p:cNvSpPr>
            <a:spLocks noGrp="1"/>
          </p:cNvSpPr>
          <p:nvPr>
            <p:ph type="sldNum" sz="quarter" idx="4"/>
          </p:nvPr>
        </p:nvSpPr>
        <p:spPr>
          <a:xfrm>
            <a:off x="8827008" y="6492871"/>
            <a:ext cx="2743200" cy="365125"/>
          </a:xfrm>
          <a:prstGeom prst="rect">
            <a:avLst/>
          </a:prstGeom>
        </p:spPr>
        <p:txBody>
          <a:bodyPr vert="horz" lIns="91440" tIns="45720" rIns="91440" bIns="45720" rtlCol="0" anchor="ctr"/>
          <a:lstStyle>
            <a:lvl1pPr algn="r">
              <a:defRPr sz="1800">
                <a:solidFill>
                  <a:srgbClr val="00355F"/>
                </a:solidFill>
                <a:latin typeface="Arial" panose="020B0604020202020204" pitchFamily="34" charset="0"/>
                <a:cs typeface="Arial" panose="020B0604020202020204" pitchFamily="34" charset="0"/>
              </a:defRPr>
            </a:lvl1pPr>
          </a:lstStyle>
          <a:p>
            <a:fld id="{637B919E-CF91-4A4B-995A-96557E3F2BA0}" type="slidenum">
              <a:rPr lang="en-US" smtClean="0"/>
              <a:pPr/>
              <a:t>‹#›</a:t>
            </a:fld>
            <a:endParaRPr lang="en-US"/>
          </a:p>
        </p:txBody>
      </p:sp>
      <p:sp>
        <p:nvSpPr>
          <p:cNvPr id="4" name="Footer Placeholder 3">
            <a:extLst>
              <a:ext uri="{FF2B5EF4-FFF2-40B4-BE49-F238E27FC236}">
                <a16:creationId xmlns:a16="http://schemas.microsoft.com/office/drawing/2014/main" id="{C1C23580-BB5F-965F-30F0-7957E04B040B}"/>
              </a:ext>
            </a:extLst>
          </p:cNvPr>
          <p:cNvSpPr>
            <a:spLocks noGrp="1"/>
          </p:cNvSpPr>
          <p:nvPr>
            <p:ph type="ftr" sz="quarter" idx="3"/>
          </p:nvPr>
        </p:nvSpPr>
        <p:spPr>
          <a:xfrm>
            <a:off x="2627376" y="6492875"/>
            <a:ext cx="6937248" cy="365125"/>
          </a:xfrm>
          <a:prstGeom prst="rect">
            <a:avLst/>
          </a:prstGeom>
        </p:spPr>
        <p:txBody>
          <a:bodyPr vert="horz" lIns="91440" tIns="45720" rIns="91440" bIns="45720" rtlCol="0" anchor="ctr"/>
          <a:lstStyle>
            <a:lvl1pPr algn="ctr">
              <a:defRPr sz="1200">
                <a:solidFill>
                  <a:srgbClr val="00355F"/>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1092048909"/>
      </p:ext>
    </p:extLst>
  </p:cSld>
  <p:clrMap bg1="lt1" tx1="dk1" bg2="lt2" tx2="dk2" accent1="accent1" accent2="accent2" accent3="accent3" accent4="accent4" accent5="accent5" accent6="accent6" hlink="hlink" folHlink="folHlink"/>
  <p:sldLayoutIdLst>
    <p:sldLayoutId id="2147483711" r:id="rId1"/>
    <p:sldLayoutId id="2147483755" r:id="rId2"/>
    <p:sldLayoutId id="2147483722" r:id="rId3"/>
    <p:sldLayoutId id="2147483715" r:id="rId4"/>
    <p:sldLayoutId id="2147483737" r:id="rId5"/>
    <p:sldLayoutId id="2147483727" r:id="rId6"/>
    <p:sldLayoutId id="2147483719" r:id="rId7"/>
    <p:sldLayoutId id="2147483740" r:id="rId8"/>
    <p:sldLayoutId id="2147483756" r:id="rId9"/>
    <p:sldLayoutId id="2147483726" r:id="rId10"/>
    <p:sldLayoutId id="2147483720" r:id="rId11"/>
    <p:sldLayoutId id="2147483725" r:id="rId12"/>
    <p:sldLayoutId id="2147483721" r:id="rId13"/>
    <p:sldLayoutId id="2147483718" r:id="rId14"/>
    <p:sldLayoutId id="2147483723" r:id="rId15"/>
    <p:sldLayoutId id="2147483717" r:id="rId16"/>
    <p:sldLayoutId id="2147483738" r:id="rId17"/>
    <p:sldLayoutId id="2147483703" r:id="rId18"/>
    <p:sldLayoutId id="2147483739" r:id="rId19"/>
    <p:sldLayoutId id="2147483741" r:id="rId20"/>
    <p:sldLayoutId id="2147483744" r:id="rId21"/>
    <p:sldLayoutId id="2147483745" r:id="rId22"/>
    <p:sldLayoutId id="2147483746" r:id="rId23"/>
    <p:sldLayoutId id="2147483748" r:id="rId24"/>
    <p:sldLayoutId id="2147483749" r:id="rId25"/>
    <p:sldLayoutId id="2147483750" r:id="rId26"/>
    <p:sldLayoutId id="2147483751" r:id="rId27"/>
    <p:sldLayoutId id="2147483752" r:id="rId28"/>
    <p:sldLayoutId id="2147483754" r:id="rId29"/>
  </p:sldLayoutIdLst>
  <p:hf hdr="0" dt="0"/>
  <p:txStyles>
    <p:titleStyle>
      <a:lvl1pPr algn="l" defTabSz="914400" rtl="0" eaLnBrk="1" latinLnBrk="0" hangingPunct="1">
        <a:lnSpc>
          <a:spcPct val="85000"/>
        </a:lnSpc>
        <a:spcBef>
          <a:spcPct val="0"/>
        </a:spcBef>
        <a:buNone/>
        <a:defRPr sz="4000" kern="1200" baseline="0">
          <a:solidFill>
            <a:srgbClr val="00355F"/>
          </a:solidFill>
          <a:latin typeface="Arial" charset="0"/>
          <a:ea typeface="Arial" charset="0"/>
          <a:cs typeface="Arial" charset="0"/>
        </a:defRPr>
      </a:lvl1pPr>
    </p:titleStyle>
    <p:bodyStyle>
      <a:lvl1pPr marL="274320" indent="-274320" algn="l" defTabSz="914400" rtl="0" eaLnBrk="1" latinLnBrk="0" hangingPunct="1">
        <a:lnSpc>
          <a:spcPct val="90000"/>
        </a:lnSpc>
        <a:spcBef>
          <a:spcPts val="1500"/>
        </a:spcBef>
        <a:spcAft>
          <a:spcPts val="500"/>
        </a:spcAft>
        <a:buFont typeface="Arial" panose="020B0604020202020204" pitchFamily="34" charset="0"/>
        <a:buChar char="•"/>
        <a:defRPr sz="2800" kern="1200" baseline="0">
          <a:solidFill>
            <a:srgbClr val="00355F"/>
          </a:solidFill>
          <a:latin typeface="Arial" charset="0"/>
          <a:ea typeface="Arial" charset="0"/>
          <a:cs typeface="Arial" charset="0"/>
        </a:defRPr>
      </a:lvl1pPr>
      <a:lvl2pPr marL="548640" indent="-274320" algn="l" defTabSz="914400" rtl="0" eaLnBrk="1" latinLnBrk="0" hangingPunct="1">
        <a:lnSpc>
          <a:spcPct val="90000"/>
        </a:lnSpc>
        <a:spcBef>
          <a:spcPts val="1000"/>
        </a:spcBef>
        <a:spcAft>
          <a:spcPts val="500"/>
        </a:spcAft>
        <a:buFont typeface=".AppleSystemUIFont" charset="-120"/>
        <a:buChar char="–"/>
        <a:defRPr sz="2400" kern="1200" baseline="0">
          <a:solidFill>
            <a:srgbClr val="00355F"/>
          </a:solidFill>
          <a:latin typeface="Arial" charset="0"/>
          <a:ea typeface="Arial" charset="0"/>
          <a:cs typeface="Arial" charset="0"/>
        </a:defRPr>
      </a:lvl2pPr>
      <a:lvl3pPr marL="822960" indent="-274320" algn="l" defTabSz="914400" rtl="0" eaLnBrk="1" latinLnBrk="0" hangingPunct="1">
        <a:lnSpc>
          <a:spcPct val="90000"/>
        </a:lnSpc>
        <a:spcBef>
          <a:spcPts val="500"/>
        </a:spcBef>
        <a:spcAft>
          <a:spcPts val="500"/>
        </a:spcAft>
        <a:buClr>
          <a:srgbClr val="006699"/>
        </a:buClr>
        <a:buSzPct val="90000"/>
        <a:buFont typeface="Courier New" charset="0"/>
        <a:buChar char="o"/>
        <a:defRPr sz="2000" kern="1200">
          <a:solidFill>
            <a:srgbClr val="00355F"/>
          </a:solidFill>
          <a:latin typeface="Arial" charset="0"/>
          <a:ea typeface="Arial" charset="0"/>
          <a:cs typeface="Arial" charset="0"/>
        </a:defRPr>
      </a:lvl3pPr>
      <a:lvl4pPr marL="1097280" indent="-274320" algn="l" defTabSz="914400" rtl="0" eaLnBrk="1" latinLnBrk="0" hangingPunct="1">
        <a:lnSpc>
          <a:spcPct val="90000"/>
        </a:lnSpc>
        <a:spcBef>
          <a:spcPts val="500"/>
        </a:spcBef>
        <a:spcAft>
          <a:spcPts val="500"/>
        </a:spcAft>
        <a:buFont typeface=".AppleSystemUIFont" charset="-120"/>
        <a:buChar char="–"/>
        <a:defRPr sz="1800" kern="1200">
          <a:solidFill>
            <a:srgbClr val="00355F"/>
          </a:solidFill>
          <a:latin typeface="Arial" charset="0"/>
          <a:ea typeface="Arial" charset="0"/>
          <a:cs typeface="Arial" charset="0"/>
        </a:defRPr>
      </a:lvl4pPr>
      <a:lvl5pPr marL="1371600" indent="-274320" algn="l" defTabSz="914400" rtl="0" eaLnBrk="1" latinLnBrk="0" hangingPunct="1">
        <a:lnSpc>
          <a:spcPct val="90000"/>
        </a:lnSpc>
        <a:spcBef>
          <a:spcPts val="500"/>
        </a:spcBef>
        <a:spcAft>
          <a:spcPts val="500"/>
        </a:spcAft>
        <a:buFont typeface="LucidaGrande" charset="0"/>
        <a:buChar char="▪︎"/>
        <a:defRPr sz="1600" kern="1200">
          <a:solidFill>
            <a:srgbClr val="00355F"/>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hyperlink" Target="http://www.cde.ca.gov/sp/cd/re/psframework.asp"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cacompsat.org/competencies/index.html" TargetMode="External"/><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hyperlink" Target="http://www.pitc.org/pub/pitc_docs/home.csp" TargetMode="External"/><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2.xml"/><Relationship Id="rId7" Type="http://schemas.openxmlformats.org/officeDocument/2006/relationships/image" Target="../media/image37.png"/><Relationship Id="rId12" Type="http://schemas.openxmlformats.org/officeDocument/2006/relationships/image" Target="../media/image42.jpe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http://www.allaboutyoungchildren.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hyperlink" Target="http://www.cde.ca.gov/sp/cd/re/documents/itguidelines.pdf" TargetMode="External"/><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jpeg"/><Relationship Id="rId10" Type="http://schemas.openxmlformats.org/officeDocument/2006/relationships/image" Target="../media/image22.jpeg"/><Relationship Id="rId4" Type="http://schemas.openxmlformats.org/officeDocument/2006/relationships/hyperlink" Target="http://www.cde.ca.gov/sp/cd/re/cddpublications.asp" TargetMode="Externa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1B631-AA1B-0E21-BFD2-E62EBF1B93E2}"/>
              </a:ext>
            </a:extLst>
          </p:cNvPr>
          <p:cNvSpPr>
            <a:spLocks noGrp="1"/>
          </p:cNvSpPr>
          <p:nvPr>
            <p:ph type="title" idx="4294967295"/>
          </p:nvPr>
        </p:nvSpPr>
        <p:spPr>
          <a:xfrm>
            <a:off x="0" y="-1325563"/>
            <a:ext cx="10515600" cy="1325563"/>
          </a:xfrm>
        </p:spPr>
        <p:txBody>
          <a:bodyPr vert="horz" lIns="91440" tIns="45720" rIns="91440" bIns="45720" rtlCol="0" anchor="b" anchorCtr="0">
            <a:normAutofit/>
          </a:bodyPr>
          <a:lstStyle/>
          <a:p>
            <a:r>
              <a:rPr lang="en-US" dirty="0"/>
              <a:t>CDSS Attribution</a:t>
            </a:r>
          </a:p>
        </p:txBody>
      </p:sp>
      <p:pic>
        <p:nvPicPr>
          <p:cNvPr id="9" name="Content Placeholder 8" descr="CDSS logo">
            <a:extLst>
              <a:ext uri="{FF2B5EF4-FFF2-40B4-BE49-F238E27FC236}">
                <a16:creationId xmlns:a16="http://schemas.microsoft.com/office/drawing/2014/main" id="{C8298F65-6FA2-04B5-0415-D39D22185032}"/>
              </a:ext>
            </a:extLst>
          </p:cNvPr>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a:xfrm>
            <a:off x="899652" y="776457"/>
            <a:ext cx="2448232" cy="4723278"/>
          </a:xfrm>
        </p:spPr>
      </p:pic>
      <p:sp>
        <p:nvSpPr>
          <p:cNvPr id="5" name="Content Placeholder 4">
            <a:extLst>
              <a:ext uri="{FF2B5EF4-FFF2-40B4-BE49-F238E27FC236}">
                <a16:creationId xmlns:a16="http://schemas.microsoft.com/office/drawing/2014/main" id="{323D77C2-C1FC-12FB-3A38-242760791504}"/>
              </a:ext>
            </a:extLst>
          </p:cNvPr>
          <p:cNvSpPr>
            <a:spLocks noGrp="1"/>
          </p:cNvSpPr>
          <p:nvPr>
            <p:ph sz="quarter" idx="12"/>
          </p:nvPr>
        </p:nvSpPr>
        <p:spPr/>
        <p:txBody>
          <a:bodyPr/>
          <a:lstStyle/>
          <a:p>
            <a:r>
              <a:rPr lang="en-US" dirty="0">
                <a:solidFill>
                  <a:srgbClr val="031949"/>
                </a:solidFill>
                <a:latin typeface="Arial"/>
                <a:ea typeface="ＭＳ Ｐゴシック"/>
              </a:rPr>
              <a:t>This training is funded by the California Department of Social Services (CDSS). The materials included in this training are developed in part or wholly by the California Department of Education (CDE) and produced by CDSS. </a:t>
            </a:r>
          </a:p>
        </p:txBody>
      </p:sp>
      <p:sp>
        <p:nvSpPr>
          <p:cNvPr id="3" name="Footer Placeholder 2">
            <a:extLst>
              <a:ext uri="{FF2B5EF4-FFF2-40B4-BE49-F238E27FC236}">
                <a16:creationId xmlns:a16="http://schemas.microsoft.com/office/drawing/2014/main" id="{1BE97356-66CF-198E-48DB-D24B077B5023}"/>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040991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D06507-07E2-4F5A-810F-58D0772A4385}"/>
              </a:ext>
            </a:extLst>
          </p:cNvPr>
          <p:cNvSpPr>
            <a:spLocks noGrp="1"/>
          </p:cNvSpPr>
          <p:nvPr>
            <p:ph type="title"/>
          </p:nvPr>
        </p:nvSpPr>
        <p:spPr/>
        <p:txBody>
          <a:bodyPr/>
          <a:lstStyle/>
          <a:p>
            <a:r>
              <a:rPr lang="en-US" dirty="0">
                <a:ea typeface="Arial" pitchFamily="-65" charset="0"/>
                <a:cs typeface="Arial" pitchFamily="-65" charset="0"/>
              </a:rPr>
              <a:t>Curriculum Frameworks</a:t>
            </a:r>
            <a:endParaRPr lang="en-US" dirty="0"/>
          </a:p>
        </p:txBody>
      </p:sp>
      <p:pic>
        <p:nvPicPr>
          <p:cNvPr id="33" name="Picture 5" descr="screen shot infant toddler Curriculum Framework">
            <a:extLst>
              <a:ext uri="{FF2B5EF4-FFF2-40B4-BE49-F238E27FC236}">
                <a16:creationId xmlns:a16="http://schemas.microsoft.com/office/drawing/2014/main" id="{0CF97524-FF8E-4189-84C0-6D4E2D3E0AAC}"/>
              </a:ext>
            </a:extLst>
          </p:cNvPr>
          <p:cNvPicPr>
            <a:picLocks noGrp="1" noChangeAspect="1"/>
          </p:cNvPicPr>
          <p:nvPr>
            <p:ph sz="half" idx="1"/>
          </p:nvPr>
        </p:nvPicPr>
        <p:blipFill>
          <a:blip r:embed="rId3"/>
          <a:stretch>
            <a:fillRect/>
          </a:stretch>
        </p:blipFill>
        <p:spPr bwMode="auto">
          <a:xfrm>
            <a:off x="1021760" y="1309931"/>
            <a:ext cx="2223991" cy="2829713"/>
          </a:xfrm>
          <a:prstGeom prst="rect">
            <a:avLst/>
          </a:prstGeom>
          <a:noFill/>
          <a:ln w="9525">
            <a:noFill/>
            <a:miter lim="800000"/>
            <a:headEnd/>
            <a:tailEnd/>
          </a:ln>
        </p:spPr>
      </p:pic>
      <p:sp>
        <p:nvSpPr>
          <p:cNvPr id="22" name="10-Point Star 10">
            <a:extLst>
              <a:ext uri="{FF2B5EF4-FFF2-40B4-BE49-F238E27FC236}">
                <a16:creationId xmlns:a16="http://schemas.microsoft.com/office/drawing/2014/main" id="{976A9552-950D-48B2-94D9-D14227D19D78}"/>
              </a:ext>
            </a:extLst>
          </p:cNvPr>
          <p:cNvSpPr>
            <a:spLocks noGrp="1"/>
          </p:cNvSpPr>
          <p:nvPr>
            <p:ph sz="quarter" idx="15"/>
          </p:nvPr>
        </p:nvSpPr>
        <p:spPr bwMode="auto">
          <a:xfrm>
            <a:off x="9378462" y="415925"/>
            <a:ext cx="1975338" cy="1788013"/>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a:noAutofit/>
          </a:bodyPr>
          <a:lstStyle/>
          <a:p>
            <a:pPr marL="0" indent="0" algn="ctr">
              <a:buNone/>
              <a:defRPr/>
            </a:pPr>
            <a:r>
              <a:rPr lang="en-US" sz="1800" b="1" dirty="0">
                <a:solidFill>
                  <a:schemeClr val="bg1"/>
                </a:solidFill>
                <a:latin typeface="Arial" pitchFamily="-109" charset="0"/>
                <a:ea typeface="+mn-ea"/>
                <a:cs typeface="+mn-cs"/>
              </a:rPr>
              <a:t>CECO modules</a:t>
            </a:r>
          </a:p>
        </p:txBody>
      </p:sp>
      <p:pic>
        <p:nvPicPr>
          <p:cNvPr id="23" name="Picture 40" descr="screen shot Preschool Curriculum Framework">
            <a:hlinkClick r:id="rId4"/>
            <a:extLst>
              <a:ext uri="{FF2B5EF4-FFF2-40B4-BE49-F238E27FC236}">
                <a16:creationId xmlns:a16="http://schemas.microsoft.com/office/drawing/2014/main" id="{1206BF6D-53FE-40A5-8D15-0514E221125C}"/>
              </a:ext>
            </a:extLst>
          </p:cNvPr>
          <p:cNvPicPr>
            <a:picLocks noGrp="1" noChangeAspect="1" noChangeArrowheads="1"/>
          </p:cNvPicPr>
          <p:nvPr>
            <p:ph sz="quarter" idx="13"/>
          </p:nvPr>
        </p:nvPicPr>
        <p:blipFill>
          <a:blip r:embed="rId5"/>
          <a:stretch>
            <a:fillRect/>
          </a:stretch>
        </p:blipFill>
        <p:spPr bwMode="auto">
          <a:xfrm>
            <a:off x="3718600" y="1619361"/>
            <a:ext cx="2176359" cy="2798177"/>
          </a:xfrm>
          <a:prstGeom prst="rect">
            <a:avLst/>
          </a:prstGeom>
          <a:noFill/>
          <a:ln w="9525">
            <a:noFill/>
            <a:miter lim="800000"/>
            <a:headEnd/>
            <a:tailEnd/>
          </a:ln>
        </p:spPr>
      </p:pic>
      <p:pic>
        <p:nvPicPr>
          <p:cNvPr id="6" name="Picture 7" descr="screen shot Preschool Curriculum Framework">
            <a:extLst>
              <a:ext uri="{FF2B5EF4-FFF2-40B4-BE49-F238E27FC236}">
                <a16:creationId xmlns:a16="http://schemas.microsoft.com/office/drawing/2014/main" id="{A7F928AA-35D9-E71E-1F76-76AF81325EBD}"/>
              </a:ext>
            </a:extLst>
          </p:cNvPr>
          <p:cNvPicPr>
            <a:picLocks noGrp="1" noChangeAspect="1"/>
          </p:cNvPicPr>
          <p:nvPr>
            <p:ph sz="half" idx="2"/>
          </p:nvPr>
        </p:nvPicPr>
        <p:blipFill>
          <a:blip r:embed="rId6"/>
          <a:stretch>
            <a:fillRect/>
          </a:stretch>
        </p:blipFill>
        <p:spPr bwMode="auto">
          <a:xfrm>
            <a:off x="6297043" y="2203938"/>
            <a:ext cx="2321277" cy="2793973"/>
          </a:xfrm>
          <a:prstGeom prst="rect">
            <a:avLst/>
          </a:prstGeom>
          <a:noFill/>
          <a:ln w="9525">
            <a:noFill/>
            <a:miter lim="800000"/>
            <a:headEnd/>
            <a:tailEnd/>
          </a:ln>
        </p:spPr>
      </p:pic>
      <p:sp>
        <p:nvSpPr>
          <p:cNvPr id="7" name="10-Point Star 9">
            <a:extLst>
              <a:ext uri="{FF2B5EF4-FFF2-40B4-BE49-F238E27FC236}">
                <a16:creationId xmlns:a16="http://schemas.microsoft.com/office/drawing/2014/main" id="{B9B19F91-D9AF-B312-1BF7-7CF31DC68C43}"/>
              </a:ext>
              <a:ext uri="{C183D7F6-B498-43B3-948B-1728B52AA6E4}">
                <adec:decorative xmlns:adec="http://schemas.microsoft.com/office/drawing/2017/decorative" val="0"/>
              </a:ext>
            </a:extLst>
          </p:cNvPr>
          <p:cNvSpPr txBox="1">
            <a:spLocks noGrp="1"/>
          </p:cNvSpPr>
          <p:nvPr>
            <p:ph sz="quarter" idx="16"/>
          </p:nvPr>
        </p:nvSpPr>
        <p:spPr bwMode="auto">
          <a:xfrm>
            <a:off x="835819" y="4405815"/>
            <a:ext cx="2071504" cy="1981752"/>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vert="horz" lIns="68580" tIns="34290" rIns="68580" bIns="34290" rtlCol="0">
            <a:noAutofit/>
          </a:bodyPr>
          <a:lstStyle>
            <a:lvl1pPr marL="0" indent="0" algn="l" defTabSz="914400" rtl="0" eaLnBrk="1" latinLnBrk="0" hangingPunct="1">
              <a:lnSpc>
                <a:spcPct val="90000"/>
              </a:lnSpc>
              <a:spcBef>
                <a:spcPts val="1500"/>
              </a:spcBef>
              <a:spcAft>
                <a:spcPts val="500"/>
              </a:spcAft>
              <a:buFont typeface="Arial" panose="020B0604020202020204" pitchFamily="34" charset="0"/>
              <a:buNone/>
              <a:defRPr sz="2800" kern="1200" baseline="0">
                <a:solidFill>
                  <a:srgbClr val="006699"/>
                </a:solidFill>
                <a:latin typeface="Arial" charset="0"/>
                <a:ea typeface="Arial" charset="0"/>
                <a:cs typeface="Arial" charset="0"/>
              </a:defRPr>
            </a:lvl1pPr>
            <a:lvl2pPr marL="548640" indent="-274320" algn="l" defTabSz="914400" rtl="0" eaLnBrk="1" latinLnBrk="0" hangingPunct="1">
              <a:lnSpc>
                <a:spcPct val="90000"/>
              </a:lnSpc>
              <a:spcBef>
                <a:spcPts val="1000"/>
              </a:spcBef>
              <a:spcAft>
                <a:spcPts val="500"/>
              </a:spcAft>
              <a:buFont typeface=".AppleSystemUIFont" charset="-120"/>
              <a:buChar char="–"/>
              <a:defRPr sz="2400" kern="1200" baseline="0">
                <a:solidFill>
                  <a:srgbClr val="141414"/>
                </a:solidFill>
                <a:latin typeface="Arial" charset="0"/>
                <a:ea typeface="Arial" charset="0"/>
                <a:cs typeface="Arial" charset="0"/>
              </a:defRPr>
            </a:lvl2pPr>
            <a:lvl3pPr marL="822960" indent="-274320" algn="l" defTabSz="914400" rtl="0" eaLnBrk="1" latinLnBrk="0" hangingPunct="1">
              <a:lnSpc>
                <a:spcPct val="90000"/>
              </a:lnSpc>
              <a:spcBef>
                <a:spcPts val="500"/>
              </a:spcBef>
              <a:spcAft>
                <a:spcPts val="500"/>
              </a:spcAft>
              <a:buClr>
                <a:srgbClr val="006699"/>
              </a:buClr>
              <a:buSzPct val="90000"/>
              <a:buFont typeface="Courier New" charset="0"/>
              <a:buChar char="o"/>
              <a:defRPr sz="2000" kern="1200">
                <a:solidFill>
                  <a:srgbClr val="141414"/>
                </a:solidFill>
                <a:latin typeface="Arial" charset="0"/>
                <a:ea typeface="Arial" charset="0"/>
                <a:cs typeface="Arial" charset="0"/>
              </a:defRPr>
            </a:lvl3pPr>
            <a:lvl4pPr marL="1097280" indent="-274320" algn="l" defTabSz="914400" rtl="0" eaLnBrk="1" latinLnBrk="0" hangingPunct="1">
              <a:lnSpc>
                <a:spcPct val="90000"/>
              </a:lnSpc>
              <a:spcBef>
                <a:spcPts val="500"/>
              </a:spcBef>
              <a:spcAft>
                <a:spcPts val="500"/>
              </a:spcAft>
              <a:buFont typeface=".AppleSystemUIFont" charset="-120"/>
              <a:buChar char="–"/>
              <a:defRPr sz="1800" kern="1200">
                <a:solidFill>
                  <a:srgbClr val="141414"/>
                </a:solidFill>
                <a:latin typeface="Arial" charset="0"/>
                <a:ea typeface="Arial" charset="0"/>
                <a:cs typeface="Arial" charset="0"/>
              </a:defRPr>
            </a:lvl4pPr>
            <a:lvl5pPr marL="1371600" indent="-274320" algn="l" defTabSz="914400" rtl="0" eaLnBrk="1" latinLnBrk="0" hangingPunct="1">
              <a:lnSpc>
                <a:spcPct val="90000"/>
              </a:lnSpc>
              <a:spcBef>
                <a:spcPts val="500"/>
              </a:spcBef>
              <a:spcAft>
                <a:spcPts val="500"/>
              </a:spcAft>
              <a:buFont typeface="LucidaGrande" charset="0"/>
              <a:buChar char="▪︎"/>
              <a:defRPr sz="1600" kern="1200">
                <a:solidFill>
                  <a:srgbClr val="14141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spcBef>
                <a:spcPts val="0"/>
              </a:spcBef>
              <a:defRPr/>
            </a:pPr>
            <a:r>
              <a:rPr lang="en-US" sz="1800" b="1" dirty="0">
                <a:solidFill>
                  <a:schemeClr val="bg1"/>
                </a:solidFill>
                <a:latin typeface="Arial" pitchFamily="-111" charset="0"/>
                <a:ea typeface="+mn-ea"/>
                <a:cs typeface="+mn-cs"/>
              </a:rPr>
              <a:t>CPIN offers training </a:t>
            </a:r>
          </a:p>
        </p:txBody>
      </p:sp>
      <p:pic>
        <p:nvPicPr>
          <p:cNvPr id="29" name="Picture 8" descr="screen shot Preschool Curriculum Framework">
            <a:extLst>
              <a:ext uri="{FF2B5EF4-FFF2-40B4-BE49-F238E27FC236}">
                <a16:creationId xmlns:a16="http://schemas.microsoft.com/office/drawing/2014/main" id="{4E253729-A896-4D86-ABA4-20995EC76B39}"/>
              </a:ext>
            </a:extLst>
          </p:cNvPr>
          <p:cNvPicPr>
            <a:picLocks noGrp="1" noChangeAspect="1"/>
          </p:cNvPicPr>
          <p:nvPr>
            <p:ph sz="quarter" idx="14"/>
          </p:nvPr>
        </p:nvPicPr>
        <p:blipFill>
          <a:blip r:embed="rId7"/>
          <a:stretch>
            <a:fillRect/>
          </a:stretch>
        </p:blipFill>
        <p:spPr bwMode="auto">
          <a:xfrm>
            <a:off x="8817867" y="2742657"/>
            <a:ext cx="2352373" cy="2793974"/>
          </a:xfrm>
          <a:prstGeom prst="rect">
            <a:avLst/>
          </a:prstGeom>
          <a:noFill/>
          <a:ln w="9525">
            <a:noFill/>
            <a:miter lim="800000"/>
            <a:headEnd/>
            <a:tailEnd/>
          </a:ln>
        </p:spPr>
      </p:pic>
      <p:sp>
        <p:nvSpPr>
          <p:cNvPr id="8" name="Footer Placeholder 7">
            <a:extLst>
              <a:ext uri="{FF2B5EF4-FFF2-40B4-BE49-F238E27FC236}">
                <a16:creationId xmlns:a16="http://schemas.microsoft.com/office/drawing/2014/main" id="{97380C10-ADED-8F52-1B88-DEC7FA0BAC5E}"/>
              </a:ext>
            </a:extLst>
          </p:cNvPr>
          <p:cNvSpPr>
            <a:spLocks noGrp="1"/>
          </p:cNvSpPr>
          <p:nvPr>
            <p:ph type="ftr" sz="quarter" idx="17"/>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10" name="Slide Number Placeholder 9">
            <a:extLst>
              <a:ext uri="{FF2B5EF4-FFF2-40B4-BE49-F238E27FC236}">
                <a16:creationId xmlns:a16="http://schemas.microsoft.com/office/drawing/2014/main" id="{9E54996E-E3DF-1206-4B06-C6D8856F8F96}"/>
              </a:ext>
            </a:extLst>
          </p:cNvPr>
          <p:cNvSpPr>
            <a:spLocks noGrp="1"/>
          </p:cNvSpPr>
          <p:nvPr>
            <p:ph type="sldNum" sz="quarter" idx="18"/>
          </p:nvPr>
        </p:nvSpPr>
        <p:spPr/>
        <p:txBody>
          <a:bodyPr/>
          <a:lstStyle/>
          <a:p>
            <a:fld id="{637B919E-CF91-4A4B-995A-96557E3F2BA0}"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22"/>
                                        </p:tgtEl>
                                        <p:attrNameLst>
                                          <p:attrName>style.color</p:attrName>
                                        </p:attrNameLst>
                                      </p:cBhvr>
                                      <p:by>
                                        <p:hsl h="7200000" s="0" l="0"/>
                                      </p:by>
                                    </p:animClr>
                                    <p:animClr clrSpc="hsl" dir="cw">
                                      <p:cBhvr>
                                        <p:cTn id="7" dur="500" fill="hold"/>
                                        <p:tgtEl>
                                          <p:spTgt spid="22"/>
                                        </p:tgtEl>
                                        <p:attrNameLst>
                                          <p:attrName>fillcolor</p:attrName>
                                        </p:attrNameLst>
                                      </p:cBhvr>
                                      <p:by>
                                        <p:hsl h="7200000" s="0" l="0"/>
                                      </p:by>
                                    </p:animClr>
                                    <p:animClr clrSpc="hsl" dir="cw">
                                      <p:cBhvr>
                                        <p:cTn id="8" dur="500" fill="hold"/>
                                        <p:tgtEl>
                                          <p:spTgt spid="22"/>
                                        </p:tgtEl>
                                        <p:attrNameLst>
                                          <p:attrName>stroke.color</p:attrName>
                                        </p:attrNameLst>
                                      </p:cBhvr>
                                      <p:by>
                                        <p:hsl h="7200000" s="0" l="0"/>
                                      </p:by>
                                    </p:animClr>
                                    <p:set>
                                      <p:cBhvr>
                                        <p:cTn id="9" dur="500" fill="hold"/>
                                        <p:tgtEl>
                                          <p:spTgt spid="2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0" nodeType="clickEffect">
                                  <p:stCondLst>
                                    <p:cond delay="0"/>
                                  </p:stCondLst>
                                  <p:childTnLst>
                                    <p:animClr clrSpc="hsl" dir="cw">
                                      <p:cBhvr override="childStyle">
                                        <p:cTn id="13" dur="500" fill="hold"/>
                                        <p:tgtEl>
                                          <p:spTgt spid="7"/>
                                        </p:tgtEl>
                                        <p:attrNameLst>
                                          <p:attrName>style.color</p:attrName>
                                        </p:attrNameLst>
                                      </p:cBhvr>
                                      <p:by>
                                        <p:hsl h="7200000" s="0" l="0"/>
                                      </p:by>
                                    </p:animClr>
                                    <p:animClr clrSpc="hsl" dir="cw">
                                      <p:cBhvr>
                                        <p:cTn id="14" dur="500" fill="hold"/>
                                        <p:tgtEl>
                                          <p:spTgt spid="7"/>
                                        </p:tgtEl>
                                        <p:attrNameLst>
                                          <p:attrName>fillcolor</p:attrName>
                                        </p:attrNameLst>
                                      </p:cBhvr>
                                      <p:by>
                                        <p:hsl h="7200000" s="0" l="0"/>
                                      </p:by>
                                    </p:animClr>
                                    <p:animClr clrSpc="hsl" dir="cw">
                                      <p:cBhvr>
                                        <p:cTn id="15" dur="500" fill="hold"/>
                                        <p:tgtEl>
                                          <p:spTgt spid="7"/>
                                        </p:tgtEl>
                                        <p:attrNameLst>
                                          <p:attrName>stroke.color</p:attrName>
                                        </p:attrNameLst>
                                      </p:cBhvr>
                                      <p:by>
                                        <p:hsl h="7200000" s="0" l="0"/>
                                      </p:by>
                                    </p:animClr>
                                    <p:set>
                                      <p:cBhvr>
                                        <p:cTn id="16"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2BCD-4480-4405-BD7E-D87A9F2B9533}"/>
              </a:ext>
            </a:extLst>
          </p:cNvPr>
          <p:cNvSpPr>
            <a:spLocks noGrp="1"/>
          </p:cNvSpPr>
          <p:nvPr>
            <p:ph type="title"/>
          </p:nvPr>
        </p:nvSpPr>
        <p:spPr/>
        <p:txBody>
          <a:bodyPr>
            <a:normAutofit fontScale="90000"/>
          </a:bodyPr>
          <a:lstStyle/>
          <a:p>
            <a:r>
              <a:rPr lang="en-US" dirty="0">
                <a:ea typeface="ＭＳ Ｐゴシック" pitchFamily="-65" charset="-128"/>
              </a:rPr>
              <a:t>Professional Development Supports &amp; Competencies </a:t>
            </a:r>
            <a:endParaRPr lang="en-US" dirty="0"/>
          </a:p>
        </p:txBody>
      </p:sp>
      <p:pic>
        <p:nvPicPr>
          <p:cNvPr id="11" name="Content Placeholder 10" descr="Family Child Care at Its Best">
            <a:extLst>
              <a:ext uri="{FF2B5EF4-FFF2-40B4-BE49-F238E27FC236}">
                <a16:creationId xmlns:a16="http://schemas.microsoft.com/office/drawing/2014/main" id="{EEDD9EDA-E061-A3F5-2348-F7A4541D276A}"/>
              </a:ext>
            </a:extLst>
          </p:cNvPr>
          <p:cNvPicPr>
            <a:picLocks noGrp="1" noChangeAspect="1"/>
          </p:cNvPicPr>
          <p:nvPr>
            <p:ph sz="half" idx="1"/>
          </p:nvPr>
        </p:nvPicPr>
        <p:blipFill>
          <a:blip r:embed="rId3"/>
          <a:stretch/>
        </p:blipFill>
        <p:spPr>
          <a:xfrm>
            <a:off x="651972" y="1863029"/>
            <a:ext cx="1672258" cy="1552199"/>
          </a:xfrm>
        </p:spPr>
      </p:pic>
      <p:pic>
        <p:nvPicPr>
          <p:cNvPr id="27" name="Picture 8" descr="PITC logo">
            <a:hlinkClick r:id="rId4"/>
            <a:extLst>
              <a:ext uri="{FF2B5EF4-FFF2-40B4-BE49-F238E27FC236}">
                <a16:creationId xmlns:a16="http://schemas.microsoft.com/office/drawing/2014/main" id="{3E44B277-8EBF-4AA5-8D33-5BD0A53C7E75}"/>
              </a:ext>
            </a:extLst>
          </p:cNvPr>
          <p:cNvPicPr>
            <a:picLocks noGrp="1" noChangeAspect="1"/>
          </p:cNvPicPr>
          <p:nvPr>
            <p:ph sz="quarter" idx="13"/>
          </p:nvPr>
        </p:nvPicPr>
        <p:blipFill>
          <a:blip r:embed="rId5"/>
          <a:stretch>
            <a:fillRect/>
          </a:stretch>
        </p:blipFill>
        <p:spPr bwMode="auto">
          <a:xfrm>
            <a:off x="3136621" y="1670515"/>
            <a:ext cx="3211512" cy="1205903"/>
          </a:xfrm>
          <a:prstGeom prst="rect">
            <a:avLst/>
          </a:prstGeom>
          <a:noFill/>
          <a:ln w="9525">
            <a:noFill/>
            <a:miter lim="800000"/>
            <a:headEnd/>
            <a:tailEnd/>
          </a:ln>
        </p:spPr>
      </p:pic>
      <p:pic>
        <p:nvPicPr>
          <p:cNvPr id="15" name="Content Placeholder 14" descr="All about young children logo">
            <a:extLst>
              <a:ext uri="{FF2B5EF4-FFF2-40B4-BE49-F238E27FC236}">
                <a16:creationId xmlns:a16="http://schemas.microsoft.com/office/drawing/2014/main" id="{E8C7FF91-99C1-EDFA-1DA8-302D753D4F32}"/>
              </a:ext>
            </a:extLst>
          </p:cNvPr>
          <p:cNvPicPr>
            <a:picLocks noGrp="1" noChangeAspect="1"/>
          </p:cNvPicPr>
          <p:nvPr>
            <p:ph sz="quarter" idx="15"/>
          </p:nvPr>
        </p:nvPicPr>
        <p:blipFill>
          <a:blip r:embed="rId6"/>
          <a:stretch>
            <a:fillRect/>
          </a:stretch>
        </p:blipFill>
        <p:spPr>
          <a:xfrm>
            <a:off x="6595658" y="1452839"/>
            <a:ext cx="5207809" cy="1030711"/>
          </a:xfrm>
          <a:prstGeom prst="rect">
            <a:avLst/>
          </a:prstGeom>
          <a:solidFill>
            <a:srgbClr val="FFFFFF">
              <a:alpha val="80000"/>
            </a:srgbClr>
          </a:solidFill>
        </p:spPr>
      </p:pic>
      <p:pic>
        <p:nvPicPr>
          <p:cNvPr id="4" name="Picture 3" descr="IECMHC network logo">
            <a:extLst>
              <a:ext uri="{FF2B5EF4-FFF2-40B4-BE49-F238E27FC236}">
                <a16:creationId xmlns:a16="http://schemas.microsoft.com/office/drawing/2014/main" id="{539C1C35-E914-00C1-00CA-3461A5776B50}"/>
              </a:ext>
            </a:extLst>
          </p:cNvPr>
          <p:cNvPicPr>
            <a:picLocks noChangeAspect="1"/>
          </p:cNvPicPr>
          <p:nvPr/>
        </p:nvPicPr>
        <p:blipFill>
          <a:blip r:embed="rId7"/>
          <a:srcRect t="14749" b="14747"/>
          <a:stretch>
            <a:fillRect/>
          </a:stretch>
        </p:blipFill>
        <p:spPr>
          <a:xfrm>
            <a:off x="1728081" y="3415228"/>
            <a:ext cx="4033815" cy="853209"/>
          </a:xfrm>
          <a:prstGeom prst="rect">
            <a:avLst/>
          </a:prstGeom>
        </p:spPr>
      </p:pic>
      <p:pic>
        <p:nvPicPr>
          <p:cNvPr id="26" name="Picture 12" descr="ECE COMPSAT logo">
            <a:hlinkClick r:id="rId8"/>
            <a:extLst>
              <a:ext uri="{FF2B5EF4-FFF2-40B4-BE49-F238E27FC236}">
                <a16:creationId xmlns:a16="http://schemas.microsoft.com/office/drawing/2014/main" id="{3CFB288D-8799-47EF-8315-19B652A1AF50}"/>
              </a:ext>
            </a:extLst>
          </p:cNvPr>
          <p:cNvPicPr>
            <a:picLocks noGrp="1" noChangeAspect="1"/>
          </p:cNvPicPr>
          <p:nvPr>
            <p:ph sz="quarter" idx="4294967295"/>
          </p:nvPr>
        </p:nvPicPr>
        <p:blipFill>
          <a:blip r:embed="rId9" cstate="print">
            <a:extLst>
              <a:ext uri="{28A0092B-C50C-407E-A947-70E740481C1C}">
                <a14:useLocalDpi xmlns:a14="http://schemas.microsoft.com/office/drawing/2010/main"/>
              </a:ext>
            </a:extLst>
          </a:blip>
          <a:srcRect r="24001"/>
          <a:stretch>
            <a:fillRect/>
          </a:stretch>
        </p:blipFill>
        <p:spPr bwMode="auto">
          <a:xfrm>
            <a:off x="9649230" y="2764706"/>
            <a:ext cx="2154237" cy="1822450"/>
          </a:xfrm>
          <a:prstGeom prst="rect">
            <a:avLst/>
          </a:prstGeom>
          <a:noFill/>
          <a:ln w="9525">
            <a:noFill/>
            <a:miter lim="800000"/>
            <a:headEnd/>
            <a:tailEnd/>
          </a:ln>
        </p:spPr>
      </p:pic>
      <p:pic>
        <p:nvPicPr>
          <p:cNvPr id="12" name="Content Placeholder 11" descr="cpin logo">
            <a:extLst>
              <a:ext uri="{FF2B5EF4-FFF2-40B4-BE49-F238E27FC236}">
                <a16:creationId xmlns:a16="http://schemas.microsoft.com/office/drawing/2014/main" id="{A15668B6-DC79-4CEC-A0A6-C8BE5B45D24D}"/>
              </a:ext>
            </a:extLst>
          </p:cNvPr>
          <p:cNvPicPr>
            <a:picLocks noGrp="1" noChangeAspect="1"/>
          </p:cNvPicPr>
          <p:nvPr>
            <p:ph sz="quarter" idx="14"/>
          </p:nvPr>
        </p:nvPicPr>
        <p:blipFill>
          <a:blip r:embed="rId10" cstate="print">
            <a:alphaModFix/>
            <a:extLst>
              <a:ext uri="{28A0092B-C50C-407E-A947-70E740481C1C}">
                <a14:useLocalDpi xmlns:a14="http://schemas.microsoft.com/office/drawing/2010/main"/>
              </a:ext>
            </a:extLst>
          </a:blip>
          <a:stretch>
            <a:fillRect/>
          </a:stretch>
        </p:blipFill>
        <p:spPr>
          <a:xfrm>
            <a:off x="656723" y="4663715"/>
            <a:ext cx="3729394" cy="1409700"/>
          </a:xfrm>
        </p:spPr>
      </p:pic>
      <p:pic>
        <p:nvPicPr>
          <p:cNvPr id="1026" name="Picture 2" descr="California Child Development Training Consortium logo">
            <a:extLst>
              <a:ext uri="{FF2B5EF4-FFF2-40B4-BE49-F238E27FC236}">
                <a16:creationId xmlns:a16="http://schemas.microsoft.com/office/drawing/2014/main" id="{E5C5309E-DBD1-0DE8-D1C0-A27CB2B33FA9}"/>
              </a:ext>
            </a:extLst>
          </p:cNvPr>
          <p:cNvPicPr>
            <a:picLocks noGrp="1" noChangeAspect="1" noChangeArrowheads="1"/>
          </p:cNvPicPr>
          <p:nvPr>
            <p:ph sz="quarter" idx="16"/>
          </p:nvPr>
        </p:nvPicPr>
        <p:blipFill>
          <a:blip r:embed="rId11">
            <a:extLst>
              <a:ext uri="{28A0092B-C50C-407E-A947-70E740481C1C}">
                <a14:useLocalDpi xmlns:a14="http://schemas.microsoft.com/office/drawing/2010/main"/>
              </a:ext>
            </a:extLst>
          </a:blip>
          <a:stretch>
            <a:fillRect/>
          </a:stretch>
        </p:blipFill>
        <p:spPr bwMode="auto">
          <a:xfrm>
            <a:off x="6096000" y="4819113"/>
            <a:ext cx="3729395" cy="117209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3DED9CDC-5B64-5D88-2FBD-AAA2B1A4A64F}"/>
              </a:ext>
            </a:extLst>
          </p:cNvPr>
          <p:cNvSpPr>
            <a:spLocks noGrp="1"/>
          </p:cNvSpPr>
          <p:nvPr>
            <p:ph type="ftr" sz="quarter" idx="17"/>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5" name="Slide Number Placeholder 4">
            <a:extLst>
              <a:ext uri="{FF2B5EF4-FFF2-40B4-BE49-F238E27FC236}">
                <a16:creationId xmlns:a16="http://schemas.microsoft.com/office/drawing/2014/main" id="{F74E07B2-8F2B-1CAE-9A3D-B377E48E4021}"/>
              </a:ext>
            </a:extLst>
          </p:cNvPr>
          <p:cNvSpPr>
            <a:spLocks noGrp="1"/>
          </p:cNvSpPr>
          <p:nvPr>
            <p:ph type="sldNum" sz="quarter" idx="18"/>
          </p:nvPr>
        </p:nvSpPr>
        <p:spPr/>
        <p:txBody>
          <a:bodyPr/>
          <a:lstStyle/>
          <a:p>
            <a:fld id="{637B919E-CF91-4A4B-995A-96557E3F2BA0}" type="slidenum">
              <a:rPr lang="en-US" smtClean="0"/>
              <a:pPr/>
              <a:t>11</a:t>
            </a:fld>
            <a:endParaRPr lang="en-US"/>
          </a:p>
        </p:txBody>
      </p:sp>
    </p:spTree>
    <p:extLst>
      <p:ext uri="{BB962C8B-B14F-4D97-AF65-F5344CB8AC3E}">
        <p14:creationId xmlns:p14="http://schemas.microsoft.com/office/powerpoint/2010/main" val="1052588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C183D7F6-B498-43B3-948B-1728B52AA6E4}">
                <adec:decorative xmlns:adec="http://schemas.microsoft.com/office/drawing/2017/decorative" val="1"/>
              </a:ext>
            </a:extLst>
          </p:cNvPr>
          <p:cNvPicPr>
            <a:picLocks noGrp="1" noChangeAspect="1"/>
          </p:cNvPicPr>
          <p:nvPr>
            <p:ph sz="quarter" idx="13"/>
          </p:nvPr>
        </p:nvPicPr>
        <p:blipFill>
          <a:blip r:embed="rId4"/>
          <a:stretch/>
        </p:blipFill>
        <p:spPr>
          <a:xfrm>
            <a:off x="546933" y="1374580"/>
            <a:ext cx="3165392" cy="2212126"/>
          </a:xfrm>
          <a:prstGeom prst="rect">
            <a:avLst/>
          </a:prstGeom>
          <a:ln>
            <a:solidFill>
              <a:schemeClr val="accent2">
                <a:lumMod val="75000"/>
              </a:schemeClr>
            </a:solidFill>
          </a:ln>
        </p:spPr>
      </p:pic>
      <p:sp>
        <p:nvSpPr>
          <p:cNvPr id="8" name="Title 7">
            <a:extLst>
              <a:ext uri="{FF2B5EF4-FFF2-40B4-BE49-F238E27FC236}">
                <a16:creationId xmlns:a16="http://schemas.microsoft.com/office/drawing/2014/main" id="{8AFF8848-0778-A3DA-6023-016BB60F3DF7}"/>
              </a:ext>
            </a:extLst>
          </p:cNvPr>
          <p:cNvSpPr>
            <a:spLocks noGrp="1"/>
          </p:cNvSpPr>
          <p:nvPr>
            <p:ph type="title"/>
          </p:nvPr>
        </p:nvSpPr>
        <p:spPr/>
        <p:txBody>
          <a:bodyPr/>
          <a:lstStyle/>
          <a:p>
            <a:r>
              <a:rPr lang="en-US" dirty="0"/>
              <a:t>Desired Results Assessment System </a:t>
            </a:r>
          </a:p>
        </p:txBody>
      </p:sp>
      <p:pic>
        <p:nvPicPr>
          <p:cNvPr id="15" name="Content Placeholder 2" descr="Parent Survey ">
            <a:extLst>
              <a:ext uri="{FF2B5EF4-FFF2-40B4-BE49-F238E27FC236}">
                <a16:creationId xmlns:a16="http://schemas.microsoft.com/office/drawing/2014/main" id="{AF26A084-3C56-C136-9351-44F27F6414E0}"/>
              </a:ext>
            </a:extLst>
          </p:cNvPr>
          <p:cNvPicPr>
            <a:picLocks noChangeAspect="1"/>
          </p:cNvPicPr>
          <p:nvPr/>
        </p:nvPicPr>
        <p:blipFill>
          <a:blip r:embed="rId5">
            <a:extLst>
              <a:ext uri="{28A0092B-C50C-407E-A947-70E740481C1C}">
                <a14:useLocalDpi xmlns:a14="http://schemas.microsoft.com/office/drawing/2010/main" val="0"/>
              </a:ext>
            </a:extLst>
          </a:blip>
          <a:srcRect l="9287" r="6647" b="77690"/>
          <a:stretch/>
        </p:blipFill>
        <p:spPr>
          <a:xfrm>
            <a:off x="7168068" y="1580158"/>
            <a:ext cx="4476999" cy="1619943"/>
          </a:xfrm>
          <a:prstGeom prst="rect">
            <a:avLst/>
          </a:prstGeom>
          <a:ln w="38100" cap="sq">
            <a:solidFill>
              <a:srgbClr val="000000"/>
            </a:solidFill>
            <a:miter lim="800000"/>
            <a:headEnd/>
            <a:tailEnd/>
          </a:ln>
          <a:effectLst>
            <a:outerShdw blurRad="50800" dist="38100" dir="2700000" algn="tl" rotWithShape="0">
              <a:srgbClr val="000000">
                <a:alpha val="42998"/>
              </a:srgbClr>
            </a:outerShdw>
          </a:effectLst>
        </p:spPr>
      </p:pic>
      <p:sp>
        <p:nvSpPr>
          <p:cNvPr id="3" name="Oval 2">
            <a:extLst>
              <a:ext uri="{C183D7F6-B498-43B3-948B-1728B52AA6E4}">
                <adec:decorative xmlns:adec="http://schemas.microsoft.com/office/drawing/2017/decorative" val="1"/>
              </a:ext>
            </a:extLst>
          </p:cNvPr>
          <p:cNvSpPr/>
          <p:nvPr/>
        </p:nvSpPr>
        <p:spPr>
          <a:xfrm>
            <a:off x="7208349" y="1635512"/>
            <a:ext cx="4305247" cy="179348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22C5964-6CE3-F3B5-11FF-ED8F1E612517}"/>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803573" y="2390129"/>
            <a:ext cx="3276714" cy="1975472"/>
          </a:xfrm>
          <a:prstGeom prst="rect">
            <a:avLst/>
          </a:prstGeom>
          <a:ln>
            <a:solidFill>
              <a:schemeClr val="accent1"/>
            </a:solidFill>
          </a:ln>
        </p:spPr>
      </p:pic>
      <p:pic>
        <p:nvPicPr>
          <p:cNvPr id="7" name="Picture 6" descr="A close-up of a child adoption application">
            <a:extLst>
              <a:ext uri="{FF2B5EF4-FFF2-40B4-BE49-F238E27FC236}">
                <a16:creationId xmlns:a16="http://schemas.microsoft.com/office/drawing/2014/main" id="{17326F67-A5E2-27D8-45B5-8DD8E39D68AE}"/>
              </a:ext>
            </a:extLst>
          </p:cNvPr>
          <p:cNvPicPr>
            <a:picLocks noChangeAspect="1"/>
          </p:cNvPicPr>
          <p:nvPr/>
        </p:nvPicPr>
        <p:blipFill>
          <a:blip r:embed="rId7"/>
          <a:stretch>
            <a:fillRect/>
          </a:stretch>
        </p:blipFill>
        <p:spPr>
          <a:xfrm>
            <a:off x="1173444" y="3586706"/>
            <a:ext cx="3103238" cy="2072652"/>
          </a:xfrm>
          <a:prstGeom prst="rect">
            <a:avLst/>
          </a:prstGeom>
          <a:ln>
            <a:solidFill>
              <a:srgbClr val="A1DCF8"/>
            </a:solidFill>
          </a:ln>
        </p:spPr>
      </p:pic>
      <p:pic>
        <p:nvPicPr>
          <p:cNvPr id="25" name="Picture 6">
            <a:extLst>
              <a:ext uri="{C183D7F6-B498-43B3-948B-1728B52AA6E4}">
                <adec:decorative xmlns:adec="http://schemas.microsoft.com/office/drawing/2017/decorative" val="1"/>
              </a:ext>
            </a:extLst>
          </p:cNvPr>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283253" y="4692207"/>
            <a:ext cx="2186733" cy="1692245"/>
          </a:xfrm>
          <a:prstGeom prst="rect">
            <a:avLst/>
          </a:prstGeom>
          <a:noFill/>
          <a:ln w="9525">
            <a:solidFill>
              <a:schemeClr val="accent1"/>
            </a:solidFill>
            <a:miter lim="800000"/>
            <a:headEnd/>
            <a:tailEnd/>
          </a:ln>
        </p:spPr>
      </p:pic>
      <p:pic>
        <p:nvPicPr>
          <p:cNvPr id="2" name="Picture 2" descr="Early Childhood Environment Rating Scale">
            <a:extLst>
              <a:ext uri="{FF2B5EF4-FFF2-40B4-BE49-F238E27FC236}">
                <a16:creationId xmlns:a16="http://schemas.microsoft.com/office/drawing/2014/main" id="{9D4E7850-98D8-5615-AC33-E23EA1E5AF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9986" y="1210223"/>
            <a:ext cx="1962159" cy="15099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amily Child Care Environment Rating ...">
            <a:extLst>
              <a:ext uri="{FF2B5EF4-FFF2-40B4-BE49-F238E27FC236}">
                <a16:creationId xmlns:a16="http://schemas.microsoft.com/office/drawing/2014/main" id="{AA7064F1-2EAA-A0EF-3205-36147DA55E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12498" y="2145935"/>
            <a:ext cx="1962159" cy="15099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Environment Rating Scale - Infant ...">
            <a:extLst>
              <a:ext uri="{FF2B5EF4-FFF2-40B4-BE49-F238E27FC236}">
                <a16:creationId xmlns:a16="http://schemas.microsoft.com/office/drawing/2014/main" id="{65EBE449-9BF3-7DD7-A605-70E819E0DA3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814" t="5754" r="8069" b="6900"/>
          <a:stretch/>
        </p:blipFill>
        <p:spPr bwMode="auto">
          <a:xfrm>
            <a:off x="5205909" y="3291840"/>
            <a:ext cx="1941328" cy="15099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School-Age Care Environment Rating Scale® --">
            <a:extLst>
              <a:ext uri="{FF2B5EF4-FFF2-40B4-BE49-F238E27FC236}">
                <a16:creationId xmlns:a16="http://schemas.microsoft.com/office/drawing/2014/main" id="{BF8D2EC5-AB4D-BB27-1B0D-7674DE24FC5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498" t="3568" r="6203" b="8022"/>
          <a:stretch/>
        </p:blipFill>
        <p:spPr bwMode="auto">
          <a:xfrm>
            <a:off x="5481047" y="4580644"/>
            <a:ext cx="2087568" cy="1585625"/>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0">
            <a:extLst>
              <a:ext uri="{FF2B5EF4-FFF2-40B4-BE49-F238E27FC236}">
                <a16:creationId xmlns:a16="http://schemas.microsoft.com/office/drawing/2014/main" id="{0429CBD6-C60B-3A7C-62B4-35D9A60EAE28}"/>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12" name="Slide Number Placeholder 11">
            <a:extLst>
              <a:ext uri="{FF2B5EF4-FFF2-40B4-BE49-F238E27FC236}">
                <a16:creationId xmlns:a16="http://schemas.microsoft.com/office/drawing/2014/main" id="{CF4D0CD9-D384-3338-1AF2-0BF9A43863FF}"/>
              </a:ext>
            </a:extLst>
          </p:cNvPr>
          <p:cNvSpPr>
            <a:spLocks noGrp="1"/>
          </p:cNvSpPr>
          <p:nvPr>
            <p:ph type="sldNum" sz="quarter" idx="15"/>
          </p:nvPr>
        </p:nvSpPr>
        <p:spPr/>
        <p:txBody>
          <a:bodyPr/>
          <a:lstStyle/>
          <a:p>
            <a:fld id="{637B919E-CF91-4A4B-995A-96557E3F2BA0}" type="slidenum">
              <a:rPr lang="en-US" smtClean="0"/>
              <a:pPr/>
              <a:t>12</a:t>
            </a:fld>
            <a:endParaRPr lang="en-US" dirty="0"/>
          </a:p>
        </p:txBody>
      </p:sp>
    </p:spTree>
    <p:extLst>
      <p:ext uri="{BB962C8B-B14F-4D97-AF65-F5344CB8AC3E}">
        <p14:creationId xmlns:p14="http://schemas.microsoft.com/office/powerpoint/2010/main" val="12793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5695E93-6A07-FC41-ADA6-A00590257F91}"/>
              </a:ext>
            </a:extLst>
          </p:cNvPr>
          <p:cNvSpPr>
            <a:spLocks noGrp="1"/>
          </p:cNvSpPr>
          <p:nvPr>
            <p:ph type="title"/>
          </p:nvPr>
        </p:nvSpPr>
        <p:spPr/>
        <p:txBody>
          <a:bodyPr/>
          <a:lstStyle/>
          <a:p>
            <a:r>
              <a:rPr lang="en-US" dirty="0"/>
              <a:t>Quality Counts California</a:t>
            </a:r>
          </a:p>
        </p:txBody>
      </p:sp>
      <p:pic>
        <p:nvPicPr>
          <p:cNvPr id="15" name="Content Placeholder 14" descr="Quality Counts California">
            <a:extLst>
              <a:ext uri="{FF2B5EF4-FFF2-40B4-BE49-F238E27FC236}">
                <a16:creationId xmlns:a16="http://schemas.microsoft.com/office/drawing/2014/main" id="{89802B94-0158-E74C-8AE9-8630C10C7FFC}"/>
              </a:ext>
            </a:extLst>
          </p:cNvPr>
          <p:cNvPicPr>
            <a:picLocks noGrp="1" noChangeAspect="1"/>
          </p:cNvPicPr>
          <p:nvPr>
            <p:ph sz="quarter" idx="13"/>
          </p:nvPr>
        </p:nvPicPr>
        <p:blipFill>
          <a:blip r:embed="rId3" cstate="print">
            <a:extLst>
              <a:ext uri="{28A0092B-C50C-407E-A947-70E740481C1C}">
                <a14:useLocalDpi xmlns:a14="http://schemas.microsoft.com/office/drawing/2010/main"/>
              </a:ext>
            </a:extLst>
          </a:blip>
          <a:stretch/>
        </p:blipFill>
        <p:spPr>
          <a:xfrm>
            <a:off x="2350936" y="1248508"/>
            <a:ext cx="7490128" cy="4763422"/>
          </a:xfrm>
          <a:ln>
            <a:solidFill>
              <a:schemeClr val="accent1"/>
            </a:solidFill>
          </a:ln>
        </p:spPr>
      </p:pic>
      <p:sp>
        <p:nvSpPr>
          <p:cNvPr id="3" name="Footer Placeholder 2">
            <a:extLst>
              <a:ext uri="{FF2B5EF4-FFF2-40B4-BE49-F238E27FC236}">
                <a16:creationId xmlns:a16="http://schemas.microsoft.com/office/drawing/2014/main" id="{DAD5F235-A5C5-F2CC-6283-354FEF962E2E}"/>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4" name="Slide Number Placeholder 3">
            <a:extLst>
              <a:ext uri="{FF2B5EF4-FFF2-40B4-BE49-F238E27FC236}">
                <a16:creationId xmlns:a16="http://schemas.microsoft.com/office/drawing/2014/main" id="{9DCC2755-572A-A725-E2CB-24516A8281DA}"/>
              </a:ext>
            </a:extLst>
          </p:cNvPr>
          <p:cNvSpPr>
            <a:spLocks noGrp="1"/>
          </p:cNvSpPr>
          <p:nvPr>
            <p:ph type="sldNum" sz="quarter" idx="15"/>
          </p:nvPr>
        </p:nvSpPr>
        <p:spPr/>
        <p:txBody>
          <a:bodyPr/>
          <a:lstStyle/>
          <a:p>
            <a:fld id="{637B919E-CF91-4A4B-995A-96557E3F2BA0}" type="slidenum">
              <a:rPr lang="en-US" smtClean="0"/>
              <a:pPr/>
              <a:t>13</a:t>
            </a:fld>
            <a:endParaRPr lang="en-US" dirty="0"/>
          </a:p>
        </p:txBody>
      </p:sp>
    </p:spTree>
    <p:extLst>
      <p:ext uri="{BB962C8B-B14F-4D97-AF65-F5344CB8AC3E}">
        <p14:creationId xmlns:p14="http://schemas.microsoft.com/office/powerpoint/2010/main" val="3443410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are your desired results?</a:t>
            </a:r>
          </a:p>
        </p:txBody>
      </p:sp>
      <p:sp>
        <p:nvSpPr>
          <p:cNvPr id="3" name="Content Placeholder 2"/>
          <p:cNvSpPr>
            <a:spLocks noGrp="1"/>
          </p:cNvSpPr>
          <p:nvPr>
            <p:ph sz="quarter" idx="13"/>
          </p:nvPr>
        </p:nvSpPr>
        <p:spPr/>
        <p:txBody>
          <a:bodyPr/>
          <a:lstStyle/>
          <a:p>
            <a:pPr marL="0" indent="0">
              <a:buNone/>
            </a:pPr>
            <a:r>
              <a:rPr lang="en-US" sz="3200" dirty="0"/>
              <a:t>DIRECTIONS</a:t>
            </a:r>
            <a:r>
              <a:rPr lang="en-US" dirty="0"/>
              <a:t>:</a:t>
            </a:r>
          </a:p>
          <a:p>
            <a:pPr marL="457200" indent="-457200">
              <a:buFont typeface="Arial" panose="020B0604020202020204" pitchFamily="34" charset="0"/>
              <a:buChar char="•"/>
            </a:pPr>
            <a:r>
              <a:rPr lang="en-US" dirty="0"/>
              <a:t>Introduce yourself to others.</a:t>
            </a:r>
          </a:p>
          <a:p>
            <a:pPr marL="457200" indent="-457200">
              <a:buFont typeface="Arial" panose="020B0604020202020204" pitchFamily="34" charset="0"/>
              <a:buChar char="•"/>
            </a:pPr>
            <a:r>
              <a:rPr lang="en-US" dirty="0"/>
              <a:t>Reflect on the meaning of desired results.</a:t>
            </a:r>
          </a:p>
          <a:p>
            <a:pPr marL="457200" indent="-457200">
              <a:buFont typeface="Arial" panose="020B0604020202020204" pitchFamily="34" charset="0"/>
              <a:buChar char="•"/>
            </a:pPr>
            <a:r>
              <a:rPr lang="en-US" dirty="0"/>
              <a:t>Discuss your desired results.</a:t>
            </a:r>
          </a:p>
          <a:p>
            <a:pPr marL="457200" indent="-457200">
              <a:buFont typeface="Arial" panose="020B0604020202020204" pitchFamily="34" charset="0"/>
              <a:buChar char="•"/>
            </a:pPr>
            <a:r>
              <a:rPr lang="en-US" dirty="0"/>
              <a:t>Take out three sticky notes.</a:t>
            </a:r>
          </a:p>
        </p:txBody>
      </p:sp>
      <p:pic>
        <p:nvPicPr>
          <p:cNvPr id="9" name="Content Placeholder 8">
            <a:extLst>
              <a:ext uri="{FF2B5EF4-FFF2-40B4-BE49-F238E27FC236}">
                <a16:creationId xmlns:a16="http://schemas.microsoft.com/office/drawing/2014/main" id="{3AA69E9F-8EC4-4C36-8717-0D419ADB7ACB}"/>
              </a:ext>
              <a:ext uri="{C183D7F6-B498-43B3-948B-1728B52AA6E4}">
                <adec:decorative xmlns:adec="http://schemas.microsoft.com/office/drawing/2017/decorative" val="1"/>
              </a:ext>
            </a:extLst>
          </p:cNvPr>
          <p:cNvPicPr>
            <a:picLocks noGrp="1" noChangeAspect="1"/>
          </p:cNvPicPr>
          <p:nvPr>
            <p:ph sz="quarter" idx="16"/>
          </p:nvPr>
        </p:nvPicPr>
        <p:blipFill>
          <a:blip r:embed="rId3" cstate="print">
            <a:extLst>
              <a:ext uri="{28A0092B-C50C-407E-A947-70E740481C1C}">
                <a14:useLocalDpi xmlns:a14="http://schemas.microsoft.com/office/drawing/2010/main"/>
              </a:ext>
            </a:extLst>
          </a:blip>
          <a:stretch>
            <a:fillRect/>
          </a:stretch>
        </p:blipFill>
        <p:spPr>
          <a:xfrm>
            <a:off x="6205538" y="2087261"/>
            <a:ext cx="5267325" cy="3664553"/>
          </a:xfrm>
        </p:spPr>
      </p:pic>
      <p:sp>
        <p:nvSpPr>
          <p:cNvPr id="4" name="Footer Placeholder 3">
            <a:extLst>
              <a:ext uri="{FF2B5EF4-FFF2-40B4-BE49-F238E27FC236}">
                <a16:creationId xmlns:a16="http://schemas.microsoft.com/office/drawing/2014/main" id="{1F3D3BCC-CD04-56FF-7635-1FD1776862E8}"/>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4F2313BC-B50E-4E90-70A0-CE2C38C22082}"/>
              </a:ext>
            </a:extLst>
          </p:cNvPr>
          <p:cNvSpPr>
            <a:spLocks noGrp="1"/>
          </p:cNvSpPr>
          <p:nvPr>
            <p:ph type="sldNum" sz="quarter" idx="14"/>
          </p:nvPr>
        </p:nvSpPr>
        <p:spPr/>
        <p:txBody>
          <a:bodyPr/>
          <a:lstStyle/>
          <a:p>
            <a:fld id="{637B919E-CF91-4A4B-995A-96557E3F2BA0}"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What are your desired results? (2)</a:t>
            </a:r>
          </a:p>
        </p:txBody>
      </p:sp>
      <p:sp>
        <p:nvSpPr>
          <p:cNvPr id="9" name="Content Placeholder 8"/>
          <p:cNvSpPr>
            <a:spLocks noGrp="1"/>
          </p:cNvSpPr>
          <p:nvPr>
            <p:ph sz="quarter" idx="13"/>
          </p:nvPr>
        </p:nvSpPr>
        <p:spPr/>
        <p:txBody>
          <a:bodyPr>
            <a:normAutofit lnSpcReduction="10000"/>
          </a:bodyPr>
          <a:lstStyle/>
          <a:p>
            <a:pPr marL="457200" indent="-457200">
              <a:buFont typeface="Arial" panose="020B0604020202020204" pitchFamily="34" charset="0"/>
              <a:buChar char="•"/>
            </a:pPr>
            <a:r>
              <a:rPr lang="en-US" dirty="0"/>
              <a:t>On the first note, write down what you already know about the Desired Results system. </a:t>
            </a:r>
          </a:p>
          <a:p>
            <a:pPr marL="457200" indent="-457200">
              <a:buFont typeface="Arial" panose="020B0604020202020204" pitchFamily="34" charset="0"/>
              <a:buChar char="•"/>
            </a:pPr>
            <a:r>
              <a:rPr lang="en-US" dirty="0"/>
              <a:t>On the second note, write what you want to know about the desired results system.</a:t>
            </a:r>
          </a:p>
          <a:p>
            <a:pPr marL="457200" indent="-457200">
              <a:buFont typeface="Arial" panose="020B0604020202020204" pitchFamily="34" charset="0"/>
              <a:buChar char="•"/>
            </a:pPr>
            <a:r>
              <a:rPr lang="en-US" dirty="0"/>
              <a:t>On the third note, write the letter “L” at the top.</a:t>
            </a:r>
          </a:p>
        </p:txBody>
      </p:sp>
      <p:sp>
        <p:nvSpPr>
          <p:cNvPr id="4" name="Content Placeholder 3">
            <a:extLst>
              <a:ext uri="{FF2B5EF4-FFF2-40B4-BE49-F238E27FC236}">
                <a16:creationId xmlns:a16="http://schemas.microsoft.com/office/drawing/2014/main" id="{20192F35-AAE8-6A76-062E-BD945EA50819}"/>
              </a:ext>
            </a:extLst>
          </p:cNvPr>
          <p:cNvSpPr>
            <a:spLocks noGrp="1"/>
          </p:cNvSpPr>
          <p:nvPr>
            <p:ph sz="quarter" idx="16"/>
          </p:nvPr>
        </p:nvSpPr>
        <p:spPr>
          <a:xfrm>
            <a:off x="7069016" y="1524531"/>
            <a:ext cx="3563815" cy="4407346"/>
          </a:xfrm>
          <a:solidFill>
            <a:schemeClr val="accent3">
              <a:lumMod val="60000"/>
              <a:lumOff val="40000"/>
            </a:schemeClr>
          </a:solidFill>
        </p:spPr>
        <p:txBody>
          <a:bodyPr>
            <a:normAutofit/>
          </a:bodyPr>
          <a:lstStyle/>
          <a:p>
            <a:pPr algn="ctr">
              <a:lnSpc>
                <a:spcPct val="100000"/>
              </a:lnSpc>
              <a:spcBef>
                <a:spcPts val="0"/>
              </a:spcBef>
            </a:pPr>
            <a:r>
              <a:rPr lang="en-US" sz="4800" b="1" dirty="0"/>
              <a:t>K</a:t>
            </a:r>
          </a:p>
          <a:p>
            <a:pPr algn="ctr">
              <a:lnSpc>
                <a:spcPct val="100000"/>
              </a:lnSpc>
              <a:spcBef>
                <a:spcPts val="0"/>
              </a:spcBef>
              <a:spcAft>
                <a:spcPts val="2400"/>
              </a:spcAft>
            </a:pPr>
            <a:r>
              <a:rPr lang="en-US" dirty="0"/>
              <a:t>What I already know</a:t>
            </a:r>
          </a:p>
          <a:p>
            <a:pPr algn="ctr">
              <a:lnSpc>
                <a:spcPct val="100000"/>
              </a:lnSpc>
              <a:spcBef>
                <a:spcPts val="0"/>
              </a:spcBef>
            </a:pPr>
            <a:r>
              <a:rPr lang="en-US" sz="4800" b="1" dirty="0"/>
              <a:t>W </a:t>
            </a:r>
          </a:p>
          <a:p>
            <a:pPr algn="ctr">
              <a:lnSpc>
                <a:spcPct val="100000"/>
              </a:lnSpc>
              <a:spcBef>
                <a:spcPts val="0"/>
              </a:spcBef>
              <a:spcAft>
                <a:spcPts val="2400"/>
              </a:spcAft>
            </a:pPr>
            <a:r>
              <a:rPr lang="en-US" dirty="0"/>
              <a:t>What I want to know</a:t>
            </a:r>
          </a:p>
          <a:p>
            <a:pPr algn="ctr">
              <a:lnSpc>
                <a:spcPct val="100000"/>
              </a:lnSpc>
              <a:spcBef>
                <a:spcPts val="0"/>
              </a:spcBef>
            </a:pPr>
            <a:r>
              <a:rPr lang="en-US" sz="4800" b="1" dirty="0"/>
              <a:t>L</a:t>
            </a:r>
          </a:p>
          <a:p>
            <a:pPr algn="ctr">
              <a:lnSpc>
                <a:spcPct val="100000"/>
              </a:lnSpc>
              <a:spcBef>
                <a:spcPts val="0"/>
              </a:spcBef>
            </a:pPr>
            <a:r>
              <a:rPr lang="en-US" dirty="0"/>
              <a:t>What I learned</a:t>
            </a:r>
          </a:p>
        </p:txBody>
      </p:sp>
      <p:sp>
        <p:nvSpPr>
          <p:cNvPr id="7" name="Footer Placeholder 6">
            <a:extLst>
              <a:ext uri="{FF2B5EF4-FFF2-40B4-BE49-F238E27FC236}">
                <a16:creationId xmlns:a16="http://schemas.microsoft.com/office/drawing/2014/main" id="{F8686F75-A76F-C3EB-9364-0DA1E7D15F35}"/>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10" name="Slide Number Placeholder 9">
            <a:extLst>
              <a:ext uri="{FF2B5EF4-FFF2-40B4-BE49-F238E27FC236}">
                <a16:creationId xmlns:a16="http://schemas.microsoft.com/office/drawing/2014/main" id="{9235A1CA-6382-995D-2D8D-D8850B8D2A74}"/>
              </a:ext>
            </a:extLst>
          </p:cNvPr>
          <p:cNvSpPr>
            <a:spLocks noGrp="1"/>
          </p:cNvSpPr>
          <p:nvPr>
            <p:ph type="sldNum" sz="quarter" idx="14"/>
          </p:nvPr>
        </p:nvSpPr>
        <p:spPr/>
        <p:txBody>
          <a:bodyPr/>
          <a:lstStyle/>
          <a:p>
            <a:fld id="{637B919E-CF91-4A4B-995A-96557E3F2BA0}" type="slidenum">
              <a:rPr lang="en-US" smtClean="0"/>
              <a:pPr/>
              <a:t>15</a:t>
            </a:fld>
            <a:endParaRPr lang="en-US"/>
          </a:p>
        </p:txBody>
      </p:sp>
    </p:spTree>
    <p:extLst>
      <p:ext uri="{BB962C8B-B14F-4D97-AF65-F5344CB8AC3E}">
        <p14:creationId xmlns:p14="http://schemas.microsoft.com/office/powerpoint/2010/main" val="4204132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title"/>
          </p:nvPr>
        </p:nvSpPr>
        <p:spPr>
          <a:xfrm>
            <a:off x="609599" y="281146"/>
            <a:ext cx="3686773" cy="1870422"/>
          </a:xfrm>
        </p:spPr>
        <p:txBody>
          <a:bodyPr/>
          <a:lstStyle/>
          <a:p>
            <a:r>
              <a:rPr lang="en-US" dirty="0"/>
              <a:t>Desired Results for Children</a:t>
            </a:r>
          </a:p>
        </p:txBody>
      </p:sp>
      <p:sp>
        <p:nvSpPr>
          <p:cNvPr id="12" name="Text Placeholder 11">
            <a:extLst>
              <a:ext uri="{FF2B5EF4-FFF2-40B4-BE49-F238E27FC236}">
                <a16:creationId xmlns:a16="http://schemas.microsoft.com/office/drawing/2014/main" id="{0E2133D7-06A8-3D4E-15AF-E55A8F2D86B2}"/>
              </a:ext>
            </a:extLst>
          </p:cNvPr>
          <p:cNvSpPr>
            <a:spLocks noGrp="1"/>
          </p:cNvSpPr>
          <p:nvPr>
            <p:ph type="body" sz="quarter" idx="16"/>
          </p:nvPr>
        </p:nvSpPr>
        <p:spPr>
          <a:xfrm>
            <a:off x="609599" y="2279905"/>
            <a:ext cx="3946359" cy="4168612"/>
          </a:xfrm>
        </p:spPr>
        <p:txBody>
          <a:bodyPr>
            <a:normAutofit fontScale="92500" lnSpcReduction="10000"/>
          </a:bodyPr>
          <a:lstStyle/>
          <a:p>
            <a:pPr marL="457200" indent="-457200">
              <a:spcAft>
                <a:spcPts val="600"/>
              </a:spcAft>
            </a:pPr>
            <a:r>
              <a:rPr lang="en-US" dirty="0"/>
              <a:t>Children are personally and socially competent. </a:t>
            </a:r>
          </a:p>
          <a:p>
            <a:pPr marL="457200" indent="-457200">
              <a:spcAft>
                <a:spcPts val="600"/>
              </a:spcAft>
            </a:pPr>
            <a:r>
              <a:rPr lang="en-US" dirty="0"/>
              <a:t>Children are effective learners.</a:t>
            </a:r>
          </a:p>
          <a:p>
            <a:pPr marL="457200" indent="-457200">
              <a:spcAft>
                <a:spcPts val="600"/>
              </a:spcAft>
            </a:pPr>
            <a:r>
              <a:rPr lang="en-US" dirty="0"/>
              <a:t>Children show physical and motor competence.</a:t>
            </a:r>
          </a:p>
          <a:p>
            <a:pPr marL="457200" indent="-457200">
              <a:spcAft>
                <a:spcPts val="600"/>
              </a:spcAft>
            </a:pPr>
            <a:r>
              <a:rPr lang="en-US" dirty="0"/>
              <a:t>Children are safe and healthy.</a:t>
            </a:r>
          </a:p>
          <a:p>
            <a:endParaRPr lang="en-US" dirty="0"/>
          </a:p>
        </p:txBody>
      </p:sp>
      <p:pic>
        <p:nvPicPr>
          <p:cNvPr id="13" name="Content Placeholder 4" descr="child showing artwork"/>
          <p:cNvPicPr>
            <a:picLocks noGrp="1" noChangeAspect="1"/>
          </p:cNvPicPr>
          <p:nvPr>
            <p:ph sz="quarter" idx="13"/>
          </p:nvPr>
        </p:nvPicPr>
        <p:blipFill>
          <a:blip r:embed="rId3" cstate="print">
            <a:extLst>
              <a:ext uri="{28A0092B-C50C-407E-A947-70E740481C1C}">
                <a14:useLocalDpi xmlns:a14="http://schemas.microsoft.com/office/drawing/2010/main"/>
              </a:ext>
            </a:extLst>
          </a:blip>
          <a:srcRect l="10827" r="4884"/>
          <a:stretch>
            <a:fillRect/>
          </a:stretch>
        </p:blipFill>
        <p:spPr>
          <a:xfrm>
            <a:off x="4853351" y="580506"/>
            <a:ext cx="3937724" cy="3505414"/>
          </a:xfrm>
        </p:spPr>
      </p:pic>
      <p:pic>
        <p:nvPicPr>
          <p:cNvPr id="9" name="Content Placeholder 2" descr="clapinginburgundy"/>
          <p:cNvPicPr>
            <a:picLocks noGrp="1" noChangeAspect="1"/>
          </p:cNvPicPr>
          <p:nvPr>
            <p:ph sz="quarter" idx="4294967295"/>
          </p:nvPr>
        </p:nvPicPr>
        <p:blipFill rotWithShape="1">
          <a:blip r:embed="rId4">
            <a:extLst>
              <a:ext uri="{28A0092B-C50C-407E-A947-70E740481C1C}">
                <a14:useLocalDpi xmlns:a14="http://schemas.microsoft.com/office/drawing/2010/main"/>
              </a:ext>
            </a:extLst>
          </a:blip>
          <a:srcRect l="15416" r="15815"/>
          <a:stretch>
            <a:fillRect/>
          </a:stretch>
        </p:blipFill>
        <p:spPr>
          <a:xfrm>
            <a:off x="8151119" y="2772080"/>
            <a:ext cx="3615151" cy="3505414"/>
          </a:xfrm>
        </p:spPr>
      </p:pic>
      <p:sp>
        <p:nvSpPr>
          <p:cNvPr id="14" name="Footer Placeholder 13">
            <a:extLst>
              <a:ext uri="{FF2B5EF4-FFF2-40B4-BE49-F238E27FC236}">
                <a16:creationId xmlns:a16="http://schemas.microsoft.com/office/drawing/2014/main" id="{8585751B-C6D6-7F4A-F0D6-87D1C7F928B8}"/>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15" name="Slide Number Placeholder 14">
            <a:extLst>
              <a:ext uri="{FF2B5EF4-FFF2-40B4-BE49-F238E27FC236}">
                <a16:creationId xmlns:a16="http://schemas.microsoft.com/office/drawing/2014/main" id="{268DC2E0-CE79-C817-A8C7-C1A2EA21A669}"/>
              </a:ext>
            </a:extLst>
          </p:cNvPr>
          <p:cNvSpPr>
            <a:spLocks noGrp="1"/>
          </p:cNvSpPr>
          <p:nvPr>
            <p:ph type="sldNum" sz="quarter" idx="15"/>
          </p:nvPr>
        </p:nvSpPr>
        <p:spPr/>
        <p:txBody>
          <a:bodyPr/>
          <a:lstStyle/>
          <a:p>
            <a:fld id="{637B919E-CF91-4A4B-995A-96557E3F2BA0}" type="slidenum">
              <a:rPr lang="en-US" smtClean="0"/>
              <a:pPr/>
              <a:t>16</a:t>
            </a:fld>
            <a:endParaRPr lang="en-US"/>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1"/>
          <p:cNvSpPr>
            <a:spLocks noGrp="1" noChangeArrowheads="1"/>
          </p:cNvSpPr>
          <p:nvPr>
            <p:ph type="title"/>
          </p:nvPr>
        </p:nvSpPr>
        <p:spPr/>
        <p:txBody>
          <a:bodyPr/>
          <a:lstStyle/>
          <a:p>
            <a:pPr eaLnBrk="1" hangingPunct="1"/>
            <a:r>
              <a:rPr lang="en-US" dirty="0">
                <a:ea typeface="ＭＳ Ｐゴシック" pitchFamily="-65" charset="-128"/>
              </a:rPr>
              <a:t>Desired Results for Families</a:t>
            </a:r>
          </a:p>
        </p:txBody>
      </p:sp>
      <p:sp>
        <p:nvSpPr>
          <p:cNvPr id="9" name="Text Placeholder 8">
            <a:extLst>
              <a:ext uri="{FF2B5EF4-FFF2-40B4-BE49-F238E27FC236}">
                <a16:creationId xmlns:a16="http://schemas.microsoft.com/office/drawing/2014/main" id="{B7EB5EE2-8937-9431-ADDA-07ABDAA55711}"/>
              </a:ext>
            </a:extLst>
          </p:cNvPr>
          <p:cNvSpPr>
            <a:spLocks noGrp="1"/>
          </p:cNvSpPr>
          <p:nvPr>
            <p:ph type="body" sz="quarter" idx="16"/>
          </p:nvPr>
        </p:nvSpPr>
        <p:spPr/>
        <p:txBody>
          <a:bodyPr/>
          <a:lstStyle/>
          <a:p>
            <a:pPr marL="457200" indent="-457200">
              <a:spcBef>
                <a:spcPct val="0"/>
              </a:spcBef>
              <a:spcAft>
                <a:spcPts val="1200"/>
              </a:spcAft>
            </a:pPr>
            <a:r>
              <a:rPr lang="en-US" dirty="0">
                <a:ea typeface="ＭＳ Ｐゴシック" pitchFamily="-65" charset="-128"/>
              </a:rPr>
              <a:t>Families achieve their goals. </a:t>
            </a:r>
          </a:p>
          <a:p>
            <a:pPr marL="457200" indent="-457200">
              <a:spcBef>
                <a:spcPct val="0"/>
              </a:spcBef>
              <a:spcAft>
                <a:spcPts val="1200"/>
              </a:spcAft>
            </a:pPr>
            <a:r>
              <a:rPr lang="en-US" dirty="0">
                <a:ea typeface="ＭＳ Ｐゴシック" pitchFamily="-65" charset="-128"/>
              </a:rPr>
              <a:t>Families support their children’s learning and development.</a:t>
            </a:r>
          </a:p>
          <a:p>
            <a:endParaRPr lang="en-US" dirty="0"/>
          </a:p>
        </p:txBody>
      </p:sp>
      <p:pic>
        <p:nvPicPr>
          <p:cNvPr id="10" name="Picture 22" descr="adult male and child in preschool classroom"/>
          <p:cNvPicPr>
            <a:picLocks noGrp="1" noChangeAspect="1" noChangeArrowheads="1"/>
          </p:cNvPicPr>
          <p:nvPr>
            <p:ph sz="quarter" idx="13"/>
          </p:nvPr>
        </p:nvPicPr>
        <p:blipFill>
          <a:blip r:embed="rId3" cstate="print">
            <a:extLst>
              <a:ext uri="{28A0092B-C50C-407E-A947-70E740481C1C}">
                <a14:useLocalDpi xmlns:a14="http://schemas.microsoft.com/office/drawing/2010/main"/>
              </a:ext>
            </a:extLst>
          </a:blip>
          <a:srcRect l="17829"/>
          <a:stretch>
            <a:fillRect/>
          </a:stretch>
        </p:blipFill>
        <p:spPr>
          <a:xfrm>
            <a:off x="4973053" y="428504"/>
            <a:ext cx="6336631" cy="5783639"/>
          </a:xfrm>
          <a:ln w="28575">
            <a:solidFill>
              <a:schemeClr val="tx1"/>
            </a:solidFill>
          </a:ln>
        </p:spPr>
      </p:pic>
      <p:sp>
        <p:nvSpPr>
          <p:cNvPr id="11" name="Footer Placeholder 10">
            <a:extLst>
              <a:ext uri="{FF2B5EF4-FFF2-40B4-BE49-F238E27FC236}">
                <a16:creationId xmlns:a16="http://schemas.microsoft.com/office/drawing/2014/main" id="{E77CE032-619D-1CFD-DCDE-26F49ED1CBDA}"/>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12" name="Slide Number Placeholder 11">
            <a:extLst>
              <a:ext uri="{FF2B5EF4-FFF2-40B4-BE49-F238E27FC236}">
                <a16:creationId xmlns:a16="http://schemas.microsoft.com/office/drawing/2014/main" id="{073A10F5-5C08-5C47-AE46-48D7B7CBD4F5}"/>
              </a:ext>
            </a:extLst>
          </p:cNvPr>
          <p:cNvSpPr>
            <a:spLocks noGrp="1"/>
          </p:cNvSpPr>
          <p:nvPr>
            <p:ph type="sldNum" sz="quarter" idx="15"/>
          </p:nvPr>
        </p:nvSpPr>
        <p:spPr/>
        <p:txBody>
          <a:bodyPr/>
          <a:lstStyle/>
          <a:p>
            <a:fld id="{637B919E-CF91-4A4B-995A-96557E3F2BA0}" type="slidenum">
              <a:rPr lang="en-US" smtClean="0"/>
              <a:pPr/>
              <a:t>17</a:t>
            </a:fld>
            <a:endParaRPr lang="en-US"/>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2D29-FA0B-4665-AECE-4F432008785E}"/>
              </a:ext>
            </a:extLst>
          </p:cNvPr>
          <p:cNvSpPr>
            <a:spLocks noGrp="1"/>
          </p:cNvSpPr>
          <p:nvPr>
            <p:ph type="title"/>
          </p:nvPr>
        </p:nvSpPr>
        <p:spPr>
          <a:xfrm>
            <a:off x="458467" y="271601"/>
            <a:ext cx="10789920" cy="606361"/>
          </a:xfrm>
        </p:spPr>
        <p:txBody>
          <a:bodyPr>
            <a:normAutofit fontScale="90000"/>
          </a:bodyPr>
          <a:lstStyle/>
          <a:p>
            <a:r>
              <a:rPr lang="en-US" dirty="0"/>
              <a:t>Desired Results Model</a:t>
            </a:r>
          </a:p>
        </p:txBody>
      </p:sp>
      <p:sp>
        <p:nvSpPr>
          <p:cNvPr id="9" name="Content Placeholder 8">
            <a:extLst>
              <a:ext uri="{FF2B5EF4-FFF2-40B4-BE49-F238E27FC236}">
                <a16:creationId xmlns:a16="http://schemas.microsoft.com/office/drawing/2014/main" id="{EA807546-E065-E27E-4D85-3707D092570A}"/>
              </a:ext>
            </a:extLst>
          </p:cNvPr>
          <p:cNvSpPr>
            <a:spLocks noGrp="1"/>
          </p:cNvSpPr>
          <p:nvPr>
            <p:ph sz="quarter" idx="13"/>
          </p:nvPr>
        </p:nvSpPr>
        <p:spPr>
          <a:xfrm>
            <a:off x="442184" y="923149"/>
            <a:ext cx="6453291" cy="2621661"/>
          </a:xfrm>
        </p:spPr>
        <p:txBody>
          <a:bodyPr>
            <a:normAutofit fontScale="92500" lnSpcReduction="10000"/>
          </a:bodyPr>
          <a:lstStyle/>
          <a:p>
            <a:pPr>
              <a:lnSpc>
                <a:spcPct val="120000"/>
              </a:lnSpc>
              <a:spcBef>
                <a:spcPts val="0"/>
              </a:spcBef>
              <a:spcAft>
                <a:spcPts val="0"/>
              </a:spcAft>
            </a:pPr>
            <a:r>
              <a:rPr lang="en-US" sz="1900" b="1" dirty="0"/>
              <a:t>Assessment Tools</a:t>
            </a:r>
          </a:p>
          <a:p>
            <a:pPr marL="171450" indent="-171450">
              <a:lnSpc>
                <a:spcPct val="120000"/>
              </a:lnSpc>
              <a:spcBef>
                <a:spcPts val="0"/>
              </a:spcBef>
              <a:spcAft>
                <a:spcPts val="200"/>
              </a:spcAft>
              <a:buFont typeface="Arial" panose="020B0604020202020204" pitchFamily="34" charset="0"/>
              <a:buChar char="•"/>
            </a:pPr>
            <a:r>
              <a:rPr lang="en-US" sz="1900" dirty="0"/>
              <a:t>Desired Results Developmental Profile</a:t>
            </a:r>
          </a:p>
          <a:p>
            <a:pPr marL="171450" indent="-171450">
              <a:lnSpc>
                <a:spcPct val="120000"/>
              </a:lnSpc>
              <a:spcBef>
                <a:spcPts val="0"/>
              </a:spcBef>
              <a:spcAft>
                <a:spcPts val="200"/>
              </a:spcAft>
              <a:buFont typeface="Arial" panose="020B0604020202020204" pitchFamily="34" charset="0"/>
              <a:buChar char="•"/>
            </a:pPr>
            <a:r>
              <a:rPr lang="en-US" sz="1900" dirty="0"/>
              <a:t>Desired Result</a:t>
            </a:r>
          </a:p>
          <a:p>
            <a:pPr marL="171450" indent="-171450">
              <a:lnSpc>
                <a:spcPct val="120000"/>
              </a:lnSpc>
              <a:spcBef>
                <a:spcPts val="0"/>
              </a:spcBef>
              <a:spcAft>
                <a:spcPts val="200"/>
              </a:spcAft>
              <a:buFont typeface="Arial" panose="020B0604020202020204" pitchFamily="34" charset="0"/>
              <a:buChar char="•"/>
            </a:pPr>
            <a:r>
              <a:rPr lang="en-US" sz="1900" dirty="0"/>
              <a:t>Parent Survey</a:t>
            </a:r>
          </a:p>
          <a:p>
            <a:pPr marL="171450" indent="-171450">
              <a:lnSpc>
                <a:spcPct val="120000"/>
              </a:lnSpc>
              <a:spcBef>
                <a:spcPts val="0"/>
              </a:spcBef>
              <a:spcAft>
                <a:spcPts val="200"/>
              </a:spcAft>
              <a:buFont typeface="Arial" panose="020B0604020202020204" pitchFamily="34" charset="0"/>
              <a:buChar char="•"/>
            </a:pPr>
            <a:r>
              <a:rPr lang="en-US" sz="1900" dirty="0"/>
              <a:t>Environment Rating</a:t>
            </a:r>
          </a:p>
          <a:p>
            <a:pPr marL="171450" indent="-171450">
              <a:lnSpc>
                <a:spcPct val="120000"/>
              </a:lnSpc>
              <a:spcBef>
                <a:spcPts val="0"/>
              </a:spcBef>
              <a:spcAft>
                <a:spcPts val="200"/>
              </a:spcAft>
              <a:buFont typeface="Arial" panose="020B0604020202020204" pitchFamily="34" charset="0"/>
              <a:buChar char="•"/>
            </a:pPr>
            <a:r>
              <a:rPr lang="en-US" sz="1900" dirty="0"/>
              <a:t>Scales</a:t>
            </a:r>
          </a:p>
          <a:p>
            <a:pPr marL="171450" indent="-171450">
              <a:spcBef>
                <a:spcPts val="0"/>
              </a:spcBef>
              <a:spcAft>
                <a:spcPts val="200"/>
              </a:spcAft>
              <a:buFont typeface="Arial" panose="020B0604020202020204" pitchFamily="34" charset="0"/>
              <a:buChar char="•"/>
            </a:pPr>
            <a:r>
              <a:rPr lang="en-US" sz="1900" dirty="0"/>
              <a:t>Federal Program Monitoring/Contract Monitoring Review Instrument</a:t>
            </a:r>
            <a:endParaRPr lang="en-US" sz="1100" dirty="0"/>
          </a:p>
        </p:txBody>
      </p:sp>
      <p:sp>
        <p:nvSpPr>
          <p:cNvPr id="6" name="Content Placeholder 5">
            <a:extLst>
              <a:ext uri="{FF2B5EF4-FFF2-40B4-BE49-F238E27FC236}">
                <a16:creationId xmlns:a16="http://schemas.microsoft.com/office/drawing/2014/main" id="{3D5B991E-042A-7D7A-129C-5872A05470DC}"/>
              </a:ext>
            </a:extLst>
          </p:cNvPr>
          <p:cNvSpPr>
            <a:spLocks noGrp="1"/>
          </p:cNvSpPr>
          <p:nvPr>
            <p:ph sz="quarter" idx="17"/>
          </p:nvPr>
        </p:nvSpPr>
        <p:spPr>
          <a:xfrm>
            <a:off x="335978" y="3734169"/>
            <a:ext cx="6559497" cy="2621661"/>
          </a:xfrm>
        </p:spPr>
        <p:txBody>
          <a:bodyPr>
            <a:noAutofit/>
          </a:bodyPr>
          <a:lstStyle/>
          <a:p>
            <a:pPr>
              <a:spcBef>
                <a:spcPts val="0"/>
              </a:spcBef>
              <a:spcAft>
                <a:spcPts val="0"/>
              </a:spcAft>
            </a:pPr>
            <a:r>
              <a:rPr lang="en-US" sz="1800" b="1" dirty="0"/>
              <a:t>Companion Documents</a:t>
            </a:r>
          </a:p>
          <a:p>
            <a:pPr marL="285750" indent="-285750">
              <a:spcBef>
                <a:spcPts val="0"/>
              </a:spcBef>
              <a:spcAft>
                <a:spcPts val="200"/>
              </a:spcAft>
              <a:buFont typeface="Arial" panose="020B0604020202020204" pitchFamily="34" charset="0"/>
              <a:buChar char="•"/>
            </a:pPr>
            <a:r>
              <a:rPr lang="en-US" sz="1800" dirty="0"/>
              <a:t>Infant/Toddler Learning and Development Foundations and Preschool/Transitional Kindergarten Learning Foundations</a:t>
            </a:r>
          </a:p>
          <a:p>
            <a:pPr marL="285750" indent="-285750">
              <a:spcBef>
                <a:spcPts val="0"/>
              </a:spcBef>
              <a:spcAft>
                <a:spcPts val="200"/>
              </a:spcAft>
              <a:buFont typeface="Arial" panose="020B0604020202020204" pitchFamily="34" charset="0"/>
              <a:buChar char="•"/>
            </a:pPr>
            <a:r>
              <a:rPr lang="en-US" sz="1800" dirty="0"/>
              <a:t>Infant/Toddler Learning and Development Program Guidelines</a:t>
            </a:r>
          </a:p>
          <a:p>
            <a:pPr marL="285750" indent="-285750">
              <a:spcBef>
                <a:spcPts val="0"/>
              </a:spcBef>
              <a:spcAft>
                <a:spcPts val="200"/>
              </a:spcAft>
              <a:buFont typeface="Arial" panose="020B0604020202020204" pitchFamily="34" charset="0"/>
              <a:buChar char="•"/>
            </a:pPr>
            <a:r>
              <a:rPr lang="en-US" sz="1800" dirty="0"/>
              <a:t>Prekindergarten Learning and Development Guidelines </a:t>
            </a:r>
          </a:p>
          <a:p>
            <a:pPr marL="285750" indent="-285750">
              <a:spcBef>
                <a:spcPts val="0"/>
              </a:spcBef>
              <a:spcAft>
                <a:spcPts val="200"/>
              </a:spcAft>
              <a:buFont typeface="Arial" panose="020B0604020202020204" pitchFamily="34" charset="0"/>
              <a:buChar char="•"/>
            </a:pPr>
            <a:r>
              <a:rPr lang="en-US" sz="1800" dirty="0"/>
              <a:t>Preschool English Learners Resource Guide</a:t>
            </a:r>
          </a:p>
          <a:p>
            <a:pPr marL="285750" indent="-285750">
              <a:spcBef>
                <a:spcPts val="0"/>
              </a:spcBef>
              <a:spcAft>
                <a:spcPts val="200"/>
              </a:spcAft>
              <a:buFont typeface="Arial" panose="020B0604020202020204" pitchFamily="34" charset="0"/>
              <a:buChar char="•"/>
            </a:pPr>
            <a:r>
              <a:rPr lang="en-US" sz="1800" dirty="0"/>
              <a:t>K-12 Academic Content and Performance Standards</a:t>
            </a:r>
          </a:p>
          <a:p>
            <a:pPr marL="285750" indent="-285750">
              <a:spcBef>
                <a:spcPts val="0"/>
              </a:spcBef>
              <a:spcAft>
                <a:spcPts val="200"/>
              </a:spcAft>
              <a:buFont typeface="Arial" panose="020B0604020202020204" pitchFamily="34" charset="0"/>
              <a:buChar char="•"/>
            </a:pPr>
            <a:r>
              <a:rPr lang="en-US" sz="1800" dirty="0"/>
              <a:t>Preschool Curriculum Frameworks</a:t>
            </a:r>
          </a:p>
        </p:txBody>
      </p:sp>
      <p:pic>
        <p:nvPicPr>
          <p:cNvPr id="31" name="Content Placeholder 30" descr="A diagram of individual child development, family goals, classroom/family child care home, program&#10;&#10;">
            <a:extLst>
              <a:ext uri="{FF2B5EF4-FFF2-40B4-BE49-F238E27FC236}">
                <a16:creationId xmlns:a16="http://schemas.microsoft.com/office/drawing/2014/main" id="{CB6A51B4-66FD-E9F0-EBE4-BF3B46A34D67}"/>
              </a:ext>
            </a:extLst>
          </p:cNvPr>
          <p:cNvPicPr>
            <a:picLocks noGrp="1" noChangeAspect="1"/>
          </p:cNvPicPr>
          <p:nvPr>
            <p:ph sz="quarter" idx="16"/>
          </p:nvPr>
        </p:nvPicPr>
        <p:blipFill>
          <a:blip r:embed="rId3"/>
          <a:stretch>
            <a:fillRect/>
          </a:stretch>
        </p:blipFill>
        <p:spPr>
          <a:xfrm>
            <a:off x="6929759" y="1167963"/>
            <a:ext cx="4743182" cy="4522073"/>
          </a:xfrm>
        </p:spPr>
      </p:pic>
      <p:sp>
        <p:nvSpPr>
          <p:cNvPr id="3" name="Footer Placeholder 2">
            <a:extLst>
              <a:ext uri="{FF2B5EF4-FFF2-40B4-BE49-F238E27FC236}">
                <a16:creationId xmlns:a16="http://schemas.microsoft.com/office/drawing/2014/main" id="{660D3BF2-D5BB-C62E-C468-3EC7FD0812DF}"/>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4" name="Slide Number Placeholder 3">
            <a:extLst>
              <a:ext uri="{FF2B5EF4-FFF2-40B4-BE49-F238E27FC236}">
                <a16:creationId xmlns:a16="http://schemas.microsoft.com/office/drawing/2014/main" id="{034DA1D1-5ACE-C664-3D51-73A4721A3996}"/>
              </a:ext>
            </a:extLst>
          </p:cNvPr>
          <p:cNvSpPr>
            <a:spLocks noGrp="1"/>
          </p:cNvSpPr>
          <p:nvPr>
            <p:ph type="sldNum" sz="quarter" idx="14"/>
          </p:nvPr>
        </p:nvSpPr>
        <p:spPr/>
        <p:txBody>
          <a:bodyPr/>
          <a:lstStyle/>
          <a:p>
            <a:fld id="{637B919E-CF91-4A4B-995A-96557E3F2BA0}" type="slidenum">
              <a:rPr lang="en-US" smtClean="0"/>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title"/>
          </p:nvPr>
        </p:nvSpPr>
        <p:spPr/>
        <p:txBody>
          <a:bodyPr/>
          <a:lstStyle/>
          <a:p>
            <a:pPr eaLnBrk="1" hangingPunct="1"/>
            <a:r>
              <a:rPr lang="en-US" dirty="0">
                <a:ea typeface="ＭＳ Ｐゴシック" pitchFamily="-65" charset="-128"/>
              </a:rPr>
              <a:t>Foundations and the DRDP</a:t>
            </a:r>
          </a:p>
        </p:txBody>
      </p:sp>
      <p:sp>
        <p:nvSpPr>
          <p:cNvPr id="2" name="Text Placeholder 1">
            <a:extLst>
              <a:ext uri="{FF2B5EF4-FFF2-40B4-BE49-F238E27FC236}">
                <a16:creationId xmlns:a16="http://schemas.microsoft.com/office/drawing/2014/main" id="{1D73E936-EFBA-0A8B-D6AE-1EE59EEE2EDF}"/>
              </a:ext>
            </a:extLst>
          </p:cNvPr>
          <p:cNvSpPr>
            <a:spLocks noGrp="1"/>
          </p:cNvSpPr>
          <p:nvPr>
            <p:ph type="body" idx="1"/>
          </p:nvPr>
        </p:nvSpPr>
        <p:spPr/>
        <p:txBody>
          <a:bodyPr/>
          <a:lstStyle/>
          <a:p>
            <a:r>
              <a:rPr lang="en-US" sz="2800" dirty="0">
                <a:ea typeface="ＭＳ Ｐゴシック" pitchFamily="-65" charset="-128"/>
              </a:rPr>
              <a:t>Foundations</a:t>
            </a:r>
          </a:p>
        </p:txBody>
      </p:sp>
      <p:sp>
        <p:nvSpPr>
          <p:cNvPr id="4" name="Text Placeholder 3">
            <a:extLst>
              <a:ext uri="{FF2B5EF4-FFF2-40B4-BE49-F238E27FC236}">
                <a16:creationId xmlns:a16="http://schemas.microsoft.com/office/drawing/2014/main" id="{5A206B45-030C-1524-879E-5647A5172DBF}"/>
              </a:ext>
            </a:extLst>
          </p:cNvPr>
          <p:cNvSpPr>
            <a:spLocks noGrp="1"/>
          </p:cNvSpPr>
          <p:nvPr>
            <p:ph type="body" sz="quarter" idx="3"/>
          </p:nvPr>
        </p:nvSpPr>
        <p:spPr/>
        <p:txBody>
          <a:bodyPr/>
          <a:lstStyle/>
          <a:p>
            <a:r>
              <a:rPr lang="en-US" sz="2800" dirty="0">
                <a:ea typeface="ＭＳ Ｐゴシック" pitchFamily="-65" charset="-128"/>
              </a:rPr>
              <a:t>DRDP</a:t>
            </a:r>
          </a:p>
        </p:txBody>
      </p:sp>
      <p:sp>
        <p:nvSpPr>
          <p:cNvPr id="59395" name="Rectangle 6"/>
          <p:cNvSpPr>
            <a:spLocks noGrp="1" noChangeArrowheads="1"/>
          </p:cNvSpPr>
          <p:nvPr>
            <p:ph sz="half" idx="2"/>
          </p:nvPr>
        </p:nvSpPr>
        <p:spPr/>
        <p:txBody>
          <a:bodyPr>
            <a:normAutofit lnSpcReduction="10000"/>
          </a:bodyPr>
          <a:lstStyle/>
          <a:p>
            <a:pPr eaLnBrk="1" hangingPunct="1"/>
            <a:r>
              <a:rPr lang="en-US" sz="2800" dirty="0">
                <a:ea typeface="ＭＳ Ｐゴシック" pitchFamily="-65" charset="-128"/>
              </a:rPr>
              <a:t>A guide and teaching tool</a:t>
            </a:r>
          </a:p>
          <a:p>
            <a:pPr eaLnBrk="1" hangingPunct="1"/>
            <a:r>
              <a:rPr lang="en-US" sz="2800" dirty="0">
                <a:ea typeface="ＭＳ Ｐゴシック" pitchFamily="-65" charset="-128"/>
              </a:rPr>
              <a:t>At around 8, 18 &amp; 36 months for I/T</a:t>
            </a:r>
          </a:p>
          <a:p>
            <a:pPr eaLnBrk="1" hangingPunct="1"/>
            <a:r>
              <a:rPr lang="en-US" sz="2800" dirty="0">
                <a:ea typeface="ＭＳ Ｐゴシック" pitchFamily="-65" charset="-128"/>
              </a:rPr>
              <a:t>Ages 3- 5.5 for preschool and TK</a:t>
            </a:r>
          </a:p>
          <a:p>
            <a:pPr eaLnBrk="1" hangingPunct="1"/>
            <a:r>
              <a:rPr lang="en-US" sz="2800" dirty="0">
                <a:ea typeface="ＭＳ Ｐゴシック" pitchFamily="-65" charset="-128"/>
              </a:rPr>
              <a:t>For all children, including English language learners and children with disabilities</a:t>
            </a:r>
          </a:p>
        </p:txBody>
      </p:sp>
      <p:sp>
        <p:nvSpPr>
          <p:cNvPr id="59396" name="Rectangle 7"/>
          <p:cNvSpPr>
            <a:spLocks noGrp="1" noChangeArrowheads="1"/>
          </p:cNvSpPr>
          <p:nvPr>
            <p:ph sz="quarter" idx="4"/>
          </p:nvPr>
        </p:nvSpPr>
        <p:spPr/>
        <p:txBody>
          <a:bodyPr>
            <a:normAutofit lnSpcReduction="10000"/>
          </a:bodyPr>
          <a:lstStyle/>
          <a:p>
            <a:pPr eaLnBrk="1" hangingPunct="1"/>
            <a:r>
              <a:rPr lang="en-US" sz="2800" dirty="0">
                <a:ea typeface="ＭＳ Ｐゴシック" pitchFamily="-65" charset="-128"/>
              </a:rPr>
              <a:t>An observational assessment tool</a:t>
            </a:r>
          </a:p>
          <a:p>
            <a:pPr eaLnBrk="1" hangingPunct="1"/>
            <a:r>
              <a:rPr lang="en-US" sz="2800" dirty="0">
                <a:ea typeface="ＭＳ Ｐゴシック" pitchFamily="-65" charset="-128"/>
              </a:rPr>
              <a:t>Developmental continuum</a:t>
            </a:r>
          </a:p>
          <a:p>
            <a:pPr eaLnBrk="1" hangingPunct="1"/>
            <a:r>
              <a:rPr lang="en-US" sz="2800" dirty="0">
                <a:ea typeface="ＭＳ Ｐゴシック" pitchFamily="-65" charset="-128"/>
              </a:rPr>
              <a:t>For all children, including English language learners and children with disabilities</a:t>
            </a:r>
          </a:p>
        </p:txBody>
      </p:sp>
      <p:sp>
        <p:nvSpPr>
          <p:cNvPr id="3" name="Footer Placeholder 2">
            <a:extLst>
              <a:ext uri="{FF2B5EF4-FFF2-40B4-BE49-F238E27FC236}">
                <a16:creationId xmlns:a16="http://schemas.microsoft.com/office/drawing/2014/main" id="{DF4D8414-696F-C918-82F7-700C1EE207F8}"/>
              </a:ext>
            </a:extLst>
          </p:cNvPr>
          <p:cNvSpPr>
            <a:spLocks noGrp="1"/>
          </p:cNvSpPr>
          <p:nvPr>
            <p:ph type="ftr" sz="quarter" idx="10"/>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5" name="Slide Number Placeholder 4">
            <a:extLst>
              <a:ext uri="{FF2B5EF4-FFF2-40B4-BE49-F238E27FC236}">
                <a16:creationId xmlns:a16="http://schemas.microsoft.com/office/drawing/2014/main" id="{3A802289-8F03-2BCB-B0EC-81B63BA1D633}"/>
              </a:ext>
            </a:extLst>
          </p:cNvPr>
          <p:cNvSpPr>
            <a:spLocks noGrp="1"/>
          </p:cNvSpPr>
          <p:nvPr>
            <p:ph type="sldNum" sz="quarter" idx="11"/>
          </p:nvPr>
        </p:nvSpPr>
        <p:spPr/>
        <p:txBody>
          <a:bodyPr/>
          <a:lstStyle/>
          <a:p>
            <a:fld id="{637B919E-CF91-4A4B-995A-96557E3F2BA0}"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4988267-7168-4D48-997D-630C9097EA1B}"/>
              </a:ext>
            </a:extLst>
          </p:cNvPr>
          <p:cNvSpPr>
            <a:spLocks noGrp="1"/>
          </p:cNvSpPr>
          <p:nvPr>
            <p:ph type="title" idx="4294967295"/>
          </p:nvPr>
        </p:nvSpPr>
        <p:spPr>
          <a:xfrm>
            <a:off x="839788" y="257175"/>
            <a:ext cx="10440987" cy="701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1500"/>
              </a:spcBef>
              <a:spcAft>
                <a:spcPts val="5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355F"/>
                </a:solidFill>
                <a:effectLst/>
                <a:uLnTx/>
                <a:uFillTx/>
                <a:latin typeface="Arial" charset="0"/>
                <a:ea typeface="Arial" charset="0"/>
                <a:cs typeface="Arial" charset="0"/>
              </a:rPr>
              <a:t>Desired Results for Children and Families</a:t>
            </a:r>
          </a:p>
        </p:txBody>
      </p:sp>
      <p:sp>
        <p:nvSpPr>
          <p:cNvPr id="3" name="Subtitle 2">
            <a:extLst>
              <a:ext uri="{FF2B5EF4-FFF2-40B4-BE49-F238E27FC236}">
                <a16:creationId xmlns:a16="http://schemas.microsoft.com/office/drawing/2014/main" id="{A081B22E-3771-4C59-A88F-78B61EB36609}"/>
              </a:ext>
            </a:extLst>
          </p:cNvPr>
          <p:cNvSpPr>
            <a:spLocks noGrp="1"/>
          </p:cNvSpPr>
          <p:nvPr>
            <p:ph type="subTitle" idx="1"/>
          </p:nvPr>
        </p:nvSpPr>
        <p:spPr>
          <a:xfrm>
            <a:off x="1741924" y="5606489"/>
            <a:ext cx="8636714" cy="701674"/>
          </a:xfrm>
        </p:spPr>
        <p:txBody>
          <a:bodyPr/>
          <a:lstStyle/>
          <a:p>
            <a:r>
              <a:rPr lang="en-US" sz="2000" dirty="0"/>
              <a:t>A Project of the California Department of Social Services with the Desired Results Training &amp; Technical Assistance Project</a:t>
            </a:r>
          </a:p>
          <a:p>
            <a:endParaRPr lang="en-US" sz="2000" dirty="0"/>
          </a:p>
        </p:txBody>
      </p:sp>
      <p:sp>
        <p:nvSpPr>
          <p:cNvPr id="7" name="Text Placeholder 6">
            <a:extLst>
              <a:ext uri="{FF2B5EF4-FFF2-40B4-BE49-F238E27FC236}">
                <a16:creationId xmlns:a16="http://schemas.microsoft.com/office/drawing/2014/main" id="{49070B4B-C97C-B82B-75BE-5964598CC988}"/>
              </a:ext>
            </a:extLst>
          </p:cNvPr>
          <p:cNvSpPr>
            <a:spLocks noGrp="1"/>
          </p:cNvSpPr>
          <p:nvPr>
            <p:ph type="body" sz="quarter" idx="12"/>
          </p:nvPr>
        </p:nvSpPr>
        <p:spPr>
          <a:xfrm>
            <a:off x="1836618" y="1000124"/>
            <a:ext cx="8541971" cy="502774"/>
          </a:xfrm>
        </p:spPr>
        <p:txBody>
          <a:bodyPr>
            <a:normAutofit fontScale="85000" lnSpcReduction="10000"/>
          </a:bodyPr>
          <a:lstStyle/>
          <a:p>
            <a:r>
              <a:rPr lang="en-US" dirty="0"/>
              <a:t>Desired Results System Overview for New Administrators</a:t>
            </a:r>
          </a:p>
        </p:txBody>
      </p:sp>
      <p:pic>
        <p:nvPicPr>
          <p:cNvPr id="5" name="Picture Placeholder 4" descr="A group of children playing in a classroom">
            <a:extLst>
              <a:ext uri="{FF2B5EF4-FFF2-40B4-BE49-F238E27FC236}">
                <a16:creationId xmlns:a16="http://schemas.microsoft.com/office/drawing/2014/main" id="{584DFE15-871A-35B9-533E-FA5F4C7C790B}"/>
              </a:ext>
            </a:extLst>
          </p:cNvPr>
          <p:cNvPicPr>
            <a:picLocks noGrp="1" noChangeAspect="1"/>
          </p:cNvPicPr>
          <p:nvPr>
            <p:ph sz="quarter" idx="11"/>
          </p:nvPr>
        </p:nvPicPr>
        <p:blipFill>
          <a:blip r:embed="rId3" cstate="print">
            <a:extLst>
              <a:ext uri="{28A0092B-C50C-407E-A947-70E740481C1C}">
                <a14:useLocalDpi xmlns:a14="http://schemas.microsoft.com/office/drawing/2010/main"/>
              </a:ext>
            </a:extLst>
          </a:blip>
          <a:stretch>
            <a:fillRect/>
          </a:stretch>
        </p:blipFill>
        <p:spPr>
          <a:xfrm>
            <a:off x="2406885" y="1635125"/>
            <a:ext cx="7249643" cy="3587750"/>
          </a:xfrm>
        </p:spPr>
      </p:pic>
    </p:spTree>
    <p:extLst>
      <p:ext uri="{BB962C8B-B14F-4D97-AF65-F5344CB8AC3E}">
        <p14:creationId xmlns:p14="http://schemas.microsoft.com/office/powerpoint/2010/main" val="3464290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4"/>
          <p:cNvSpPr>
            <a:spLocks noGrp="1" noChangeArrowheads="1"/>
          </p:cNvSpPr>
          <p:nvPr>
            <p:ph type="title"/>
          </p:nvPr>
        </p:nvSpPr>
        <p:spPr/>
        <p:txBody>
          <a:bodyPr>
            <a:normAutofit fontScale="90000"/>
          </a:bodyPr>
          <a:lstStyle/>
          <a:p>
            <a:pPr eaLnBrk="1" hangingPunct="1"/>
            <a:r>
              <a:rPr lang="en-US" dirty="0">
                <a:ea typeface="ＭＳ Ｐゴシック" pitchFamily="-65" charset="-128"/>
              </a:rPr>
              <a:t>Desired Results System Process for Continuous Improvement</a:t>
            </a:r>
          </a:p>
        </p:txBody>
      </p:sp>
      <p:graphicFrame>
        <p:nvGraphicFramePr>
          <p:cNvPr id="8" name="Content Placeholder 6" descr="Implement curriculum and environment to meet educational goals &#10;Observe children over time and in multiple settings &#10;Gather multiple pieces of evidence to show mastery&#10;Review, reflect, and rate the instrument &#10;Analyze and report on the data &#10;Use findings to set educational goals &#10;">
            <a:extLst>
              <a:ext uri="{FF2B5EF4-FFF2-40B4-BE49-F238E27FC236}">
                <a16:creationId xmlns:a16="http://schemas.microsoft.com/office/drawing/2014/main" id="{319C5CA8-2EC2-DF11-C327-ED49EC2F9B1A}"/>
              </a:ext>
            </a:extLst>
          </p:cNvPr>
          <p:cNvGraphicFramePr>
            <a:graphicFrameLocks noGrp="1"/>
          </p:cNvGraphicFramePr>
          <p:nvPr>
            <p:ph sz="quarter" idx="13"/>
            <p:extLst>
              <p:ext uri="{D42A27DB-BD31-4B8C-83A1-F6EECF244321}">
                <p14:modId xmlns:p14="http://schemas.microsoft.com/office/powerpoint/2010/main" val="3941582307"/>
              </p:ext>
            </p:extLst>
          </p:nvPr>
        </p:nvGraphicFramePr>
        <p:xfrm>
          <a:off x="682625" y="1276350"/>
          <a:ext cx="10790238" cy="5216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a:extLst>
              <a:ext uri="{FF2B5EF4-FFF2-40B4-BE49-F238E27FC236}">
                <a16:creationId xmlns:a16="http://schemas.microsoft.com/office/drawing/2014/main" id="{191871E0-B23B-2296-801E-C91E0494A899}"/>
              </a:ext>
              <a:ext uri="{C183D7F6-B498-43B3-948B-1728B52AA6E4}">
                <adec:decorative xmlns:adec="http://schemas.microsoft.com/office/drawing/2017/decorative" val="1"/>
              </a:ext>
            </a:extLst>
          </p:cNvPr>
          <p:cNvSpPr/>
          <p:nvPr/>
        </p:nvSpPr>
        <p:spPr bwMode="auto">
          <a:xfrm>
            <a:off x="1179576" y="1513114"/>
            <a:ext cx="2895600" cy="1676400"/>
          </a:xfrm>
          <a:prstGeom prst="ellipse">
            <a:avLst/>
          </a:prstGeom>
          <a:noFill/>
          <a:ln w="571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0" b="0" i="0" u="none" strike="noStrike" cap="none" normalizeH="0" baseline="0" dirty="0">
              <a:ln>
                <a:noFill/>
              </a:ln>
              <a:solidFill>
                <a:schemeClr val="tx1"/>
              </a:solidFill>
              <a:effectLst/>
              <a:latin typeface="Arial" pitchFamily="-109" charset="0"/>
            </a:endParaRPr>
          </a:p>
        </p:txBody>
      </p:sp>
      <p:sp>
        <p:nvSpPr>
          <p:cNvPr id="2" name="Footer Placeholder 1">
            <a:extLst>
              <a:ext uri="{FF2B5EF4-FFF2-40B4-BE49-F238E27FC236}">
                <a16:creationId xmlns:a16="http://schemas.microsoft.com/office/drawing/2014/main" id="{26478507-EF3D-E473-907F-82B0280E0CA6}"/>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3" name="Slide Number Placeholder 2">
            <a:extLst>
              <a:ext uri="{FF2B5EF4-FFF2-40B4-BE49-F238E27FC236}">
                <a16:creationId xmlns:a16="http://schemas.microsoft.com/office/drawing/2014/main" id="{85FEAC5D-7A7A-3456-F7D6-BEA05A55FD7B}"/>
              </a:ext>
            </a:extLst>
          </p:cNvPr>
          <p:cNvSpPr>
            <a:spLocks noGrp="1"/>
          </p:cNvSpPr>
          <p:nvPr>
            <p:ph type="sldNum" sz="quarter" idx="15"/>
          </p:nvPr>
        </p:nvSpPr>
        <p:spPr/>
        <p:txBody>
          <a:bodyPr/>
          <a:lstStyle/>
          <a:p>
            <a:fld id="{637B919E-CF91-4A4B-995A-96557E3F2BA0}" type="slidenum">
              <a:rPr lang="en-US" smtClean="0"/>
              <a:pPr/>
              <a:t>20</a:t>
            </a:fld>
            <a:endParaRPr lang="en-US" dirty="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p:cNvSpPr>
            <a:spLocks noGrp="1" noChangeArrowheads="1"/>
          </p:cNvSpPr>
          <p:nvPr>
            <p:ph type="title"/>
          </p:nvPr>
        </p:nvSpPr>
        <p:spPr/>
        <p:txBody>
          <a:bodyPr>
            <a:noAutofit/>
          </a:bodyPr>
          <a:lstStyle/>
          <a:p>
            <a:pPr eaLnBrk="1" hangingPunct="1"/>
            <a:r>
              <a:rPr lang="en-US" sz="4000" dirty="0">
                <a:ea typeface="ＭＳ Ｐゴシック" pitchFamily="-65" charset="-128"/>
              </a:rPr>
              <a:t>Desired Results Developmental Profile</a:t>
            </a:r>
            <a:endParaRPr lang="en-US" sz="4000" b="1" dirty="0">
              <a:ea typeface="ＭＳ Ｐゴシック" pitchFamily="-65" charset="-128"/>
            </a:endParaRPr>
          </a:p>
        </p:txBody>
      </p:sp>
      <p:pic>
        <p:nvPicPr>
          <p:cNvPr id="17" name="Content Placeholder 24" descr="DRDP (2025) Early Adoption Cover Page IT">
            <a:extLst>
              <a:ext uri="{FF2B5EF4-FFF2-40B4-BE49-F238E27FC236}">
                <a16:creationId xmlns:a16="http://schemas.microsoft.com/office/drawing/2014/main" id="{7594169D-B546-A730-C93E-1F065F31E50A}"/>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887291" y="1424846"/>
            <a:ext cx="3564606" cy="2160588"/>
          </a:xfrm>
          <a:prstGeom prst="rect">
            <a:avLst/>
          </a:prstGeom>
          <a:ln>
            <a:solidFill>
              <a:schemeClr val="accent1"/>
            </a:solidFill>
          </a:ln>
        </p:spPr>
      </p:pic>
      <p:sp>
        <p:nvSpPr>
          <p:cNvPr id="8" name="10-Point Star 10">
            <a:extLst>
              <a:ext uri="{FF2B5EF4-FFF2-40B4-BE49-F238E27FC236}">
                <a16:creationId xmlns:a16="http://schemas.microsoft.com/office/drawing/2014/main" id="{E8B3E4AA-ABBD-B24A-BB13-39C323246EF2}"/>
              </a:ext>
            </a:extLst>
          </p:cNvPr>
          <p:cNvSpPr txBox="1">
            <a:spLocks/>
          </p:cNvSpPr>
          <p:nvPr/>
        </p:nvSpPr>
        <p:spPr bwMode="auto">
          <a:xfrm>
            <a:off x="1182871" y="4040441"/>
            <a:ext cx="1924987" cy="1842774"/>
          </a:xfrm>
          <a:prstGeom prst="star10">
            <a:avLst/>
          </a:prstGeom>
          <a:solidFill>
            <a:srgbClr val="000099"/>
          </a:solidFill>
          <a:ln w="9525" cap="flat" cmpd="sng" algn="ctr">
            <a:solidFill>
              <a:schemeClr val="tx1"/>
            </a:solidFill>
            <a:prstDash val="solid"/>
            <a:round/>
            <a:headEnd type="none" w="med" len="med"/>
            <a:tailEnd type="none" w="med" len="med"/>
          </a:ln>
          <a:effectLst/>
        </p:spPr>
        <p:txBody>
          <a:bodyPr vert="horz" lIns="91440" tIns="45720" rIns="91440" bIns="45720" rtlCol="0">
            <a:normAutofit/>
          </a:bodyPr>
          <a:lstStyle>
            <a:lvl1pPr marL="0" indent="0" algn="l" defTabSz="914400" rtl="0" eaLnBrk="1" latinLnBrk="0" hangingPunct="1">
              <a:lnSpc>
                <a:spcPct val="90000"/>
              </a:lnSpc>
              <a:spcBef>
                <a:spcPts val="1500"/>
              </a:spcBef>
              <a:spcAft>
                <a:spcPts val="500"/>
              </a:spcAft>
              <a:buFont typeface="Arial" panose="020B0604020202020204" pitchFamily="34" charset="0"/>
              <a:buNone/>
              <a:defRPr sz="2800" kern="1200" baseline="0">
                <a:solidFill>
                  <a:srgbClr val="006699"/>
                </a:solidFill>
                <a:latin typeface="Arial" charset="0"/>
                <a:ea typeface="Arial" charset="0"/>
                <a:cs typeface="Arial" charset="0"/>
              </a:defRPr>
            </a:lvl1pPr>
            <a:lvl2pPr marL="274320" indent="0" algn="l" defTabSz="914400" rtl="0" eaLnBrk="1" latinLnBrk="0" hangingPunct="1">
              <a:lnSpc>
                <a:spcPct val="90000"/>
              </a:lnSpc>
              <a:spcBef>
                <a:spcPts val="1000"/>
              </a:spcBef>
              <a:spcAft>
                <a:spcPts val="500"/>
              </a:spcAft>
              <a:buFont typeface=".AppleSystemUIFont" charset="-120"/>
              <a:buNone/>
              <a:defRPr sz="2400" kern="1200" baseline="0">
                <a:solidFill>
                  <a:srgbClr val="141414"/>
                </a:solidFill>
                <a:latin typeface="Arial" charset="0"/>
                <a:ea typeface="Arial" charset="0"/>
                <a:cs typeface="Arial" charset="0"/>
              </a:defRPr>
            </a:lvl2pPr>
            <a:lvl3pPr marL="822960" indent="-274320" algn="l" defTabSz="914400" rtl="0" eaLnBrk="1" latinLnBrk="0" hangingPunct="1">
              <a:lnSpc>
                <a:spcPct val="90000"/>
              </a:lnSpc>
              <a:spcBef>
                <a:spcPts val="500"/>
              </a:spcBef>
              <a:spcAft>
                <a:spcPts val="500"/>
              </a:spcAft>
              <a:buClr>
                <a:srgbClr val="006699"/>
              </a:buClr>
              <a:buSzPct val="90000"/>
              <a:buFont typeface="Courier New" charset="0"/>
              <a:buChar char="o"/>
              <a:defRPr sz="2000" kern="1200">
                <a:solidFill>
                  <a:srgbClr val="141414"/>
                </a:solidFill>
                <a:latin typeface="Arial" charset="0"/>
                <a:ea typeface="Arial" charset="0"/>
                <a:cs typeface="Arial" charset="0"/>
              </a:defRPr>
            </a:lvl3pPr>
            <a:lvl4pPr marL="1097280" indent="-274320" algn="l" defTabSz="914400" rtl="0" eaLnBrk="1" latinLnBrk="0" hangingPunct="1">
              <a:lnSpc>
                <a:spcPct val="90000"/>
              </a:lnSpc>
              <a:spcBef>
                <a:spcPts val="500"/>
              </a:spcBef>
              <a:spcAft>
                <a:spcPts val="500"/>
              </a:spcAft>
              <a:buFont typeface=".AppleSystemUIFont" charset="-120"/>
              <a:buChar char="–"/>
              <a:defRPr sz="1800" kern="1200">
                <a:solidFill>
                  <a:srgbClr val="141414"/>
                </a:solidFill>
                <a:latin typeface="Arial" charset="0"/>
                <a:ea typeface="Arial" charset="0"/>
                <a:cs typeface="Arial" charset="0"/>
              </a:defRPr>
            </a:lvl4pPr>
            <a:lvl5pPr marL="1371600" indent="-274320" algn="l" defTabSz="914400" rtl="0" eaLnBrk="1" latinLnBrk="0" hangingPunct="1">
              <a:lnSpc>
                <a:spcPct val="90000"/>
              </a:lnSpc>
              <a:spcBef>
                <a:spcPts val="500"/>
              </a:spcBef>
              <a:spcAft>
                <a:spcPts val="500"/>
              </a:spcAft>
              <a:buFont typeface="LucidaGrande" charset="0"/>
              <a:buChar char="▪︎"/>
              <a:defRPr sz="1600" kern="1200">
                <a:solidFill>
                  <a:srgbClr val="14141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0" hangingPunct="0">
              <a:defRPr/>
            </a:pPr>
            <a:r>
              <a:rPr lang="en-US" sz="2000" b="1">
                <a:solidFill>
                  <a:schemeClr val="bg1"/>
                </a:solidFill>
                <a:latin typeface="Arial" pitchFamily="-109" charset="0"/>
                <a:ea typeface="+mn-ea"/>
                <a:cs typeface="+mn-cs"/>
              </a:rPr>
              <a:t>CECO modules</a:t>
            </a:r>
            <a:endParaRPr lang="en-US" sz="2000" b="1" dirty="0">
              <a:solidFill>
                <a:schemeClr val="bg1"/>
              </a:solidFill>
              <a:latin typeface="Arial" pitchFamily="-109" charset="0"/>
              <a:ea typeface="+mn-ea"/>
              <a:cs typeface="+mn-cs"/>
            </a:endParaRPr>
          </a:p>
        </p:txBody>
      </p:sp>
      <p:pic>
        <p:nvPicPr>
          <p:cNvPr id="11" name="Content Placeholder 26" descr="DRDP (2025) Early Adoption Cover Page PTK">
            <a:extLst>
              <a:ext uri="{FF2B5EF4-FFF2-40B4-BE49-F238E27FC236}">
                <a16:creationId xmlns:a16="http://schemas.microsoft.com/office/drawing/2014/main" id="{382F86A3-BAA6-A143-EFF4-83D55E07B886}"/>
              </a:ext>
            </a:extLst>
          </p:cNvPr>
          <p:cNvPicPr>
            <a:picLocks noGrp="1" noChangeAspect="1"/>
          </p:cNvPicPr>
          <p:nvPr>
            <p:ph sz="quarter" idx="16"/>
          </p:nvPr>
        </p:nvPicPr>
        <p:blipFill>
          <a:blip r:embed="rId4" cstate="email">
            <a:extLst>
              <a:ext uri="{28A0092B-C50C-407E-A947-70E740481C1C}">
                <a14:useLocalDpi xmlns:a14="http://schemas.microsoft.com/office/drawing/2010/main"/>
              </a:ext>
            </a:extLst>
          </a:blip>
          <a:stretch>
            <a:fillRect/>
          </a:stretch>
        </p:blipFill>
        <p:spPr>
          <a:xfrm>
            <a:off x="3337026" y="1962280"/>
            <a:ext cx="3546876" cy="2154238"/>
          </a:xfrm>
          <a:prstGeom prst="rect">
            <a:avLst/>
          </a:prstGeom>
          <a:ln>
            <a:solidFill>
              <a:schemeClr val="accent1"/>
            </a:solidFill>
          </a:ln>
        </p:spPr>
      </p:pic>
      <p:pic>
        <p:nvPicPr>
          <p:cNvPr id="12" name="Content Placeholder 5" descr="DRDP (2025) Early Adoption Cover Page P-3">
            <a:extLst>
              <a:ext uri="{FF2B5EF4-FFF2-40B4-BE49-F238E27FC236}">
                <a16:creationId xmlns:a16="http://schemas.microsoft.com/office/drawing/2014/main" id="{0C8023D9-159A-7DD1-FDCD-C9E8F7330FA1}"/>
              </a:ext>
            </a:extLst>
          </p:cNvPr>
          <p:cNvPicPr>
            <a:picLocks noGrp="1" noChangeAspect="1"/>
          </p:cNvPicPr>
          <p:nvPr>
            <p:ph sz="quarter" idx="17"/>
          </p:nvPr>
        </p:nvPicPr>
        <p:blipFill>
          <a:blip r:embed="rId5" cstate="print">
            <a:extLst>
              <a:ext uri="{28A0092B-C50C-407E-A947-70E740481C1C}">
                <a14:useLocalDpi xmlns:a14="http://schemas.microsoft.com/office/drawing/2010/main"/>
              </a:ext>
            </a:extLst>
          </a:blip>
          <a:stretch>
            <a:fillRect/>
          </a:stretch>
        </p:blipFill>
        <p:spPr bwMode="auto">
          <a:xfrm>
            <a:off x="6096000" y="2649737"/>
            <a:ext cx="3553057" cy="21605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pic>
      <p:pic>
        <p:nvPicPr>
          <p:cNvPr id="16" name="Content Placeholder 19" descr="Desired Results Developmental Profile school age view">
            <a:extLst>
              <a:ext uri="{FF2B5EF4-FFF2-40B4-BE49-F238E27FC236}">
                <a16:creationId xmlns:a16="http://schemas.microsoft.com/office/drawing/2014/main" id="{A639BE5B-3908-414B-9A67-10BD90E9A35D}"/>
              </a:ext>
            </a:extLst>
          </p:cNvPr>
          <p:cNvPicPr>
            <a:picLocks noGrp="1" noChangeAspect="1"/>
          </p:cNvPicPr>
          <p:nvPr>
            <p:ph sz="quarter" idx="18"/>
          </p:nvPr>
        </p:nvPicPr>
        <p:blipFill>
          <a:blip r:embed="rId6" cstate="print">
            <a:extLst>
              <a:ext uri="{28A0092B-C50C-407E-A947-70E740481C1C}">
                <a14:useLocalDpi xmlns:a14="http://schemas.microsoft.com/office/drawing/2010/main"/>
              </a:ext>
            </a:extLst>
          </a:blip>
          <a:stretch>
            <a:fillRect/>
          </a:stretch>
        </p:blipFill>
        <p:spPr>
          <a:xfrm>
            <a:off x="8158604" y="3585434"/>
            <a:ext cx="2796744" cy="2160588"/>
          </a:xfrm>
          <a:prstGeom prst="rect">
            <a:avLst/>
          </a:prstGeom>
          <a:ln>
            <a:solidFill>
              <a:schemeClr val="accent1">
                <a:lumMod val="60000"/>
                <a:lumOff val="40000"/>
              </a:schemeClr>
            </a:solidFill>
          </a:ln>
        </p:spPr>
      </p:pic>
      <p:sp>
        <p:nvSpPr>
          <p:cNvPr id="18" name="Footer Placeholder 17">
            <a:extLst>
              <a:ext uri="{FF2B5EF4-FFF2-40B4-BE49-F238E27FC236}">
                <a16:creationId xmlns:a16="http://schemas.microsoft.com/office/drawing/2014/main" id="{D40557FF-C7F8-7ABF-FBF1-D16A75DAA065}"/>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19" name="Slide Number Placeholder 18">
            <a:extLst>
              <a:ext uri="{FF2B5EF4-FFF2-40B4-BE49-F238E27FC236}">
                <a16:creationId xmlns:a16="http://schemas.microsoft.com/office/drawing/2014/main" id="{7BF02ABA-226B-2207-FCC5-283B4D2681A2}"/>
              </a:ext>
            </a:extLst>
          </p:cNvPr>
          <p:cNvSpPr>
            <a:spLocks noGrp="1"/>
          </p:cNvSpPr>
          <p:nvPr>
            <p:ph type="sldNum" sz="quarter" idx="14"/>
          </p:nvPr>
        </p:nvSpPr>
        <p:spPr/>
        <p:txBody>
          <a:bodyPr/>
          <a:lstStyle/>
          <a:p>
            <a:fld id="{637B919E-CF91-4A4B-995A-96557E3F2BA0}" type="slidenum">
              <a:rPr lang="en-US" smtClean="0"/>
              <a:pPr/>
              <a:t>21</a:t>
            </a:fld>
            <a:endParaRPr lang="en-US"/>
          </a:p>
        </p:txBody>
      </p:sp>
    </p:spTree>
    <p:extLst>
      <p:ext uri="{BB962C8B-B14F-4D97-AF65-F5344CB8AC3E}">
        <p14:creationId xmlns:p14="http://schemas.microsoft.com/office/powerpoint/2010/main" val="29595993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8"/>
                                        </p:tgtEl>
                                        <p:attrNameLst>
                                          <p:attrName>style.color</p:attrName>
                                        </p:attrNameLst>
                                      </p:cBhvr>
                                      <p:by>
                                        <p:hsl h="7200000" s="0" l="0"/>
                                      </p:by>
                                    </p:animClr>
                                    <p:animClr clrSpc="hsl" dir="cw">
                                      <p:cBhvr>
                                        <p:cTn id="7" dur="500" fill="hold"/>
                                        <p:tgtEl>
                                          <p:spTgt spid="8"/>
                                        </p:tgtEl>
                                        <p:attrNameLst>
                                          <p:attrName>fillcolor</p:attrName>
                                        </p:attrNameLst>
                                      </p:cBhvr>
                                      <p:by>
                                        <p:hsl h="7200000" s="0" l="0"/>
                                      </p:by>
                                    </p:animClr>
                                    <p:animClr clrSpc="hsl" dir="cw">
                                      <p:cBhvr>
                                        <p:cTn id="8" dur="500" fill="hold"/>
                                        <p:tgtEl>
                                          <p:spTgt spid="8"/>
                                        </p:tgtEl>
                                        <p:attrNameLst>
                                          <p:attrName>stroke.color</p:attrName>
                                        </p:attrNameLst>
                                      </p:cBhvr>
                                      <p:by>
                                        <p:hsl h="7200000" s="0" l="0"/>
                                      </p:by>
                                    </p:animClr>
                                    <p:set>
                                      <p:cBhvr>
                                        <p:cTn id="9"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dirty="0">
                <a:ea typeface="ＭＳ Ｐゴシック" charset="0"/>
                <a:cs typeface="ＭＳ Ｐゴシック" charset="0"/>
              </a:rPr>
              <a:t>Program Guideline Publications </a:t>
            </a:r>
          </a:p>
        </p:txBody>
      </p:sp>
      <p:pic>
        <p:nvPicPr>
          <p:cNvPr id="16" name="Content Placeholder 15" descr="Screen Shot The Guidelines for Early Learning in Child Care Home Settings &#10;">
            <a:extLst>
              <a:ext uri="{FF2B5EF4-FFF2-40B4-BE49-F238E27FC236}">
                <a16:creationId xmlns:a16="http://schemas.microsoft.com/office/drawing/2014/main" id="{3E36EB7C-9A51-449C-A860-003F40EEE540}"/>
              </a:ext>
            </a:extLst>
          </p:cNvPr>
          <p:cNvPicPr>
            <a:picLocks noGrp="1" noChangeAspect="1"/>
          </p:cNvPicPr>
          <p:nvPr>
            <p:ph sz="quarter" idx="13"/>
          </p:nvPr>
        </p:nvPicPr>
        <p:blipFill rotWithShape="1">
          <a:blip r:embed="rId3" cstate="print">
            <a:extLst>
              <a:ext uri="{28A0092B-C50C-407E-A947-70E740481C1C}">
                <a14:useLocalDpi xmlns:a14="http://schemas.microsoft.com/office/drawing/2010/main"/>
              </a:ext>
            </a:extLst>
          </a:blip>
          <a:stretch/>
        </p:blipFill>
        <p:spPr>
          <a:xfrm>
            <a:off x="827104" y="1606060"/>
            <a:ext cx="2982895" cy="3669757"/>
          </a:xfrm>
          <a:prstGeom prst="rect">
            <a:avLst/>
          </a:prstGeom>
          <a:ln>
            <a:noFill/>
          </a:ln>
          <a:effectLst>
            <a:outerShdw blurRad="190500" algn="tl" rotWithShape="0">
              <a:srgbClr val="000000">
                <a:alpha val="70000"/>
              </a:srgbClr>
            </a:outerShdw>
          </a:effectLst>
        </p:spPr>
      </p:pic>
      <p:pic>
        <p:nvPicPr>
          <p:cNvPr id="15" name="Content Placeholder 6" descr="Screen Shot Infant /Toddler Learning and Development Program Guidelines ">
            <a:extLst>
              <a:ext uri="{FF2B5EF4-FFF2-40B4-BE49-F238E27FC236}">
                <a16:creationId xmlns:a16="http://schemas.microsoft.com/office/drawing/2014/main" id="{21E9E222-3A21-44EA-844A-97322F0F09AD}"/>
              </a:ext>
            </a:extLst>
          </p:cNvPr>
          <p:cNvPicPr>
            <a:picLocks noGrp="1" noChangeAspect="1"/>
          </p:cNvPicPr>
          <p:nvPr>
            <p:ph sz="quarter" idx="17"/>
          </p:nvPr>
        </p:nvPicPr>
        <p:blipFill rotWithShape="1">
          <a:blip r:embed="rId4" cstate="print">
            <a:extLst>
              <a:ext uri="{28A0092B-C50C-407E-A947-70E740481C1C}">
                <a14:useLocalDpi xmlns:a14="http://schemas.microsoft.com/office/drawing/2010/main"/>
              </a:ext>
            </a:extLst>
          </a:blip>
          <a:stretch/>
        </p:blipFill>
        <p:spPr>
          <a:xfrm>
            <a:off x="4519509" y="2355360"/>
            <a:ext cx="2946071" cy="3669757"/>
          </a:xfrm>
          <a:effectLst>
            <a:outerShdw blurRad="190500" algn="tl" rotWithShape="0">
              <a:srgbClr val="000000">
                <a:alpha val="70000"/>
              </a:srgbClr>
            </a:outerShdw>
          </a:effectLst>
        </p:spPr>
      </p:pic>
      <p:pic>
        <p:nvPicPr>
          <p:cNvPr id="13" name="Content Placeholder 12" descr="Screen Shot California Preschool Program Guidelines &#10;">
            <a:extLst>
              <a:ext uri="{FF2B5EF4-FFF2-40B4-BE49-F238E27FC236}">
                <a16:creationId xmlns:a16="http://schemas.microsoft.com/office/drawing/2014/main" id="{E5FC0041-31D5-4625-97F5-657F8BD22A0A}"/>
              </a:ext>
            </a:extLst>
          </p:cNvPr>
          <p:cNvPicPr>
            <a:picLocks noGrp="1" noChangeAspect="1"/>
          </p:cNvPicPr>
          <p:nvPr>
            <p:ph sz="quarter" idx="16"/>
          </p:nvPr>
        </p:nvPicPr>
        <p:blipFill rotWithShape="1">
          <a:blip r:embed="rId5" cstate="print">
            <a:extLst>
              <a:ext uri="{28A0092B-C50C-407E-A947-70E740481C1C}">
                <a14:useLocalDpi xmlns:a14="http://schemas.microsoft.com/office/drawing/2010/main"/>
              </a:ext>
            </a:extLst>
          </a:blip>
          <a:stretch/>
        </p:blipFill>
        <p:spPr>
          <a:xfrm>
            <a:off x="8180722" y="1500553"/>
            <a:ext cx="2946071" cy="3658972"/>
          </a:xfrm>
          <a:prstGeom prst="rect">
            <a:avLst/>
          </a:prstGeom>
          <a:ln>
            <a:noFill/>
          </a:ln>
          <a:effectLst>
            <a:outerShdw blurRad="190500" algn="tl" rotWithShape="0">
              <a:srgbClr val="000000">
                <a:alpha val="70000"/>
              </a:srgbClr>
            </a:outerShdw>
          </a:effectLst>
        </p:spPr>
      </p:pic>
      <p:sp>
        <p:nvSpPr>
          <p:cNvPr id="4" name="Footer Placeholder 3">
            <a:extLst>
              <a:ext uri="{FF2B5EF4-FFF2-40B4-BE49-F238E27FC236}">
                <a16:creationId xmlns:a16="http://schemas.microsoft.com/office/drawing/2014/main" id="{907E2EF7-1546-6962-C277-0E895814A494}"/>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5" name="Slide Number Placeholder 4">
            <a:extLst>
              <a:ext uri="{FF2B5EF4-FFF2-40B4-BE49-F238E27FC236}">
                <a16:creationId xmlns:a16="http://schemas.microsoft.com/office/drawing/2014/main" id="{61C013FF-F8A9-D813-75D2-DF3093F25FBD}"/>
              </a:ext>
            </a:extLst>
          </p:cNvPr>
          <p:cNvSpPr>
            <a:spLocks noGrp="1"/>
          </p:cNvSpPr>
          <p:nvPr>
            <p:ph type="sldNum" sz="quarter" idx="14"/>
          </p:nvPr>
        </p:nvSpPr>
        <p:spPr/>
        <p:txBody>
          <a:bodyPr/>
          <a:lstStyle/>
          <a:p>
            <a:fld id="{637B919E-CF91-4A4B-995A-96557E3F2BA0}"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sitting in a box">
            <a:extLst>
              <a:ext uri="{FF2B5EF4-FFF2-40B4-BE49-F238E27FC236}">
                <a16:creationId xmlns:a16="http://schemas.microsoft.com/office/drawing/2014/main" id="{739DFB18-EB3F-4F10-BA34-13521C56A4D5}"/>
              </a:ext>
            </a:extLst>
          </p:cNvPr>
          <p:cNvPicPr>
            <a:picLocks noGrp="1" noChangeAspect="1"/>
          </p:cNvPicPr>
          <p:nvPr>
            <p:ph sz="quarter" idx="13"/>
          </p:nvPr>
        </p:nvPicPr>
        <p:blipFill>
          <a:blip r:embed="rId3"/>
          <a:stretch>
            <a:fillRect/>
          </a:stretch>
        </p:blipFill>
        <p:spPr>
          <a:xfrm>
            <a:off x="3122074" y="1164137"/>
            <a:ext cx="5912562" cy="5328736"/>
          </a:xfrm>
        </p:spPr>
      </p:pic>
      <p:sp>
        <p:nvSpPr>
          <p:cNvPr id="61442" name="Rectangle 8"/>
          <p:cNvSpPr>
            <a:spLocks noGrp="1" noChangeArrowheads="1"/>
          </p:cNvSpPr>
          <p:nvPr>
            <p:ph type="title"/>
          </p:nvPr>
        </p:nvSpPr>
        <p:spPr/>
        <p:txBody>
          <a:bodyPr/>
          <a:lstStyle/>
          <a:p>
            <a:pPr eaLnBrk="1" hangingPunct="1"/>
            <a:r>
              <a:rPr lang="en-US" dirty="0">
                <a:ea typeface="ＭＳ Ｐゴシック" pitchFamily="-65" charset="-128"/>
              </a:rPr>
              <a:t>Parent Survey</a:t>
            </a:r>
            <a:endParaRPr lang="en-US" b="1" dirty="0">
              <a:ea typeface="ＭＳ Ｐゴシック" pitchFamily="-65" charset="-128"/>
            </a:endParaRPr>
          </a:p>
        </p:txBody>
      </p:sp>
      <p:sp>
        <p:nvSpPr>
          <p:cNvPr id="24" name="24-Point Star 6">
            <a:extLst>
              <a:ext uri="{FF2B5EF4-FFF2-40B4-BE49-F238E27FC236}">
                <a16:creationId xmlns:a16="http://schemas.microsoft.com/office/drawing/2014/main" id="{9B8FE620-E9B5-495C-9533-8F3B4290A555}"/>
              </a:ext>
            </a:extLst>
          </p:cNvPr>
          <p:cNvSpPr>
            <a:spLocks noGrp="1" noChangeArrowheads="1"/>
          </p:cNvSpPr>
          <p:nvPr>
            <p:ph sz="quarter" idx="16"/>
          </p:nvPr>
        </p:nvSpPr>
        <p:spPr bwMode="auto">
          <a:xfrm>
            <a:off x="8719457" y="250637"/>
            <a:ext cx="2645001" cy="2241926"/>
          </a:xfrm>
          <a:prstGeom prst="star24">
            <a:avLst>
              <a:gd name="adj" fmla="val 37500"/>
            </a:avLst>
          </a:prstGeom>
          <a:solidFill>
            <a:schemeClr val="accent1"/>
          </a:solidFill>
          <a:ln w="9525">
            <a:solidFill>
              <a:schemeClr val="tx1"/>
            </a:solidFill>
            <a:round/>
            <a:headEnd/>
            <a:tailEnd/>
          </a:ln>
        </p:spPr>
        <p:txBody>
          <a:bodyPr>
            <a:prstTxWarp prst="textNoShape">
              <a:avLst/>
            </a:prstTxWarp>
            <a:noAutofit/>
          </a:bodyPr>
          <a:lstStyle/>
          <a:p>
            <a:pPr marL="0" indent="0" algn="ctr">
              <a:buNone/>
            </a:pPr>
            <a:r>
              <a:rPr lang="en-US" sz="1800" b="1" dirty="0">
                <a:solidFill>
                  <a:schemeClr val="bg1"/>
                </a:solidFill>
                <a:hlinkClick r:id="rId4">
                  <a:extLst>
                    <a:ext uri="{A12FA001-AC4F-418D-AE19-62706E023703}">
                      <ahyp:hlinkClr xmlns:ahyp="http://schemas.microsoft.com/office/drawing/2018/hyperlinkcolor" val="tx"/>
                    </a:ext>
                  </a:extLst>
                </a:hlinkClick>
              </a:rPr>
              <a:t>All About Young Children</a:t>
            </a:r>
            <a:endParaRPr lang="en-US" sz="1800" b="1" dirty="0">
              <a:solidFill>
                <a:schemeClr val="bg1"/>
              </a:solidFill>
            </a:endParaRPr>
          </a:p>
        </p:txBody>
      </p:sp>
      <p:sp>
        <p:nvSpPr>
          <p:cNvPr id="2" name="Footer Placeholder 1">
            <a:extLst>
              <a:ext uri="{FF2B5EF4-FFF2-40B4-BE49-F238E27FC236}">
                <a16:creationId xmlns:a16="http://schemas.microsoft.com/office/drawing/2014/main" id="{1B315679-A559-9E5E-787E-0E350D7C38FF}"/>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3" name="Slide Number Placeholder 2">
            <a:extLst>
              <a:ext uri="{FF2B5EF4-FFF2-40B4-BE49-F238E27FC236}">
                <a16:creationId xmlns:a16="http://schemas.microsoft.com/office/drawing/2014/main" id="{C8C1E545-B477-5004-581C-AD6A200C1BEB}"/>
              </a:ext>
            </a:extLst>
          </p:cNvPr>
          <p:cNvSpPr>
            <a:spLocks noGrp="1"/>
          </p:cNvSpPr>
          <p:nvPr>
            <p:ph type="sldNum" sz="quarter" idx="14"/>
          </p:nvPr>
        </p:nvSpPr>
        <p:spPr/>
        <p:txBody>
          <a:bodyPr/>
          <a:lstStyle/>
          <a:p>
            <a:fld id="{637B919E-CF91-4A4B-995A-96557E3F2BA0}" type="slidenum">
              <a:rPr lang="en-US" smtClean="0"/>
              <a:pPr/>
              <a:t>23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24"/>
                                        </p:tgtEl>
                                        <p:attrNameLst>
                                          <p:attrName>style.color</p:attrName>
                                        </p:attrNameLst>
                                      </p:cBhvr>
                                      <p:by>
                                        <p:hsl h="7200000" s="0" l="0"/>
                                      </p:by>
                                    </p:animClr>
                                    <p:animClr clrSpc="hsl" dir="cw">
                                      <p:cBhvr>
                                        <p:cTn id="7" dur="500" fill="hold"/>
                                        <p:tgtEl>
                                          <p:spTgt spid="24"/>
                                        </p:tgtEl>
                                        <p:attrNameLst>
                                          <p:attrName>fillcolor</p:attrName>
                                        </p:attrNameLst>
                                      </p:cBhvr>
                                      <p:by>
                                        <p:hsl h="7200000" s="0" l="0"/>
                                      </p:by>
                                    </p:animClr>
                                    <p:animClr clrSpc="hsl" dir="cw">
                                      <p:cBhvr>
                                        <p:cTn id="8" dur="500" fill="hold"/>
                                        <p:tgtEl>
                                          <p:spTgt spid="24"/>
                                        </p:tgtEl>
                                        <p:attrNameLst>
                                          <p:attrName>stroke.color</p:attrName>
                                        </p:attrNameLst>
                                      </p:cBhvr>
                                      <p:by>
                                        <p:hsl h="7200000" s="0" l="0"/>
                                      </p:by>
                                    </p:animClr>
                                    <p:set>
                                      <p:cBhvr>
                                        <p:cTn id="9" dur="500" fill="hold"/>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noAutofit/>
          </a:bodyPr>
          <a:lstStyle/>
          <a:p>
            <a:pPr eaLnBrk="1" hangingPunct="1"/>
            <a:r>
              <a:rPr lang="en-US" altLang="en-US" dirty="0"/>
              <a:t>Environment Rating Scales</a:t>
            </a:r>
          </a:p>
        </p:txBody>
      </p:sp>
      <p:sp>
        <p:nvSpPr>
          <p:cNvPr id="28674" name="Rectangle 3"/>
          <p:cNvSpPr>
            <a:spLocks noGrp="1" noChangeArrowheads="1"/>
          </p:cNvSpPr>
          <p:nvPr>
            <p:ph sz="half" idx="1"/>
          </p:nvPr>
        </p:nvSpPr>
        <p:spPr>
          <a:xfrm>
            <a:off x="838200" y="1484973"/>
            <a:ext cx="10407731" cy="1003450"/>
          </a:xfrm>
        </p:spPr>
        <p:txBody>
          <a:bodyPr>
            <a:normAutofit/>
          </a:bodyPr>
          <a:lstStyle/>
          <a:p>
            <a:pPr marL="0" indent="0" eaLnBrk="1" hangingPunct="1">
              <a:buNone/>
            </a:pPr>
            <a:r>
              <a:rPr lang="en-US" altLang="en-US" dirty="0"/>
              <a:t>a required tool for the Program Self-Evaluation and the ongoing continuous improvement process.</a:t>
            </a:r>
          </a:p>
        </p:txBody>
      </p:sp>
      <p:pic>
        <p:nvPicPr>
          <p:cNvPr id="1026" name="Picture 2" descr="Early Childhood Environment Rating Scale">
            <a:extLst>
              <a:ext uri="{FF2B5EF4-FFF2-40B4-BE49-F238E27FC236}">
                <a16:creationId xmlns:a16="http://schemas.microsoft.com/office/drawing/2014/main" id="{47B8C788-3EC4-95A7-E09F-8DF01CCEAB9B}"/>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672135" y="2806938"/>
            <a:ext cx="2522333" cy="19410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mily Child Care Environment Rating ...">
            <a:extLst>
              <a:ext uri="{FF2B5EF4-FFF2-40B4-BE49-F238E27FC236}">
                <a16:creationId xmlns:a16="http://schemas.microsoft.com/office/drawing/2014/main" id="{26C2530C-040C-898C-D593-7AA0EB02FD00}"/>
              </a:ext>
            </a:extLst>
          </p:cNvPr>
          <p:cNvPicPr>
            <a:picLocks noGrp="1" noChangeAspect="1" noChangeArrowheads="1"/>
          </p:cNvPicPr>
          <p:nvPr>
            <p:ph sz="quarter" idx="15"/>
          </p:nvPr>
        </p:nvPicPr>
        <p:blipFill>
          <a:blip r:embed="rId4">
            <a:extLst>
              <a:ext uri="{28A0092B-C50C-407E-A947-70E740481C1C}">
                <a14:useLocalDpi xmlns:a14="http://schemas.microsoft.com/office/drawing/2010/main" val="0"/>
              </a:ext>
            </a:extLst>
          </a:blip>
          <a:srcRect/>
          <a:stretch>
            <a:fillRect/>
          </a:stretch>
        </p:blipFill>
        <p:spPr bwMode="auto">
          <a:xfrm>
            <a:off x="3386097" y="2761679"/>
            <a:ext cx="2522333" cy="19410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nvironment Rating Scale - Infant ...">
            <a:extLst>
              <a:ext uri="{FF2B5EF4-FFF2-40B4-BE49-F238E27FC236}">
                <a16:creationId xmlns:a16="http://schemas.microsoft.com/office/drawing/2014/main" id="{2641C272-7BE1-EC9C-DA99-7AE6F9DBE741}"/>
              </a:ext>
            </a:extLst>
          </p:cNvPr>
          <p:cNvPicPr>
            <a:picLocks noGrp="1" noChangeAspect="1" noChangeArrowheads="1"/>
          </p:cNvPicPr>
          <p:nvPr>
            <p:ph sz="quarter" idx="14"/>
          </p:nvPr>
        </p:nvPicPr>
        <p:blipFill>
          <a:blip r:embed="rId5">
            <a:extLst>
              <a:ext uri="{28A0092B-C50C-407E-A947-70E740481C1C}">
                <a14:useLocalDpi xmlns:a14="http://schemas.microsoft.com/office/drawing/2010/main" val="0"/>
              </a:ext>
            </a:extLst>
          </a:blip>
          <a:srcRect/>
          <a:stretch>
            <a:fillRect/>
          </a:stretch>
        </p:blipFill>
        <p:spPr bwMode="auto">
          <a:xfrm>
            <a:off x="6016126" y="2709586"/>
            <a:ext cx="2736120" cy="204944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chool-Age Care Environment Rating Scale® --">
            <a:extLst>
              <a:ext uri="{FF2B5EF4-FFF2-40B4-BE49-F238E27FC236}">
                <a16:creationId xmlns:a16="http://schemas.microsoft.com/office/drawing/2014/main" id="{B13029D6-8CD7-0B84-E4DE-D7D607C5ED88}"/>
              </a:ext>
            </a:extLst>
          </p:cNvPr>
          <p:cNvPicPr>
            <a:picLocks noGrp="1" noChangeAspect="1" noChangeArrowheads="1"/>
          </p:cNvPicPr>
          <p:nvPr>
            <p:ph sz="quarter" idx="16"/>
          </p:nvPr>
        </p:nvPicPr>
        <p:blipFill>
          <a:blip r:embed="rId6">
            <a:extLst>
              <a:ext uri="{28A0092B-C50C-407E-A947-70E740481C1C}">
                <a14:useLocalDpi xmlns:a14="http://schemas.microsoft.com/office/drawing/2010/main" val="0"/>
              </a:ext>
            </a:extLst>
          </a:blip>
          <a:srcRect/>
          <a:stretch>
            <a:fillRect/>
          </a:stretch>
        </p:blipFill>
        <p:spPr bwMode="auto">
          <a:xfrm>
            <a:off x="8752246" y="2722551"/>
            <a:ext cx="2813050" cy="210978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4A3CDD42-8F95-80BB-74CF-53923FFDB20F}"/>
              </a:ext>
            </a:extLst>
          </p:cNvPr>
          <p:cNvSpPr>
            <a:spLocks noGrp="1"/>
          </p:cNvSpPr>
          <p:nvPr>
            <p:ph type="ftr" sz="quarter" idx="17"/>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3" name="Slide Number Placeholder 2">
            <a:extLst>
              <a:ext uri="{FF2B5EF4-FFF2-40B4-BE49-F238E27FC236}">
                <a16:creationId xmlns:a16="http://schemas.microsoft.com/office/drawing/2014/main" id="{5A00004C-0E06-803E-3082-8598747E8D83}"/>
              </a:ext>
            </a:extLst>
          </p:cNvPr>
          <p:cNvSpPr>
            <a:spLocks noGrp="1"/>
          </p:cNvSpPr>
          <p:nvPr>
            <p:ph type="sldNum" sz="quarter" idx="18"/>
          </p:nvPr>
        </p:nvSpPr>
        <p:spPr/>
        <p:txBody>
          <a:bodyPr/>
          <a:lstStyle/>
          <a:p>
            <a:fld id="{637B919E-CF91-4A4B-995A-96557E3F2BA0}" type="slidenum">
              <a:rPr lang="en-US" smtClean="0"/>
              <a:pPr/>
              <a:t>24</a:t>
            </a:fld>
            <a:endParaRPr lang="en-US"/>
          </a:p>
        </p:txBody>
      </p:sp>
    </p:spTree>
    <p:extLst>
      <p:ext uri="{BB962C8B-B14F-4D97-AF65-F5344CB8AC3E}">
        <p14:creationId xmlns:p14="http://schemas.microsoft.com/office/powerpoint/2010/main" val="3204609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
          <p:cNvSpPr>
            <a:spLocks noGrp="1" noChangeArrowheads="1"/>
          </p:cNvSpPr>
          <p:nvPr>
            <p:ph type="title"/>
          </p:nvPr>
        </p:nvSpPr>
        <p:spPr/>
        <p:txBody>
          <a:bodyPr/>
          <a:lstStyle/>
          <a:p>
            <a:pPr eaLnBrk="1" hangingPunct="1"/>
            <a:r>
              <a:rPr lang="en-US" dirty="0">
                <a:ea typeface="ＭＳ Ｐゴシック" pitchFamily="-65" charset="-128"/>
              </a:rPr>
              <a:t>Program Self-Evaluation</a:t>
            </a:r>
          </a:p>
        </p:txBody>
      </p:sp>
      <p:pic>
        <p:nvPicPr>
          <p:cNvPr id="7" name="Content Placeholder 6" descr="program self evaluation: assess, plan, improve">
            <a:extLst>
              <a:ext uri="{FF2B5EF4-FFF2-40B4-BE49-F238E27FC236}">
                <a16:creationId xmlns:a16="http://schemas.microsoft.com/office/drawing/2014/main" id="{1494739E-1B48-46B1-BF2E-7D9CBE9F0C7C}"/>
              </a:ext>
            </a:extLst>
          </p:cNvPr>
          <p:cNvPicPr>
            <a:picLocks noGrp="1" noChangeAspect="1"/>
          </p:cNvPicPr>
          <p:nvPr>
            <p:ph sz="quarter" idx="13"/>
          </p:nvPr>
        </p:nvPicPr>
        <p:blipFill rotWithShape="1">
          <a:blip r:embed="rId3" cstate="print">
            <a:extLst>
              <a:ext uri="{28A0092B-C50C-407E-A947-70E740481C1C}">
                <a14:useLocalDpi xmlns:a14="http://schemas.microsoft.com/office/drawing/2010/main"/>
              </a:ext>
            </a:extLst>
          </a:blip>
          <a:stretch/>
        </p:blipFill>
        <p:spPr>
          <a:xfrm>
            <a:off x="2852057" y="1295400"/>
            <a:ext cx="5578483" cy="5011615"/>
          </a:xfrm>
        </p:spPr>
      </p:pic>
      <p:sp>
        <p:nvSpPr>
          <p:cNvPr id="2" name="Footer Placeholder 1">
            <a:extLst>
              <a:ext uri="{FF2B5EF4-FFF2-40B4-BE49-F238E27FC236}">
                <a16:creationId xmlns:a16="http://schemas.microsoft.com/office/drawing/2014/main" id="{2E4CEC0E-0491-E9AB-F604-AF925F5EDE91}"/>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3" name="Slide Number Placeholder 2">
            <a:extLst>
              <a:ext uri="{FF2B5EF4-FFF2-40B4-BE49-F238E27FC236}">
                <a16:creationId xmlns:a16="http://schemas.microsoft.com/office/drawing/2014/main" id="{D4DE9B51-B53A-2B08-8742-365DE78AF0E6}"/>
              </a:ext>
            </a:extLst>
          </p:cNvPr>
          <p:cNvSpPr>
            <a:spLocks noGrp="1"/>
          </p:cNvSpPr>
          <p:nvPr>
            <p:ph type="sldNum" sz="quarter" idx="15"/>
          </p:nvPr>
        </p:nvSpPr>
        <p:spPr/>
        <p:txBody>
          <a:bodyPr/>
          <a:lstStyle/>
          <a:p>
            <a:fld id="{637B919E-CF91-4A4B-995A-96557E3F2BA0}" type="slidenum">
              <a:rPr lang="en-US" smtClean="0"/>
              <a:pPr/>
              <a:t>25</a:t>
            </a:fld>
            <a:endParaRPr lang="en-US"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1" name="Rectangle 11"/>
          <p:cNvSpPr>
            <a:spLocks noGrp="1" noChangeArrowheads="1"/>
          </p:cNvSpPr>
          <p:nvPr>
            <p:ph sz="quarter" idx="13"/>
          </p:nvPr>
        </p:nvSpPr>
        <p:spPr/>
        <p:txBody>
          <a:bodyPr/>
          <a:lstStyle/>
          <a:p>
            <a:pPr marL="457200" indent="-457200">
              <a:buFont typeface="Arial" panose="020B0604020202020204" pitchFamily="34" charset="0"/>
              <a:buChar char="•"/>
            </a:pPr>
            <a:r>
              <a:rPr lang="en-US" dirty="0"/>
              <a:t>DRDP Summary of Findings and Program Action Plan </a:t>
            </a:r>
          </a:p>
          <a:p>
            <a:pPr marL="457200" indent="-457200">
              <a:buFont typeface="Arial" panose="020B0604020202020204" pitchFamily="34" charset="0"/>
              <a:buChar char="•"/>
            </a:pPr>
            <a:r>
              <a:rPr lang="en-US" dirty="0"/>
              <a:t>Agency Summary of Findings</a:t>
            </a:r>
          </a:p>
          <a:p>
            <a:pPr marL="457200" indent="-457200">
              <a:buFont typeface="Arial" panose="020B0604020202020204" pitchFamily="34" charset="0"/>
              <a:buChar char="•"/>
            </a:pPr>
            <a:r>
              <a:rPr lang="en-US" dirty="0"/>
              <a:t>Agency Program Self Evaluation</a:t>
            </a:r>
          </a:p>
        </p:txBody>
      </p:sp>
      <p:sp>
        <p:nvSpPr>
          <p:cNvPr id="64514" name="Rectangle 10"/>
          <p:cNvSpPr>
            <a:spLocks noGrp="1" noChangeArrowheads="1"/>
          </p:cNvSpPr>
          <p:nvPr>
            <p:ph type="title"/>
          </p:nvPr>
        </p:nvSpPr>
        <p:spPr/>
        <p:txBody>
          <a:bodyPr>
            <a:normAutofit/>
          </a:bodyPr>
          <a:lstStyle/>
          <a:p>
            <a:r>
              <a:rPr lang="en-US" dirty="0"/>
              <a:t>Program self-evaluation requirements by contract are based upon…</a:t>
            </a:r>
          </a:p>
        </p:txBody>
      </p:sp>
      <p:sp>
        <p:nvSpPr>
          <p:cNvPr id="2" name="Footer Placeholder 1">
            <a:extLst>
              <a:ext uri="{FF2B5EF4-FFF2-40B4-BE49-F238E27FC236}">
                <a16:creationId xmlns:a16="http://schemas.microsoft.com/office/drawing/2014/main" id="{DA706C5E-5F52-9C79-2916-DDBAE699E0A4}"/>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4" name="Slide Number Placeholder 3">
            <a:extLst>
              <a:ext uri="{FF2B5EF4-FFF2-40B4-BE49-F238E27FC236}">
                <a16:creationId xmlns:a16="http://schemas.microsoft.com/office/drawing/2014/main" id="{AFE81834-2647-145A-C844-2BE7FC63171B}"/>
              </a:ext>
            </a:extLst>
          </p:cNvPr>
          <p:cNvSpPr>
            <a:spLocks noGrp="1"/>
          </p:cNvSpPr>
          <p:nvPr>
            <p:ph type="sldNum" sz="quarter" idx="15"/>
          </p:nvPr>
        </p:nvSpPr>
        <p:spPr/>
        <p:txBody>
          <a:bodyPr/>
          <a:lstStyle/>
          <a:p>
            <a:fld id="{637B919E-CF91-4A4B-995A-96557E3F2BA0}" type="slidenum">
              <a:rPr lang="en-US" smtClean="0"/>
              <a:pPr/>
              <a:t>26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31">
                                            <p:txEl>
                                              <p:pRg st="0" end="0"/>
                                            </p:txEl>
                                          </p:spTgt>
                                        </p:tgtEl>
                                        <p:attrNameLst>
                                          <p:attrName>style.visibility</p:attrName>
                                        </p:attrNameLst>
                                      </p:cBhvr>
                                      <p:to>
                                        <p:strVal val="visible"/>
                                      </p:to>
                                    </p:set>
                                    <p:animEffect transition="in" filter="dissolve">
                                      <p:cBhvr>
                                        <p:cTn id="7" dur="500"/>
                                        <p:tgtEl>
                                          <p:spTgt spid="819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31">
                                            <p:txEl>
                                              <p:pRg st="1" end="1"/>
                                            </p:txEl>
                                          </p:spTgt>
                                        </p:tgtEl>
                                        <p:attrNameLst>
                                          <p:attrName>style.visibility</p:attrName>
                                        </p:attrNameLst>
                                      </p:cBhvr>
                                      <p:to>
                                        <p:strVal val="visible"/>
                                      </p:to>
                                    </p:set>
                                    <p:animEffect transition="in" filter="dissolve">
                                      <p:cBhvr>
                                        <p:cTn id="12" dur="500"/>
                                        <p:tgtEl>
                                          <p:spTgt spid="819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1931">
                                            <p:txEl>
                                              <p:pRg st="2" end="2"/>
                                            </p:txEl>
                                          </p:spTgt>
                                        </p:tgtEl>
                                        <p:attrNameLst>
                                          <p:attrName>style.visibility</p:attrName>
                                        </p:attrNameLst>
                                      </p:cBhvr>
                                      <p:to>
                                        <p:strVal val="visible"/>
                                      </p:to>
                                    </p:set>
                                    <p:animEffect transition="in" filter="dissolve">
                                      <p:cBhvr>
                                        <p:cTn id="17" dur="500"/>
                                        <p:tgtEl>
                                          <p:spTgt spid="819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1"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3C204-E8D5-2020-1965-5D9C90FAB12B}"/>
            </a:ext>
          </a:extLst>
        </p:cNvPr>
        <p:cNvGrpSpPr/>
        <p:nvPr/>
      </p:nvGrpSpPr>
      <p:grpSpPr>
        <a:xfrm>
          <a:off x="0" y="0"/>
          <a:ext cx="0" cy="0"/>
          <a:chOff x="0" y="0"/>
          <a:chExt cx="0" cy="0"/>
        </a:xfrm>
      </p:grpSpPr>
      <p:sp>
        <p:nvSpPr>
          <p:cNvPr id="65538" name="Rectangle 8">
            <a:extLst>
              <a:ext uri="{FF2B5EF4-FFF2-40B4-BE49-F238E27FC236}">
                <a16:creationId xmlns:a16="http://schemas.microsoft.com/office/drawing/2014/main" id="{B8D10A4A-7911-A81F-54F0-EA0ADC88DE67}"/>
              </a:ext>
            </a:extLst>
          </p:cNvPr>
          <p:cNvSpPr>
            <a:spLocks noGrp="1" noChangeArrowheads="1"/>
          </p:cNvSpPr>
          <p:nvPr>
            <p:ph type="title"/>
          </p:nvPr>
        </p:nvSpPr>
        <p:spPr>
          <a:xfrm>
            <a:off x="683395" y="365127"/>
            <a:ext cx="10789920" cy="777873"/>
          </a:xfrm>
        </p:spPr>
        <p:txBody>
          <a:bodyPr>
            <a:noAutofit/>
          </a:bodyPr>
          <a:lstStyle/>
          <a:p>
            <a:r>
              <a:rPr lang="en-US" dirty="0"/>
              <a:t>Program Self-Evaluation and Compliance Review</a:t>
            </a:r>
          </a:p>
        </p:txBody>
      </p:sp>
      <p:graphicFrame>
        <p:nvGraphicFramePr>
          <p:cNvPr id="7" name="Content Placeholder 6" descr="Review materials and procedures &#10;Implement Desired Results System &#10;Review and complete Program Self Evaluation &#10;Send Program Self Evaluation to CDSS by June 1&#10;">
            <a:extLst>
              <a:ext uri="{FF2B5EF4-FFF2-40B4-BE49-F238E27FC236}">
                <a16:creationId xmlns:a16="http://schemas.microsoft.com/office/drawing/2014/main" id="{99675752-4D19-7D7E-E6E9-0AA970FF8655}"/>
              </a:ext>
            </a:extLst>
          </p:cNvPr>
          <p:cNvGraphicFramePr>
            <a:graphicFrameLocks noGrp="1"/>
          </p:cNvGraphicFramePr>
          <p:nvPr>
            <p:ph sz="quarter" idx="13"/>
          </p:nvPr>
        </p:nvGraphicFramePr>
        <p:xfrm>
          <a:off x="682625" y="1276350"/>
          <a:ext cx="10790238" cy="5216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D3AA9B48-CE5C-29B8-BBF3-02988F4E96D2}"/>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3" name="Slide Number Placeholder 2">
            <a:extLst>
              <a:ext uri="{FF2B5EF4-FFF2-40B4-BE49-F238E27FC236}">
                <a16:creationId xmlns:a16="http://schemas.microsoft.com/office/drawing/2014/main" id="{F39B9BC4-3C0B-B744-7E89-30343FD01718}"/>
              </a:ext>
            </a:extLst>
          </p:cNvPr>
          <p:cNvSpPr>
            <a:spLocks noGrp="1"/>
          </p:cNvSpPr>
          <p:nvPr>
            <p:ph type="sldNum" sz="quarter" idx="15"/>
          </p:nvPr>
        </p:nvSpPr>
        <p:spPr/>
        <p:txBody>
          <a:bodyPr/>
          <a:lstStyle/>
          <a:p>
            <a:fld id="{637B919E-CF91-4A4B-995A-96557E3F2BA0}" type="slidenum">
              <a:rPr lang="en-US" smtClean="0"/>
              <a:pPr/>
              <a:t>27</a:t>
            </a:fld>
            <a:endParaRPr lang="en-US" dirty="0"/>
          </a:p>
        </p:txBody>
      </p:sp>
    </p:spTree>
    <p:extLst>
      <p:ext uri="{BB962C8B-B14F-4D97-AF65-F5344CB8AC3E}">
        <p14:creationId xmlns:p14="http://schemas.microsoft.com/office/powerpoint/2010/main" val="771033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8" name="Rectangle 6"/>
          <p:cNvSpPr>
            <a:spLocks noGrp="1" noChangeArrowheads="1"/>
          </p:cNvSpPr>
          <p:nvPr>
            <p:ph sz="quarter" idx="13"/>
          </p:nvPr>
        </p:nvSpPr>
        <p:spPr/>
        <p:txBody>
          <a:bodyPr/>
          <a:lstStyle/>
          <a:p>
            <a:pPr marL="0" indent="0">
              <a:buNone/>
            </a:pPr>
            <a:r>
              <a:rPr lang="en-US" dirty="0"/>
              <a:t>The Desired Results system is used to:</a:t>
            </a:r>
          </a:p>
          <a:p>
            <a:pPr marL="457200" indent="-457200">
              <a:buFont typeface="Arial" panose="020B0604020202020204" pitchFamily="34" charset="0"/>
              <a:buChar char="•"/>
            </a:pPr>
            <a:r>
              <a:rPr lang="en-US" dirty="0"/>
              <a:t>Increase program quality for children and families.</a:t>
            </a:r>
          </a:p>
          <a:p>
            <a:pPr marL="457200" indent="-457200">
              <a:buFont typeface="Arial" panose="020B0604020202020204" pitchFamily="34" charset="0"/>
              <a:buChar char="•"/>
            </a:pPr>
            <a:r>
              <a:rPr lang="en-US" dirty="0"/>
              <a:t>Measure the developmental progress of children and families in achieving desired results. </a:t>
            </a:r>
          </a:p>
          <a:p>
            <a:pPr marL="457200" indent="-457200">
              <a:buFont typeface="Arial" panose="020B0604020202020204" pitchFamily="34" charset="0"/>
              <a:buChar char="•"/>
            </a:pPr>
            <a:r>
              <a:rPr lang="en-US" dirty="0"/>
              <a:t>Identify program strengths, as well as areas that may need improvement.</a:t>
            </a:r>
          </a:p>
          <a:p>
            <a:pPr marL="457200" indent="-457200">
              <a:buFont typeface="Arial" panose="020B0604020202020204" pitchFamily="34" charset="0"/>
              <a:buChar char="•"/>
            </a:pPr>
            <a:r>
              <a:rPr lang="en-US" dirty="0"/>
              <a:t>Provide a results-based accountability system that is measurable.</a:t>
            </a:r>
          </a:p>
        </p:txBody>
      </p:sp>
      <p:sp>
        <p:nvSpPr>
          <p:cNvPr id="66562" name="Rectangle 5"/>
          <p:cNvSpPr>
            <a:spLocks noGrp="1" noChangeArrowheads="1"/>
          </p:cNvSpPr>
          <p:nvPr>
            <p:ph type="title"/>
          </p:nvPr>
        </p:nvSpPr>
        <p:spPr/>
        <p:txBody>
          <a:bodyPr/>
          <a:lstStyle/>
          <a:p>
            <a:r>
              <a:rPr lang="en-US" dirty="0"/>
              <a:t>In Summary</a:t>
            </a:r>
          </a:p>
        </p:txBody>
      </p:sp>
      <p:sp>
        <p:nvSpPr>
          <p:cNvPr id="2" name="Footer Placeholder 1">
            <a:extLst>
              <a:ext uri="{FF2B5EF4-FFF2-40B4-BE49-F238E27FC236}">
                <a16:creationId xmlns:a16="http://schemas.microsoft.com/office/drawing/2014/main" id="{C2B6068E-0F11-AE1B-14B8-6D95DC75F9B4}"/>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4" name="Slide Number Placeholder 3">
            <a:extLst>
              <a:ext uri="{FF2B5EF4-FFF2-40B4-BE49-F238E27FC236}">
                <a16:creationId xmlns:a16="http://schemas.microsoft.com/office/drawing/2014/main" id="{6E7784E1-4D2A-335B-0ACD-25E75A995E33}"/>
              </a:ext>
            </a:extLst>
          </p:cNvPr>
          <p:cNvSpPr>
            <a:spLocks noGrp="1"/>
          </p:cNvSpPr>
          <p:nvPr>
            <p:ph type="sldNum" sz="quarter" idx="14"/>
          </p:nvPr>
        </p:nvSpPr>
        <p:spPr/>
        <p:txBody>
          <a:bodyPr/>
          <a:lstStyle/>
          <a:p>
            <a:fld id="{637B919E-CF91-4A4B-995A-96557E3F2BA0}" type="slidenum">
              <a:rPr lang="en-US" smtClean="0"/>
              <a:pPr/>
              <a:t>28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4998">
                                            <p:txEl>
                                              <p:pRg st="0" end="0"/>
                                            </p:txEl>
                                          </p:spTgt>
                                        </p:tgtEl>
                                        <p:attrNameLst>
                                          <p:attrName>style.visibility</p:attrName>
                                        </p:attrNameLst>
                                      </p:cBhvr>
                                      <p:to>
                                        <p:strVal val="visible"/>
                                      </p:to>
                                    </p:set>
                                    <p:animEffect transition="in" filter="dissolve">
                                      <p:cBhvr>
                                        <p:cTn id="7" dur="500"/>
                                        <p:tgtEl>
                                          <p:spTgt spid="849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4998">
                                            <p:txEl>
                                              <p:pRg st="1" end="1"/>
                                            </p:txEl>
                                          </p:spTgt>
                                        </p:tgtEl>
                                        <p:attrNameLst>
                                          <p:attrName>style.visibility</p:attrName>
                                        </p:attrNameLst>
                                      </p:cBhvr>
                                      <p:to>
                                        <p:strVal val="visible"/>
                                      </p:to>
                                    </p:set>
                                    <p:animEffect transition="in" filter="dissolve">
                                      <p:cBhvr>
                                        <p:cTn id="12" dur="500"/>
                                        <p:tgtEl>
                                          <p:spTgt spid="849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4998">
                                            <p:txEl>
                                              <p:pRg st="2" end="2"/>
                                            </p:txEl>
                                          </p:spTgt>
                                        </p:tgtEl>
                                        <p:attrNameLst>
                                          <p:attrName>style.visibility</p:attrName>
                                        </p:attrNameLst>
                                      </p:cBhvr>
                                      <p:to>
                                        <p:strVal val="visible"/>
                                      </p:to>
                                    </p:set>
                                    <p:animEffect transition="in" filter="dissolve">
                                      <p:cBhvr>
                                        <p:cTn id="17" dur="500"/>
                                        <p:tgtEl>
                                          <p:spTgt spid="849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4998">
                                            <p:txEl>
                                              <p:pRg st="3" end="3"/>
                                            </p:txEl>
                                          </p:spTgt>
                                        </p:tgtEl>
                                        <p:attrNameLst>
                                          <p:attrName>style.visibility</p:attrName>
                                        </p:attrNameLst>
                                      </p:cBhvr>
                                      <p:to>
                                        <p:strVal val="visible"/>
                                      </p:to>
                                    </p:set>
                                    <p:animEffect transition="in" filter="dissolve">
                                      <p:cBhvr>
                                        <p:cTn id="22" dur="500"/>
                                        <p:tgtEl>
                                          <p:spTgt spid="8499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4998">
                                            <p:txEl>
                                              <p:pRg st="4" end="4"/>
                                            </p:txEl>
                                          </p:spTgt>
                                        </p:tgtEl>
                                        <p:attrNameLst>
                                          <p:attrName>style.visibility</p:attrName>
                                        </p:attrNameLst>
                                      </p:cBhvr>
                                      <p:to>
                                        <p:strVal val="visible"/>
                                      </p:to>
                                    </p:set>
                                    <p:animEffect transition="in" filter="dissolve">
                                      <p:cBhvr>
                                        <p:cTn id="27" dur="500"/>
                                        <p:tgtEl>
                                          <p:spTgt spid="8499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itle 1"/>
          <p:cNvSpPr>
            <a:spLocks noGrp="1"/>
          </p:cNvSpPr>
          <p:nvPr>
            <p:ph type="title"/>
          </p:nvPr>
        </p:nvSpPr>
        <p:spPr/>
        <p:txBody>
          <a:bodyPr/>
          <a:lstStyle/>
          <a:p>
            <a:r>
              <a:rPr lang="en-US" dirty="0"/>
              <a:t>Break </a:t>
            </a:r>
          </a:p>
        </p:txBody>
      </p:sp>
      <p:sp>
        <p:nvSpPr>
          <p:cNvPr id="4" name="Content Placeholder 3">
            <a:extLst>
              <a:ext uri="{FF2B5EF4-FFF2-40B4-BE49-F238E27FC236}">
                <a16:creationId xmlns:a16="http://schemas.microsoft.com/office/drawing/2014/main" id="{FECBE060-50A6-D527-4EDC-D34658DC2515}"/>
              </a:ext>
            </a:extLst>
          </p:cNvPr>
          <p:cNvSpPr>
            <a:spLocks noGrp="1"/>
          </p:cNvSpPr>
          <p:nvPr>
            <p:ph sz="quarter" idx="13"/>
          </p:nvPr>
        </p:nvSpPr>
        <p:spPr>
          <a:xfrm>
            <a:off x="829168" y="1711323"/>
            <a:ext cx="4272918" cy="4781550"/>
          </a:xfrm>
          <a:solidFill>
            <a:schemeClr val="accent3">
              <a:lumMod val="20000"/>
              <a:lumOff val="80000"/>
            </a:schemeClr>
          </a:solidFill>
        </p:spPr>
        <p:txBody>
          <a:bodyPr/>
          <a:lstStyle/>
          <a:p>
            <a:r>
              <a:rPr lang="en-US" sz="3200" dirty="0">
                <a:solidFill>
                  <a:srgbClr val="7030A0"/>
                </a:solidFill>
                <a:latin typeface="Comic Sans MS" panose="030F0702030302020204" pitchFamily="66" charset="0"/>
              </a:rPr>
              <a:t>The wider the range of possibilities we offer children, the more intense will be their motivations and the richer their experiences.</a:t>
            </a:r>
          </a:p>
          <a:p>
            <a:pPr algn="r"/>
            <a:r>
              <a:rPr lang="en-US" dirty="0"/>
              <a:t>-Loris Malaguzzi</a:t>
            </a:r>
          </a:p>
        </p:txBody>
      </p:sp>
      <p:pic>
        <p:nvPicPr>
          <p:cNvPr id="7" name="Content Placeholder 6" descr="child blowing bubbles">
            <a:extLst>
              <a:ext uri="{FF2B5EF4-FFF2-40B4-BE49-F238E27FC236}">
                <a16:creationId xmlns:a16="http://schemas.microsoft.com/office/drawing/2014/main" id="{157695DE-33D6-40C7-849A-148178005555}"/>
              </a:ext>
            </a:extLst>
          </p:cNvPr>
          <p:cNvPicPr>
            <a:picLocks noGrp="1" noChangeAspect="1"/>
          </p:cNvPicPr>
          <p:nvPr>
            <p:ph sz="quarter" idx="14"/>
          </p:nvPr>
        </p:nvPicPr>
        <p:blipFill>
          <a:blip r:embed="rId3" cstate="email"/>
          <a:stretch>
            <a:fillRect/>
          </a:stretch>
        </p:blipFill>
        <p:spPr>
          <a:xfrm>
            <a:off x="5791098" y="834888"/>
            <a:ext cx="5313465" cy="5351600"/>
          </a:xfrm>
        </p:spPr>
      </p:pic>
      <p:sp>
        <p:nvSpPr>
          <p:cNvPr id="8" name="Footer Placeholder 7">
            <a:extLst>
              <a:ext uri="{FF2B5EF4-FFF2-40B4-BE49-F238E27FC236}">
                <a16:creationId xmlns:a16="http://schemas.microsoft.com/office/drawing/2014/main" id="{07346FCB-88C8-D05A-9562-70F0750C36A2}"/>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9" name="Slide Number Placeholder 8">
            <a:extLst>
              <a:ext uri="{FF2B5EF4-FFF2-40B4-BE49-F238E27FC236}">
                <a16:creationId xmlns:a16="http://schemas.microsoft.com/office/drawing/2014/main" id="{3F6763EF-8E77-C502-A1E6-39CB9D745610}"/>
              </a:ext>
            </a:extLst>
          </p:cNvPr>
          <p:cNvSpPr>
            <a:spLocks noGrp="1"/>
          </p:cNvSpPr>
          <p:nvPr>
            <p:ph type="sldNum" sz="quarter" idx="16"/>
          </p:nvPr>
        </p:nvSpPr>
        <p:spPr/>
        <p:txBody>
          <a:bodyPr/>
          <a:lstStyle/>
          <a:p>
            <a:fld id="{637B919E-CF91-4A4B-995A-96557E3F2BA0}"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5"/>
          <p:cNvSpPr>
            <a:spLocks noGrp="1"/>
          </p:cNvSpPr>
          <p:nvPr>
            <p:ph type="title"/>
          </p:nvPr>
        </p:nvSpPr>
        <p:spPr/>
        <p:txBody>
          <a:bodyPr>
            <a:noAutofit/>
          </a:bodyPr>
          <a:lstStyle/>
          <a:p>
            <a:r>
              <a:rPr lang="en-US" dirty="0"/>
              <a:t>Welcome to Desired Results Overview Training </a:t>
            </a:r>
          </a:p>
        </p:txBody>
      </p:sp>
      <p:pic>
        <p:nvPicPr>
          <p:cNvPr id="39939" name="Content Placeholder 7" descr="girlsonbike"/>
          <p:cNvPicPr>
            <a:picLocks noGrp="1" noChangeAspect="1"/>
          </p:cNvPicPr>
          <p:nvPr>
            <p:ph sz="quarter" idx="13"/>
          </p:nvPr>
        </p:nvPicPr>
        <p:blipFill>
          <a:blip r:embed="rId3"/>
          <a:stretch>
            <a:fillRect/>
          </a:stretch>
        </p:blipFill>
        <p:spPr>
          <a:xfrm>
            <a:off x="3012831" y="1849232"/>
            <a:ext cx="5967046" cy="4463350"/>
          </a:xfrm>
        </p:spPr>
      </p:pic>
      <p:sp>
        <p:nvSpPr>
          <p:cNvPr id="2" name="Footer Placeholder 1">
            <a:extLst>
              <a:ext uri="{FF2B5EF4-FFF2-40B4-BE49-F238E27FC236}">
                <a16:creationId xmlns:a16="http://schemas.microsoft.com/office/drawing/2014/main" id="{DBB6903A-DD53-F8FD-6B61-58BA98B24879}"/>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3" name="Slide Number Placeholder 2">
            <a:extLst>
              <a:ext uri="{FF2B5EF4-FFF2-40B4-BE49-F238E27FC236}">
                <a16:creationId xmlns:a16="http://schemas.microsoft.com/office/drawing/2014/main" id="{DC3741CA-17DF-6D53-7B8F-35AE5E8CA65C}"/>
              </a:ext>
            </a:extLst>
          </p:cNvPr>
          <p:cNvSpPr>
            <a:spLocks noGrp="1"/>
          </p:cNvSpPr>
          <p:nvPr>
            <p:ph type="sldNum" sz="quarter" idx="15"/>
          </p:nvPr>
        </p:nvSpPr>
        <p:spPr/>
        <p:txBody>
          <a:bodyPr/>
          <a:lstStyle/>
          <a:p>
            <a:fld id="{637B919E-CF91-4A4B-995A-96557E3F2BA0}" type="slidenum">
              <a:rPr lang="en-US" smtClean="0"/>
              <a:pPr/>
              <a:t>3</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r>
              <a:rPr lang="en-US" dirty="0"/>
              <a:t>Parking Lot </a:t>
            </a:r>
          </a:p>
        </p:txBody>
      </p:sp>
      <p:sp>
        <p:nvSpPr>
          <p:cNvPr id="2" name="Text Placeholder 1">
            <a:extLst>
              <a:ext uri="{FF2B5EF4-FFF2-40B4-BE49-F238E27FC236}">
                <a16:creationId xmlns:a16="http://schemas.microsoft.com/office/drawing/2014/main" id="{860861A6-4790-43CE-70D5-7ECB04656DE4}"/>
              </a:ext>
            </a:extLst>
          </p:cNvPr>
          <p:cNvSpPr>
            <a:spLocks noGrp="1"/>
          </p:cNvSpPr>
          <p:nvPr>
            <p:ph type="body" sz="quarter" idx="16"/>
          </p:nvPr>
        </p:nvSpPr>
        <p:spPr/>
        <p:txBody>
          <a:bodyPr/>
          <a:lstStyle/>
          <a:p>
            <a:pPr marL="60325" indent="0">
              <a:buNone/>
            </a:pPr>
            <a:r>
              <a:rPr lang="en-US" dirty="0"/>
              <a:t>Write questions on </a:t>
            </a:r>
            <a:r>
              <a:rPr lang="en-US" dirty="0" err="1"/>
              <a:t>post-its</a:t>
            </a:r>
            <a:r>
              <a:rPr lang="en-US" dirty="0"/>
              <a:t> and place them on the Parking Lot chart paper.</a:t>
            </a:r>
          </a:p>
          <a:p>
            <a:endParaRPr lang="en-US" dirty="0"/>
          </a:p>
        </p:txBody>
      </p:sp>
      <p:pic>
        <p:nvPicPr>
          <p:cNvPr id="4" name="Picture 4">
            <a:extLst>
              <a:ext uri="{FF2B5EF4-FFF2-40B4-BE49-F238E27FC236}">
                <a16:creationId xmlns:a16="http://schemas.microsoft.com/office/drawing/2014/main" id="{BFEFF1C8-A2F4-4E05-9DC9-55A7B925053F}"/>
              </a:ext>
              <a:ext uri="{C183D7F6-B498-43B3-948B-1728B52AA6E4}">
                <adec:decorative xmlns:adec="http://schemas.microsoft.com/office/drawing/2017/decorative" val="1"/>
              </a:ext>
            </a:extLst>
          </p:cNvPr>
          <p:cNvPicPr>
            <a:picLocks noGrp="1" noChangeAspect="1"/>
          </p:cNvPicPr>
          <p:nvPr>
            <p:ph sz="quarter" idx="13"/>
          </p:nvPr>
        </p:nvPicPr>
        <p:blipFill>
          <a:blip r:embed="rId3" cstate="email"/>
          <a:stretch>
            <a:fillRect/>
          </a:stretch>
        </p:blipFill>
        <p:spPr>
          <a:xfrm>
            <a:off x="5961062" y="894046"/>
            <a:ext cx="4859337" cy="5069908"/>
          </a:xfrm>
        </p:spPr>
      </p:pic>
      <p:sp>
        <p:nvSpPr>
          <p:cNvPr id="6" name="Footer Placeholder 5">
            <a:extLst>
              <a:ext uri="{FF2B5EF4-FFF2-40B4-BE49-F238E27FC236}">
                <a16:creationId xmlns:a16="http://schemas.microsoft.com/office/drawing/2014/main" id="{1B05C2EE-E058-C68F-BD54-5F2489C1F3D0}"/>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8" name="Slide Number Placeholder 7">
            <a:extLst>
              <a:ext uri="{FF2B5EF4-FFF2-40B4-BE49-F238E27FC236}">
                <a16:creationId xmlns:a16="http://schemas.microsoft.com/office/drawing/2014/main" id="{874EB608-3229-2F0F-6689-9B5E5518D4DC}"/>
              </a:ext>
            </a:extLst>
          </p:cNvPr>
          <p:cNvSpPr>
            <a:spLocks noGrp="1"/>
          </p:cNvSpPr>
          <p:nvPr>
            <p:ph type="sldNum" sz="quarter" idx="15"/>
          </p:nvPr>
        </p:nvSpPr>
        <p:spPr/>
        <p:txBody>
          <a:bodyPr/>
          <a:lstStyle/>
          <a:p>
            <a:fld id="{637B919E-CF91-4A4B-995A-96557E3F2BA0}"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a:t>Agenda</a:t>
            </a:r>
          </a:p>
        </p:txBody>
      </p:sp>
      <p:sp>
        <p:nvSpPr>
          <p:cNvPr id="44035" name="Content Placeholder 10"/>
          <p:cNvSpPr>
            <a:spLocks noGrp="1"/>
          </p:cNvSpPr>
          <p:nvPr>
            <p:ph sz="quarter" idx="13"/>
          </p:nvPr>
        </p:nvSpPr>
        <p:spPr/>
        <p:txBody>
          <a:bodyPr/>
          <a:lstStyle/>
          <a:p>
            <a:pPr marL="457200" indent="-457200">
              <a:spcAft>
                <a:spcPts val="600"/>
              </a:spcAft>
              <a:buFont typeface="Arial" panose="020B0604020202020204" pitchFamily="34" charset="0"/>
              <a:buChar char="•"/>
            </a:pPr>
            <a:r>
              <a:rPr lang="en-US" dirty="0"/>
              <a:t>Introduction/Overview of the Desired Results System</a:t>
            </a:r>
          </a:p>
          <a:p>
            <a:pPr marL="457200" indent="-457200">
              <a:spcAft>
                <a:spcPts val="600"/>
              </a:spcAft>
              <a:buFont typeface="Arial" panose="020B0604020202020204" pitchFamily="34" charset="0"/>
              <a:buChar char="•"/>
            </a:pPr>
            <a:r>
              <a:rPr lang="en-US" dirty="0"/>
              <a:t>Early Learning and Development System </a:t>
            </a:r>
          </a:p>
          <a:p>
            <a:pPr marL="457200" indent="-457200">
              <a:spcAft>
                <a:spcPts val="600"/>
              </a:spcAft>
              <a:buFont typeface="Arial" panose="020B0604020202020204" pitchFamily="34" charset="0"/>
              <a:buChar char="•"/>
            </a:pPr>
            <a:r>
              <a:rPr lang="en-US" dirty="0"/>
              <a:t>Desired Results Developmental Profile (DRDP)</a:t>
            </a:r>
          </a:p>
        </p:txBody>
      </p:sp>
      <p:sp>
        <p:nvSpPr>
          <p:cNvPr id="3" name="Content Placeholder 2">
            <a:extLst>
              <a:ext uri="{FF2B5EF4-FFF2-40B4-BE49-F238E27FC236}">
                <a16:creationId xmlns:a16="http://schemas.microsoft.com/office/drawing/2014/main" id="{DEB39819-C938-1C46-9888-09B1B1B3B10E}"/>
              </a:ext>
            </a:extLst>
          </p:cNvPr>
          <p:cNvSpPr>
            <a:spLocks noGrp="1"/>
          </p:cNvSpPr>
          <p:nvPr>
            <p:ph sz="quarter" idx="14"/>
          </p:nvPr>
        </p:nvSpPr>
        <p:spPr/>
        <p:txBody>
          <a:bodyPr/>
          <a:lstStyle/>
          <a:p>
            <a:pPr marL="457200" indent="-457200">
              <a:lnSpc>
                <a:spcPct val="100000"/>
              </a:lnSpc>
              <a:spcBef>
                <a:spcPts val="600"/>
              </a:spcBef>
              <a:spcAft>
                <a:spcPts val="600"/>
              </a:spcAft>
              <a:buFont typeface="Arial" panose="020B0604020202020204" pitchFamily="34" charset="0"/>
              <a:buChar char="•"/>
            </a:pPr>
            <a:r>
              <a:rPr lang="en-US" dirty="0"/>
              <a:t>Environment Rating Scales </a:t>
            </a:r>
          </a:p>
          <a:p>
            <a:pPr marL="457200" indent="-457200">
              <a:lnSpc>
                <a:spcPct val="100000"/>
              </a:lnSpc>
              <a:spcBef>
                <a:spcPts val="600"/>
              </a:spcBef>
              <a:spcAft>
                <a:spcPts val="600"/>
              </a:spcAft>
              <a:buFont typeface="Arial" panose="020B0604020202020204" pitchFamily="34" charset="0"/>
              <a:buChar char="•"/>
            </a:pPr>
            <a:r>
              <a:rPr lang="en-US" dirty="0"/>
              <a:t>Parent Survey </a:t>
            </a:r>
          </a:p>
          <a:p>
            <a:pPr marL="457200" indent="-457200">
              <a:lnSpc>
                <a:spcPct val="100000"/>
              </a:lnSpc>
              <a:spcBef>
                <a:spcPts val="600"/>
              </a:spcBef>
              <a:spcAft>
                <a:spcPts val="600"/>
              </a:spcAft>
              <a:buFont typeface="Arial" panose="020B0604020202020204" pitchFamily="34" charset="0"/>
              <a:buChar char="•"/>
            </a:pPr>
            <a:r>
              <a:rPr lang="en-US" dirty="0"/>
              <a:t>Continuous Improvement Process </a:t>
            </a:r>
          </a:p>
        </p:txBody>
      </p:sp>
      <p:sp>
        <p:nvSpPr>
          <p:cNvPr id="2" name="Footer Placeholder 1">
            <a:extLst>
              <a:ext uri="{FF2B5EF4-FFF2-40B4-BE49-F238E27FC236}">
                <a16:creationId xmlns:a16="http://schemas.microsoft.com/office/drawing/2014/main" id="{A6EB2CFC-251F-E819-C3A1-71CDCA7C0C9B}"/>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5" name="Slide Number Placeholder 4">
            <a:extLst>
              <a:ext uri="{FF2B5EF4-FFF2-40B4-BE49-F238E27FC236}">
                <a16:creationId xmlns:a16="http://schemas.microsoft.com/office/drawing/2014/main" id="{6358231C-9E5F-14E4-A4E2-EADBCF758F09}"/>
              </a:ext>
            </a:extLst>
          </p:cNvPr>
          <p:cNvSpPr>
            <a:spLocks noGrp="1"/>
          </p:cNvSpPr>
          <p:nvPr>
            <p:ph type="sldNum" sz="quarter" idx="16"/>
          </p:nvPr>
        </p:nvSpPr>
        <p:spPr/>
        <p:txBody>
          <a:bodyPr/>
          <a:lstStyle/>
          <a:p>
            <a:fld id="{637B919E-CF91-4A4B-995A-96557E3F2BA0}" type="slidenum">
              <a:rPr lang="en-US" smtClean="0"/>
              <a:pPr/>
              <a:t>5</a:t>
            </a:fld>
            <a:endParaRPr lang="en-US"/>
          </a:p>
        </p:txBody>
      </p:sp>
    </p:spTree>
    <p:extLst>
      <p:ext uri="{BB962C8B-B14F-4D97-AF65-F5344CB8AC3E}">
        <p14:creationId xmlns:p14="http://schemas.microsoft.com/office/powerpoint/2010/main" val="246485742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3"/>
          <p:cNvSpPr>
            <a:spLocks noGrp="1" noChangeArrowheads="1"/>
          </p:cNvSpPr>
          <p:nvPr>
            <p:ph type="ctrTitle"/>
          </p:nvPr>
        </p:nvSpPr>
        <p:spPr/>
        <p:txBody>
          <a:bodyPr/>
          <a:lstStyle/>
          <a:p>
            <a:pPr eaLnBrk="1" hangingPunct="1"/>
            <a:r>
              <a:rPr lang="en-US" dirty="0">
                <a:ea typeface="ＭＳ Ｐゴシック" pitchFamily="-65" charset="-128"/>
              </a:rPr>
              <a:t>Session I: Overview</a:t>
            </a:r>
          </a:p>
        </p:txBody>
      </p:sp>
      <p:sp>
        <p:nvSpPr>
          <p:cNvPr id="3" name="Subtitle 2">
            <a:extLst>
              <a:ext uri="{FF2B5EF4-FFF2-40B4-BE49-F238E27FC236}">
                <a16:creationId xmlns:a16="http://schemas.microsoft.com/office/drawing/2014/main" id="{5EC54009-8AD9-B909-C86B-7EFA9C4C58B1}"/>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6EF299AF-1DC5-5143-8B3F-52E448C85738}"/>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5" name="Slide Number Placeholder 4">
            <a:extLst>
              <a:ext uri="{FF2B5EF4-FFF2-40B4-BE49-F238E27FC236}">
                <a16:creationId xmlns:a16="http://schemas.microsoft.com/office/drawing/2014/main" id="{D51EAB76-C522-5E47-7DAB-8E8FBD80762C}"/>
              </a:ext>
            </a:extLst>
          </p:cNvPr>
          <p:cNvSpPr>
            <a:spLocks noGrp="1"/>
          </p:cNvSpPr>
          <p:nvPr>
            <p:ph type="sldNum" sz="quarter" idx="15"/>
          </p:nvPr>
        </p:nvSpPr>
        <p:spPr/>
        <p:txBody>
          <a:bodyPr/>
          <a:lstStyle/>
          <a:p>
            <a:fld id="{637B919E-CF91-4A4B-995A-96557E3F2BA0}"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F6014-2E64-4196-9900-67FA4D8CEF24}"/>
              </a:ext>
            </a:extLst>
          </p:cNvPr>
          <p:cNvSpPr>
            <a:spLocks noGrp="1"/>
          </p:cNvSpPr>
          <p:nvPr>
            <p:ph type="title"/>
          </p:nvPr>
        </p:nvSpPr>
        <p:spPr/>
        <p:txBody>
          <a:bodyPr>
            <a:normAutofit fontScale="90000"/>
          </a:bodyPr>
          <a:lstStyle/>
          <a:p>
            <a:r>
              <a:rPr lang="en-US" dirty="0"/>
              <a:t>CA Early Learning and Development System</a:t>
            </a:r>
          </a:p>
        </p:txBody>
      </p:sp>
      <p:pic>
        <p:nvPicPr>
          <p:cNvPr id="7" name="Content Placeholder 6" descr="CA Early Learning and Development System&#10;">
            <a:extLst>
              <a:ext uri="{FF2B5EF4-FFF2-40B4-BE49-F238E27FC236}">
                <a16:creationId xmlns:a16="http://schemas.microsoft.com/office/drawing/2014/main" id="{3CF5A83E-A642-4757-9FEA-24C76675A798}"/>
              </a:ext>
            </a:extLst>
          </p:cNvPr>
          <p:cNvPicPr>
            <a:picLocks noGrp="1" noChangeAspect="1"/>
          </p:cNvPicPr>
          <p:nvPr>
            <p:ph sz="quarter" idx="13"/>
          </p:nvPr>
        </p:nvPicPr>
        <p:blipFill rotWithShape="1">
          <a:blip r:embed="rId3"/>
          <a:stretch/>
        </p:blipFill>
        <p:spPr>
          <a:xfrm>
            <a:off x="2702345" y="1276350"/>
            <a:ext cx="6750797" cy="5216525"/>
          </a:xfrm>
        </p:spPr>
      </p:pic>
      <p:sp>
        <p:nvSpPr>
          <p:cNvPr id="3" name="Footer Placeholder 2">
            <a:extLst>
              <a:ext uri="{FF2B5EF4-FFF2-40B4-BE49-F238E27FC236}">
                <a16:creationId xmlns:a16="http://schemas.microsoft.com/office/drawing/2014/main" id="{88E20FFC-76C5-FDB8-AE38-1072601F5A35}"/>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5" name="Slide Number Placeholder 4">
            <a:extLst>
              <a:ext uri="{FF2B5EF4-FFF2-40B4-BE49-F238E27FC236}">
                <a16:creationId xmlns:a16="http://schemas.microsoft.com/office/drawing/2014/main" id="{271B3647-E179-1537-8A26-EB7672996501}"/>
              </a:ext>
            </a:extLst>
          </p:cNvPr>
          <p:cNvSpPr>
            <a:spLocks noGrp="1"/>
          </p:cNvSpPr>
          <p:nvPr>
            <p:ph type="sldNum" sz="quarter" idx="15"/>
          </p:nvPr>
        </p:nvSpPr>
        <p:spPr/>
        <p:txBody>
          <a:bodyPr/>
          <a:lstStyle/>
          <a:p>
            <a:fld id="{637B919E-CF91-4A4B-995A-96557E3F2BA0}"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Rectangle 9"/>
          <p:cNvSpPr>
            <a:spLocks noGrp="1" noChangeArrowheads="1"/>
          </p:cNvSpPr>
          <p:nvPr>
            <p:ph type="title"/>
          </p:nvPr>
        </p:nvSpPr>
        <p:spPr>
          <a:noFill/>
        </p:spPr>
        <p:txBody>
          <a:bodyPr>
            <a:normAutofit fontScale="90000"/>
          </a:bodyPr>
          <a:lstStyle/>
          <a:p>
            <a:pPr eaLnBrk="1" hangingPunct="1"/>
            <a:r>
              <a:rPr lang="en-US" b="1" dirty="0">
                <a:ea typeface="Arial" pitchFamily="-65" charset="0"/>
                <a:cs typeface="Arial" pitchFamily="-65" charset="0"/>
              </a:rPr>
              <a:t>Learning Foundations</a:t>
            </a:r>
            <a:br>
              <a:rPr lang="en-US" b="1" dirty="0">
                <a:ea typeface="Arial" pitchFamily="-65" charset="0"/>
                <a:cs typeface="Arial" pitchFamily="-65" charset="0"/>
              </a:rPr>
            </a:br>
            <a:r>
              <a:rPr lang="en-US" sz="2000" b="1" dirty="0">
                <a:ea typeface="Arial" pitchFamily="-65" charset="0"/>
                <a:cs typeface="Arial" pitchFamily="-65" charset="0"/>
              </a:rPr>
              <a:t>What Children Know and Are Able to Do</a:t>
            </a:r>
            <a:endParaRPr lang="en-US" sz="1800" b="1" dirty="0">
              <a:ea typeface="Arial" pitchFamily="-65" charset="0"/>
              <a:cs typeface="Arial" pitchFamily="-65" charset="0"/>
            </a:endParaRPr>
          </a:p>
        </p:txBody>
      </p:sp>
      <p:sp>
        <p:nvSpPr>
          <p:cNvPr id="29" name="10-Point Star 15">
            <a:extLst>
              <a:ext uri="{FF2B5EF4-FFF2-40B4-BE49-F238E27FC236}">
                <a16:creationId xmlns:a16="http://schemas.microsoft.com/office/drawing/2014/main" id="{990AC14E-5F2D-4475-BED3-93867230074E}"/>
              </a:ext>
              <a:ext uri="{C183D7F6-B498-43B3-948B-1728B52AA6E4}">
                <adec:decorative xmlns:adec="http://schemas.microsoft.com/office/drawing/2017/decorative" val="0"/>
              </a:ext>
            </a:extLst>
          </p:cNvPr>
          <p:cNvSpPr>
            <a:spLocks noGrp="1"/>
          </p:cNvSpPr>
          <p:nvPr>
            <p:ph sz="quarter" idx="15"/>
          </p:nvPr>
        </p:nvSpPr>
        <p:spPr bwMode="auto">
          <a:xfrm>
            <a:off x="8798064" y="456827"/>
            <a:ext cx="1916638" cy="1750530"/>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a:noAutofit/>
          </a:bodyPr>
          <a:lstStyle/>
          <a:p>
            <a:pPr marL="0" indent="0" algn="ctr">
              <a:buNone/>
              <a:defRPr/>
            </a:pPr>
            <a:r>
              <a:rPr lang="en-US" sz="1800" b="1" dirty="0">
                <a:solidFill>
                  <a:schemeClr val="bg1"/>
                </a:solidFill>
                <a:latin typeface="Arial" pitchFamily="-111" charset="0"/>
                <a:ea typeface="+mn-ea"/>
                <a:cs typeface="+mn-cs"/>
              </a:rPr>
              <a:t>CPIN offers training</a:t>
            </a:r>
          </a:p>
        </p:txBody>
      </p:sp>
      <p:pic>
        <p:nvPicPr>
          <p:cNvPr id="13" name="Content Placeholder 12" descr="CA Preschool/Transitional Kindergarten Foundations (PTKLF)">
            <a:extLst>
              <a:ext uri="{FF2B5EF4-FFF2-40B4-BE49-F238E27FC236}">
                <a16:creationId xmlns:a16="http://schemas.microsoft.com/office/drawing/2014/main" id="{F71D370F-FCAD-8118-C130-CE8CB7BA2D4C}"/>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808574" y="1435816"/>
            <a:ext cx="2367242" cy="3002773"/>
          </a:xfrm>
          <a:ln>
            <a:solidFill>
              <a:schemeClr val="accent1"/>
            </a:solidFill>
          </a:ln>
        </p:spPr>
      </p:pic>
      <p:pic>
        <p:nvPicPr>
          <p:cNvPr id="17" name="Content Placeholder 16" descr="CA Preschool/Transitional Kindergarten Foundations (PTKLF)">
            <a:extLst>
              <a:ext uri="{FF2B5EF4-FFF2-40B4-BE49-F238E27FC236}">
                <a16:creationId xmlns:a16="http://schemas.microsoft.com/office/drawing/2014/main" id="{236B9E4B-837F-4BB2-819A-C95699821215}"/>
              </a:ext>
            </a:extLst>
          </p:cNvPr>
          <p:cNvPicPr>
            <a:picLocks noGrp="1" noChangeAspect="1"/>
          </p:cNvPicPr>
          <p:nvPr>
            <p:ph sz="quarter" idx="13"/>
          </p:nvPr>
        </p:nvPicPr>
        <p:blipFill>
          <a:blip r:embed="rId4" cstate="print">
            <a:extLst>
              <a:ext uri="{28A0092B-C50C-407E-A947-70E740481C1C}">
                <a14:useLocalDpi xmlns:a14="http://schemas.microsoft.com/office/drawing/2010/main"/>
              </a:ext>
            </a:extLst>
          </a:blip>
          <a:stretch>
            <a:fillRect/>
          </a:stretch>
        </p:blipFill>
        <p:spPr>
          <a:xfrm>
            <a:off x="3346811" y="1701625"/>
            <a:ext cx="2330927" cy="2969309"/>
          </a:xfrm>
          <a:ln>
            <a:solidFill>
              <a:schemeClr val="accent1"/>
            </a:solidFill>
          </a:ln>
        </p:spPr>
      </p:pic>
      <p:pic>
        <p:nvPicPr>
          <p:cNvPr id="15" name="Content Placeholder 14" descr="CA Preschool/Transitional Kindergarten Foundations (PTKLF)">
            <a:extLst>
              <a:ext uri="{FF2B5EF4-FFF2-40B4-BE49-F238E27FC236}">
                <a16:creationId xmlns:a16="http://schemas.microsoft.com/office/drawing/2014/main" id="{CD309F78-4AE9-869D-98D3-8ECD2D62FF9D}"/>
              </a:ext>
            </a:extLst>
          </p:cNvPr>
          <p:cNvPicPr>
            <a:picLocks noGrp="1" noChangeAspect="1"/>
          </p:cNvPicPr>
          <p:nvPr>
            <p:ph sz="half" idx="2"/>
          </p:nvPr>
        </p:nvPicPr>
        <p:blipFill>
          <a:blip r:embed="rId5" cstate="print">
            <a:extLst>
              <a:ext uri="{28A0092B-C50C-407E-A947-70E740481C1C}">
                <a14:useLocalDpi xmlns:a14="http://schemas.microsoft.com/office/drawing/2010/main"/>
              </a:ext>
            </a:extLst>
          </a:blip>
          <a:stretch>
            <a:fillRect/>
          </a:stretch>
        </p:blipFill>
        <p:spPr>
          <a:xfrm>
            <a:off x="5904350" y="2207357"/>
            <a:ext cx="2349822" cy="2964848"/>
          </a:xfrm>
          <a:ln>
            <a:solidFill>
              <a:schemeClr val="accent1"/>
            </a:solidFill>
          </a:ln>
        </p:spPr>
      </p:pic>
      <p:sp>
        <p:nvSpPr>
          <p:cNvPr id="4" name="10-Point Star 12">
            <a:extLst>
              <a:ext uri="{FF2B5EF4-FFF2-40B4-BE49-F238E27FC236}">
                <a16:creationId xmlns:a16="http://schemas.microsoft.com/office/drawing/2014/main" id="{3AA78A19-5EA6-83F7-CCB0-672D7706F21B}"/>
              </a:ext>
              <a:ext uri="{C183D7F6-B498-43B3-948B-1728B52AA6E4}">
                <adec:decorative xmlns:adec="http://schemas.microsoft.com/office/drawing/2017/decorative" val="0"/>
              </a:ext>
            </a:extLst>
          </p:cNvPr>
          <p:cNvSpPr txBox="1">
            <a:spLocks noGrp="1"/>
          </p:cNvSpPr>
          <p:nvPr>
            <p:ph sz="quarter" idx="16"/>
          </p:nvPr>
        </p:nvSpPr>
        <p:spPr bwMode="auto">
          <a:xfrm>
            <a:off x="1027972" y="4670934"/>
            <a:ext cx="1928445" cy="1728421"/>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vert="horz" lIns="68580" tIns="34290" rIns="68580" bIns="34290" rtlCol="0">
            <a:noAutofit/>
          </a:bodyPr>
          <a:lstStyle>
            <a:lvl1pPr marL="0" indent="0" algn="l" defTabSz="914400" rtl="0" eaLnBrk="1" latinLnBrk="0" hangingPunct="1">
              <a:lnSpc>
                <a:spcPct val="90000"/>
              </a:lnSpc>
              <a:spcBef>
                <a:spcPts val="1500"/>
              </a:spcBef>
              <a:spcAft>
                <a:spcPts val="500"/>
              </a:spcAft>
              <a:buFont typeface="Arial" panose="020B0604020202020204" pitchFamily="34" charset="0"/>
              <a:buNone/>
              <a:defRPr sz="2800" kern="1200" baseline="0">
                <a:solidFill>
                  <a:srgbClr val="006699"/>
                </a:solidFill>
                <a:latin typeface="Arial" charset="0"/>
                <a:ea typeface="Arial" charset="0"/>
                <a:cs typeface="Arial" charset="0"/>
              </a:defRPr>
            </a:lvl1pPr>
            <a:lvl2pPr marL="274320" indent="0" algn="l" defTabSz="914400" rtl="0" eaLnBrk="1" latinLnBrk="0" hangingPunct="1">
              <a:lnSpc>
                <a:spcPct val="90000"/>
              </a:lnSpc>
              <a:spcBef>
                <a:spcPts val="1000"/>
              </a:spcBef>
              <a:spcAft>
                <a:spcPts val="500"/>
              </a:spcAft>
              <a:buFont typeface=".AppleSystemUIFont" charset="-120"/>
              <a:buNone/>
              <a:defRPr sz="2400" kern="1200" baseline="0">
                <a:solidFill>
                  <a:srgbClr val="141414"/>
                </a:solidFill>
                <a:latin typeface="Arial" charset="0"/>
                <a:ea typeface="Arial" charset="0"/>
                <a:cs typeface="Arial" charset="0"/>
              </a:defRPr>
            </a:lvl2pPr>
            <a:lvl3pPr marL="822960" indent="-274320" algn="l" defTabSz="914400" rtl="0" eaLnBrk="1" latinLnBrk="0" hangingPunct="1">
              <a:lnSpc>
                <a:spcPct val="90000"/>
              </a:lnSpc>
              <a:spcBef>
                <a:spcPts val="500"/>
              </a:spcBef>
              <a:spcAft>
                <a:spcPts val="500"/>
              </a:spcAft>
              <a:buClr>
                <a:srgbClr val="006699"/>
              </a:buClr>
              <a:buSzPct val="90000"/>
              <a:buFont typeface="Courier New" charset="0"/>
              <a:buChar char="o"/>
              <a:defRPr sz="2000" kern="1200">
                <a:solidFill>
                  <a:srgbClr val="141414"/>
                </a:solidFill>
                <a:latin typeface="Arial" charset="0"/>
                <a:ea typeface="Arial" charset="0"/>
                <a:cs typeface="Arial" charset="0"/>
              </a:defRPr>
            </a:lvl3pPr>
            <a:lvl4pPr marL="1097280" indent="-274320" algn="l" defTabSz="914400" rtl="0" eaLnBrk="1" latinLnBrk="0" hangingPunct="1">
              <a:lnSpc>
                <a:spcPct val="90000"/>
              </a:lnSpc>
              <a:spcBef>
                <a:spcPts val="500"/>
              </a:spcBef>
              <a:spcAft>
                <a:spcPts val="500"/>
              </a:spcAft>
              <a:buFont typeface=".AppleSystemUIFont" charset="-120"/>
              <a:buChar char="–"/>
              <a:defRPr sz="1800" kern="1200">
                <a:solidFill>
                  <a:srgbClr val="141414"/>
                </a:solidFill>
                <a:latin typeface="Arial" charset="0"/>
                <a:ea typeface="Arial" charset="0"/>
                <a:cs typeface="Arial" charset="0"/>
              </a:defRPr>
            </a:lvl4pPr>
            <a:lvl5pPr marL="1371600" indent="-274320" algn="l" defTabSz="914400" rtl="0" eaLnBrk="1" latinLnBrk="0" hangingPunct="1">
              <a:lnSpc>
                <a:spcPct val="90000"/>
              </a:lnSpc>
              <a:spcBef>
                <a:spcPts val="500"/>
              </a:spcBef>
              <a:spcAft>
                <a:spcPts val="500"/>
              </a:spcAft>
              <a:buFont typeface="LucidaGrande" charset="0"/>
              <a:buChar char="▪︎"/>
              <a:defRPr sz="1600" kern="1200">
                <a:solidFill>
                  <a:srgbClr val="14141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0" hangingPunct="0">
              <a:defRPr/>
            </a:pPr>
            <a:r>
              <a:rPr lang="en-US" sz="1800" b="1" dirty="0">
                <a:solidFill>
                  <a:schemeClr val="bg1"/>
                </a:solidFill>
                <a:latin typeface="Arial" pitchFamily="-109" charset="0"/>
                <a:ea typeface="+mn-ea"/>
                <a:cs typeface="+mn-cs"/>
              </a:rPr>
              <a:t>CECO modules</a:t>
            </a:r>
          </a:p>
        </p:txBody>
      </p:sp>
      <p:pic>
        <p:nvPicPr>
          <p:cNvPr id="8" name="Content Placeholder 7" descr="Infant-Toddler Learning and Development Foundations">
            <a:extLst>
              <a:ext uri="{FF2B5EF4-FFF2-40B4-BE49-F238E27FC236}">
                <a16:creationId xmlns:a16="http://schemas.microsoft.com/office/drawing/2014/main" id="{EC3CA5E0-2EAC-AE50-B025-2CC89737F459}"/>
              </a:ext>
            </a:extLst>
          </p:cNvPr>
          <p:cNvPicPr>
            <a:picLocks noGrp="1" noChangeAspect="1"/>
          </p:cNvPicPr>
          <p:nvPr>
            <p:ph sz="quarter" idx="14"/>
          </p:nvPr>
        </p:nvPicPr>
        <p:blipFill>
          <a:blip r:embed="rId6" cstate="print">
            <a:extLst>
              <a:ext uri="{28A0092B-C50C-407E-A947-70E740481C1C}">
                <a14:useLocalDpi xmlns:a14="http://schemas.microsoft.com/office/drawing/2010/main"/>
              </a:ext>
            </a:extLst>
          </a:blip>
          <a:stretch>
            <a:fillRect/>
          </a:stretch>
        </p:blipFill>
        <p:spPr>
          <a:xfrm>
            <a:off x="8644566" y="2570296"/>
            <a:ext cx="2223635" cy="2964849"/>
          </a:xfrm>
          <a:ln>
            <a:solidFill>
              <a:schemeClr val="accent1"/>
            </a:solidFill>
          </a:ln>
        </p:spPr>
      </p:pic>
      <p:sp>
        <p:nvSpPr>
          <p:cNvPr id="7" name="Footer Placeholder 6">
            <a:extLst>
              <a:ext uri="{FF2B5EF4-FFF2-40B4-BE49-F238E27FC236}">
                <a16:creationId xmlns:a16="http://schemas.microsoft.com/office/drawing/2014/main" id="{6B7F4E22-8F22-8A2C-F007-835584622109}"/>
              </a:ext>
            </a:extLst>
          </p:cNvPr>
          <p:cNvSpPr>
            <a:spLocks noGrp="1"/>
          </p:cNvSpPr>
          <p:nvPr>
            <p:ph type="ftr" sz="quarter" idx="17"/>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9" name="Slide Number Placeholder 8">
            <a:extLst>
              <a:ext uri="{FF2B5EF4-FFF2-40B4-BE49-F238E27FC236}">
                <a16:creationId xmlns:a16="http://schemas.microsoft.com/office/drawing/2014/main" id="{5239F89C-CDD0-5F37-28C5-B8578244CA53}"/>
              </a:ext>
            </a:extLst>
          </p:cNvPr>
          <p:cNvSpPr>
            <a:spLocks noGrp="1"/>
          </p:cNvSpPr>
          <p:nvPr>
            <p:ph type="sldNum" sz="quarter" idx="18"/>
          </p:nvPr>
        </p:nvSpPr>
        <p:spPr/>
        <p:txBody>
          <a:bodyPr/>
          <a:lstStyle/>
          <a:p>
            <a:fld id="{637B919E-CF91-4A4B-995A-96557E3F2BA0}" type="slidenum">
              <a:rPr lang="en-US" smtClean="0"/>
              <a:pPr/>
              <a:t>8</a:t>
            </a:fld>
            <a:endParaRPr lang="en-US"/>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29"/>
                                        </p:tgtEl>
                                        <p:attrNameLst>
                                          <p:attrName>style.color</p:attrName>
                                        </p:attrNameLst>
                                      </p:cBhvr>
                                      <p:by>
                                        <p:hsl h="7200000" s="0" l="0"/>
                                      </p:by>
                                    </p:animClr>
                                    <p:animClr clrSpc="hsl" dir="cw">
                                      <p:cBhvr>
                                        <p:cTn id="7" dur="500" fill="hold"/>
                                        <p:tgtEl>
                                          <p:spTgt spid="29"/>
                                        </p:tgtEl>
                                        <p:attrNameLst>
                                          <p:attrName>fillcolor</p:attrName>
                                        </p:attrNameLst>
                                      </p:cBhvr>
                                      <p:by>
                                        <p:hsl h="7200000" s="0" l="0"/>
                                      </p:by>
                                    </p:animClr>
                                    <p:animClr clrSpc="hsl" dir="cw">
                                      <p:cBhvr>
                                        <p:cTn id="8" dur="500" fill="hold"/>
                                        <p:tgtEl>
                                          <p:spTgt spid="29"/>
                                        </p:tgtEl>
                                        <p:attrNameLst>
                                          <p:attrName>stroke.color</p:attrName>
                                        </p:attrNameLst>
                                      </p:cBhvr>
                                      <p:by>
                                        <p:hsl h="7200000" s="0" l="0"/>
                                      </p:by>
                                    </p:animClr>
                                    <p:set>
                                      <p:cBhvr>
                                        <p:cTn id="9" dur="500" fill="hold"/>
                                        <p:tgtEl>
                                          <p:spTgt spid="2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0" nodeType="clickEffect">
                                  <p:stCondLst>
                                    <p:cond delay="0"/>
                                  </p:stCondLst>
                                  <p:childTnLst>
                                    <p:animClr clrSpc="hsl" dir="cw">
                                      <p:cBhvr override="childStyle">
                                        <p:cTn id="13" dur="500" fill="hold"/>
                                        <p:tgtEl>
                                          <p:spTgt spid="4"/>
                                        </p:tgtEl>
                                        <p:attrNameLst>
                                          <p:attrName>style.color</p:attrName>
                                        </p:attrNameLst>
                                      </p:cBhvr>
                                      <p:by>
                                        <p:hsl h="7200000" s="0" l="0"/>
                                      </p:by>
                                    </p:animClr>
                                    <p:animClr clrSpc="hsl" dir="cw">
                                      <p:cBhvr>
                                        <p:cTn id="14" dur="500" fill="hold"/>
                                        <p:tgtEl>
                                          <p:spTgt spid="4"/>
                                        </p:tgtEl>
                                        <p:attrNameLst>
                                          <p:attrName>fillcolor</p:attrName>
                                        </p:attrNameLst>
                                      </p:cBhvr>
                                      <p:by>
                                        <p:hsl h="7200000" s="0" l="0"/>
                                      </p:by>
                                    </p:animClr>
                                    <p:animClr clrSpc="hsl" dir="cw">
                                      <p:cBhvr>
                                        <p:cTn id="15" dur="500" fill="hold"/>
                                        <p:tgtEl>
                                          <p:spTgt spid="4"/>
                                        </p:tgtEl>
                                        <p:attrNameLst>
                                          <p:attrName>stroke.color</p:attrName>
                                        </p:attrNameLst>
                                      </p:cBhvr>
                                      <p:by>
                                        <p:hsl h="7200000" s="0" l="0"/>
                                      </p:by>
                                    </p:animClr>
                                    <p:set>
                                      <p:cBhvr>
                                        <p:cTn id="16"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10"/>
          <p:cNvSpPr>
            <a:spLocks noGrp="1" noChangeArrowheads="1"/>
          </p:cNvSpPr>
          <p:nvPr>
            <p:ph type="title"/>
          </p:nvPr>
        </p:nvSpPr>
        <p:spPr>
          <a:noFill/>
        </p:spPr>
        <p:txBody>
          <a:bodyPr/>
          <a:lstStyle/>
          <a:p>
            <a:pPr eaLnBrk="1" hangingPunct="1"/>
            <a:r>
              <a:rPr lang="en-US" dirty="0">
                <a:ea typeface="Arial" pitchFamily="-65" charset="0"/>
                <a:cs typeface="Arial" pitchFamily="-65" charset="0"/>
              </a:rPr>
              <a:t>Program Guidelines </a:t>
            </a:r>
          </a:p>
        </p:txBody>
      </p:sp>
      <p:pic>
        <p:nvPicPr>
          <p:cNvPr id="20" name="Picture 7" descr="inclusion_works">
            <a:extLst>
              <a:ext uri="{FF2B5EF4-FFF2-40B4-BE49-F238E27FC236}">
                <a16:creationId xmlns:a16="http://schemas.microsoft.com/office/drawing/2014/main" id="{04D2DF18-643B-4166-8B23-48881CE91772}"/>
              </a:ext>
            </a:extLst>
          </p:cNvPr>
          <p:cNvPicPr>
            <a:picLocks noGrp="1" noChangeAspect="1" noChangeArrowheads="1"/>
          </p:cNvPicPr>
          <p:nvPr>
            <p:ph sz="half" idx="1"/>
          </p:nvPr>
        </p:nvPicPr>
        <p:blipFill>
          <a:blip r:embed="rId3"/>
          <a:stretch>
            <a:fillRect/>
          </a:stretch>
        </p:blipFill>
        <p:spPr bwMode="auto">
          <a:xfrm>
            <a:off x="1624880" y="1484313"/>
            <a:ext cx="1652439" cy="2136775"/>
          </a:xfrm>
          <a:prstGeom prst="rect">
            <a:avLst/>
          </a:prstGeom>
          <a:noFill/>
          <a:ln w="9525">
            <a:noFill/>
            <a:miter lim="800000"/>
            <a:headEnd/>
            <a:tailEnd/>
          </a:ln>
        </p:spPr>
      </p:pic>
      <p:pic>
        <p:nvPicPr>
          <p:cNvPr id="23" name="Picture 6" descr="0925_001">
            <a:hlinkClick r:id="rId4"/>
            <a:extLst>
              <a:ext uri="{FF2B5EF4-FFF2-40B4-BE49-F238E27FC236}">
                <a16:creationId xmlns:a16="http://schemas.microsoft.com/office/drawing/2014/main" id="{CC390EB7-B8A7-4C1C-BA07-D5EA1B22BDBF}"/>
              </a:ext>
            </a:extLst>
          </p:cNvPr>
          <p:cNvPicPr>
            <a:picLocks noGrp="1" noChangeAspect="1" noChangeArrowheads="1"/>
          </p:cNvPicPr>
          <p:nvPr>
            <p:ph sz="half" idx="2"/>
          </p:nvPr>
        </p:nvPicPr>
        <p:blipFill>
          <a:blip r:embed="rId5"/>
          <a:stretch>
            <a:fillRect/>
          </a:stretch>
        </p:blipFill>
        <p:spPr bwMode="auto">
          <a:xfrm>
            <a:off x="1716522" y="3933825"/>
            <a:ext cx="1483444" cy="2109788"/>
          </a:xfrm>
          <a:prstGeom prst="rect">
            <a:avLst/>
          </a:prstGeom>
          <a:noFill/>
          <a:ln w="9525">
            <a:noFill/>
            <a:miter lim="800000"/>
            <a:headEnd/>
            <a:tailEnd/>
          </a:ln>
        </p:spPr>
      </p:pic>
      <p:pic>
        <p:nvPicPr>
          <p:cNvPr id="25" name="Picture 2" descr="Program Guidelines ">
            <a:extLst>
              <a:ext uri="{FF2B5EF4-FFF2-40B4-BE49-F238E27FC236}">
                <a16:creationId xmlns:a16="http://schemas.microsoft.com/office/drawing/2014/main" id="{134B8BAA-EF15-4006-9F20-73EBF4FED85A}"/>
              </a:ext>
            </a:extLst>
          </p:cNvPr>
          <p:cNvPicPr>
            <a:picLocks noGrp="1" noChangeAspect="1" noChangeArrowheads="1"/>
          </p:cNvPicPr>
          <p:nvPr>
            <p:ph sz="quarter" idx="13"/>
          </p:nvPr>
        </p:nvPicPr>
        <p:blipFill>
          <a:blip r:embed="rId6"/>
          <a:stretch>
            <a:fillRect/>
          </a:stretch>
        </p:blipFill>
        <p:spPr bwMode="auto">
          <a:xfrm>
            <a:off x="5272919" y="1484313"/>
            <a:ext cx="1641399" cy="2112962"/>
          </a:xfrm>
          <a:prstGeom prst="rect">
            <a:avLst/>
          </a:prstGeom>
          <a:noFill/>
          <a:ln w="9525">
            <a:noFill/>
            <a:miter lim="800000"/>
            <a:headEnd/>
            <a:tailEnd/>
          </a:ln>
        </p:spPr>
      </p:pic>
      <p:pic>
        <p:nvPicPr>
          <p:cNvPr id="26" name="Content Placeholder 25" descr="Screen Shot preschool Program Guidelines ">
            <a:extLst>
              <a:ext uri="{FF2B5EF4-FFF2-40B4-BE49-F238E27FC236}">
                <a16:creationId xmlns:a16="http://schemas.microsoft.com/office/drawing/2014/main" id="{34DC18AF-1637-44CF-B76A-31342167D95C}"/>
              </a:ext>
            </a:extLst>
          </p:cNvPr>
          <p:cNvPicPr>
            <a:picLocks noGrp="1" noChangeAspect="1"/>
          </p:cNvPicPr>
          <p:nvPr>
            <p:ph sz="quarter" idx="14"/>
          </p:nvPr>
        </p:nvPicPr>
        <p:blipFill rotWithShape="1">
          <a:blip r:embed="rId7" cstate="print">
            <a:extLst>
              <a:ext uri="{28A0092B-C50C-407E-A947-70E740481C1C}">
                <a14:useLocalDpi xmlns:a14="http://schemas.microsoft.com/office/drawing/2010/main"/>
              </a:ext>
            </a:extLst>
          </a:blip>
          <a:stretch/>
        </p:blipFill>
        <p:spPr>
          <a:xfrm>
            <a:off x="5280471" y="3933825"/>
            <a:ext cx="1626295" cy="2109788"/>
          </a:xfrm>
          <a:prstGeom prst="rect">
            <a:avLst/>
          </a:prstGeom>
        </p:spPr>
      </p:pic>
      <p:pic>
        <p:nvPicPr>
          <p:cNvPr id="21" name="Picture 6" descr="itguidelines">
            <a:hlinkClick r:id="rId8"/>
            <a:extLst>
              <a:ext uri="{FF2B5EF4-FFF2-40B4-BE49-F238E27FC236}">
                <a16:creationId xmlns:a16="http://schemas.microsoft.com/office/drawing/2014/main" id="{3A2F6EEA-14BA-431C-A1AE-860990FCDB8A}"/>
              </a:ext>
            </a:extLst>
          </p:cNvPr>
          <p:cNvPicPr>
            <a:picLocks noGrp="1" noChangeAspect="1" noChangeArrowheads="1"/>
          </p:cNvPicPr>
          <p:nvPr>
            <p:ph sz="quarter" idx="15"/>
          </p:nvPr>
        </p:nvPicPr>
        <p:blipFill>
          <a:blip r:embed="rId9"/>
          <a:stretch>
            <a:fillRect/>
          </a:stretch>
        </p:blipFill>
        <p:spPr bwMode="auto">
          <a:xfrm>
            <a:off x="8901703" y="1484313"/>
            <a:ext cx="1654582" cy="2136775"/>
          </a:xfrm>
          <a:prstGeom prst="rect">
            <a:avLst/>
          </a:prstGeom>
          <a:noFill/>
          <a:ln w="9525">
            <a:noFill/>
            <a:miter lim="800000"/>
            <a:headEnd/>
            <a:tailEnd/>
          </a:ln>
        </p:spPr>
      </p:pic>
      <p:pic>
        <p:nvPicPr>
          <p:cNvPr id="24" name="Picture 7" descr="world full of language">
            <a:extLst>
              <a:ext uri="{FF2B5EF4-FFF2-40B4-BE49-F238E27FC236}">
                <a16:creationId xmlns:a16="http://schemas.microsoft.com/office/drawing/2014/main" id="{2C1030E1-51EE-4B89-A4FA-EE8F17093CA4}"/>
              </a:ext>
            </a:extLst>
          </p:cNvPr>
          <p:cNvPicPr>
            <a:picLocks noGrp="1" noChangeArrowheads="1"/>
          </p:cNvPicPr>
          <p:nvPr>
            <p:ph sz="quarter" idx="16"/>
          </p:nvPr>
        </p:nvPicPr>
        <p:blipFill>
          <a:blip r:embed="rId10"/>
          <a:stretch>
            <a:fillRect/>
          </a:stretch>
        </p:blipFill>
        <p:spPr bwMode="auto">
          <a:xfrm>
            <a:off x="9041293" y="3933825"/>
            <a:ext cx="1394452" cy="2109788"/>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285E9BE3-CCAB-A6F7-CDA2-94E2FDFBB681}"/>
              </a:ext>
            </a:extLst>
          </p:cNvPr>
          <p:cNvSpPr>
            <a:spLocks noGrp="1"/>
          </p:cNvSpPr>
          <p:nvPr>
            <p:ph type="ftr" sz="quarter" idx="17"/>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(2025)</a:t>
            </a:r>
            <a:endParaRPr lang="en-US" b="1" cap="all" spc="50" dirty="0">
              <a:latin typeface="Arial" pitchFamily="-83" charset="0"/>
              <a:ea typeface="Arial" pitchFamily="-83" charset="0"/>
              <a:cs typeface="Arial" pitchFamily="-83" charset="0"/>
            </a:endParaRPr>
          </a:p>
        </p:txBody>
      </p:sp>
      <p:sp>
        <p:nvSpPr>
          <p:cNvPr id="3" name="Slide Number Placeholder 2">
            <a:extLst>
              <a:ext uri="{FF2B5EF4-FFF2-40B4-BE49-F238E27FC236}">
                <a16:creationId xmlns:a16="http://schemas.microsoft.com/office/drawing/2014/main" id="{11B50D89-594F-5775-3BD4-9E6A2700903F}"/>
              </a:ext>
            </a:extLst>
          </p:cNvPr>
          <p:cNvSpPr>
            <a:spLocks noGrp="1"/>
          </p:cNvSpPr>
          <p:nvPr>
            <p:ph type="sldNum" sz="quarter" idx="18"/>
          </p:nvPr>
        </p:nvSpPr>
        <p:spPr/>
        <p:txBody>
          <a:bodyPr/>
          <a:lstStyle/>
          <a:p>
            <a:fld id="{637B919E-CF91-4A4B-995A-96557E3F2BA0}" type="slidenum">
              <a:rPr lang="en-US" smtClean="0"/>
              <a:pPr/>
              <a:t>9</a:t>
            </a:fld>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jenna\LOCALS~1\Temp\articulate\presenter\imgtemp\szH0kjGi_files\slide0001_image001.png"/>
</p:tagLst>
</file>

<file path=ppt/theme/theme1.xml><?xml version="1.0" encoding="utf-8"?>
<a:theme xmlns:a="http://schemas.openxmlformats.org/drawingml/2006/main" name="Office Theme">
  <a:themeElements>
    <a:clrScheme name="Custom 27">
      <a:dk1>
        <a:srgbClr val="525E6E"/>
      </a:dk1>
      <a:lt1>
        <a:srgbClr val="FFFFFF"/>
      </a:lt1>
      <a:dk2>
        <a:srgbClr val="006699"/>
      </a:dk2>
      <a:lt2>
        <a:srgbClr val="E7E6E6"/>
      </a:lt2>
      <a:accent1>
        <a:srgbClr val="006699"/>
      </a:accent1>
      <a:accent2>
        <a:srgbClr val="FF9900"/>
      </a:accent2>
      <a:accent3>
        <a:srgbClr val="B7DA4E"/>
      </a:accent3>
      <a:accent4>
        <a:srgbClr val="3399CC"/>
      </a:accent4>
      <a:accent5>
        <a:srgbClr val="5B9BD5"/>
      </a:accent5>
      <a:accent6>
        <a:srgbClr val="70AD47"/>
      </a:accent6>
      <a:hlink>
        <a:srgbClr val="0563C1"/>
      </a:hlink>
      <a:folHlink>
        <a:srgbClr val="53813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DP2015template" id="{DA27F328-18E3-43F4-ADC8-7EB2614C8A8A}" vid="{6C694743-DCE5-4410-9813-8BC1952B88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10735</TotalTime>
  <Words>3044</Words>
  <Application>Microsoft Office PowerPoint</Application>
  <PresentationFormat>Widescreen</PresentationFormat>
  <Paragraphs>280</Paragraphs>
  <Slides>29</Slides>
  <Notes>29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ＭＳ Ｐゴシック</vt:lpstr>
      <vt:lpstr>.AppleSystemUIFont</vt:lpstr>
      <vt:lpstr>Aptos</vt:lpstr>
      <vt:lpstr>Arial</vt:lpstr>
      <vt:lpstr>Arial-BoldMT</vt:lpstr>
      <vt:lpstr>Calibri</vt:lpstr>
      <vt:lpstr>Comic Sans MS</vt:lpstr>
      <vt:lpstr>Courier New</vt:lpstr>
      <vt:lpstr>Helvetica</vt:lpstr>
      <vt:lpstr>Helvetica Neue</vt:lpstr>
      <vt:lpstr>LucidaGrande</vt:lpstr>
      <vt:lpstr>System Font Regular</vt:lpstr>
      <vt:lpstr>Wingdings</vt:lpstr>
      <vt:lpstr>Office Theme</vt:lpstr>
      <vt:lpstr>CDSS Attribution</vt:lpstr>
      <vt:lpstr>Desired Results for Children and Families</vt:lpstr>
      <vt:lpstr>Welcome to Desired Results Overview Training </vt:lpstr>
      <vt:lpstr>Parking Lot </vt:lpstr>
      <vt:lpstr>Agenda</vt:lpstr>
      <vt:lpstr>Session I: Overview</vt:lpstr>
      <vt:lpstr>CA Early Learning and Development System</vt:lpstr>
      <vt:lpstr>Learning Foundations What Children Know and Are Able to Do</vt:lpstr>
      <vt:lpstr>Program Guidelines </vt:lpstr>
      <vt:lpstr>Curriculum Frameworks</vt:lpstr>
      <vt:lpstr>Professional Development Supports &amp; Competencies </vt:lpstr>
      <vt:lpstr>Desired Results Assessment System </vt:lpstr>
      <vt:lpstr>Quality Counts California</vt:lpstr>
      <vt:lpstr>What are your desired results?</vt:lpstr>
      <vt:lpstr>What are your desired results? (2)</vt:lpstr>
      <vt:lpstr>Desired Results for Children</vt:lpstr>
      <vt:lpstr>Desired Results for Families</vt:lpstr>
      <vt:lpstr>Desired Results Model</vt:lpstr>
      <vt:lpstr>Foundations and the DRDP</vt:lpstr>
      <vt:lpstr>Desired Results System Process for Continuous Improvement</vt:lpstr>
      <vt:lpstr>Desired Results Developmental Profile</vt:lpstr>
      <vt:lpstr>Program Guideline Publications </vt:lpstr>
      <vt:lpstr>Parent Survey</vt:lpstr>
      <vt:lpstr>Environment Rating Scales</vt:lpstr>
      <vt:lpstr>Program Self-Evaluation</vt:lpstr>
      <vt:lpstr>Program self-evaluation requirements by contract are based upon…</vt:lpstr>
      <vt:lpstr>Program Self-Evaluation and Compliance Review</vt:lpstr>
      <vt:lpstr>In Summary</vt:lpstr>
      <vt:lpstr>Break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Administrator Training Overview</dc:title>
  <dc:creator>WestEd for California Department of Social Services</dc:creator>
  <cp:lastModifiedBy>Sarah Therriault</cp:lastModifiedBy>
  <cp:revision>153</cp:revision>
  <cp:lastPrinted>2025-10-06T16:34:09Z</cp:lastPrinted>
  <dcterms:created xsi:type="dcterms:W3CDTF">2018-08-20T20:10:06Z</dcterms:created>
  <dcterms:modified xsi:type="dcterms:W3CDTF">2025-10-06T17:33:55Z</dcterms:modified>
</cp:coreProperties>
</file>