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4"/>
  </p:notesMasterIdLst>
  <p:handoutMasterIdLst>
    <p:handoutMasterId r:id="rId35"/>
  </p:handoutMasterIdLst>
  <p:sldIdLst>
    <p:sldId id="1659" r:id="rId5"/>
    <p:sldId id="634" r:id="rId6"/>
    <p:sldId id="1682" r:id="rId7"/>
    <p:sldId id="1683" r:id="rId8"/>
    <p:sldId id="1684" r:id="rId9"/>
    <p:sldId id="1685" r:id="rId10"/>
    <p:sldId id="636" r:id="rId11"/>
    <p:sldId id="693" r:id="rId12"/>
    <p:sldId id="703" r:id="rId13"/>
    <p:sldId id="641" r:id="rId14"/>
    <p:sldId id="1009" r:id="rId15"/>
    <p:sldId id="642" r:id="rId16"/>
    <p:sldId id="1338" r:id="rId17"/>
    <p:sldId id="1339" r:id="rId18"/>
    <p:sldId id="1340" r:id="rId19"/>
    <p:sldId id="646" r:id="rId20"/>
    <p:sldId id="704" r:id="rId21"/>
    <p:sldId id="1345" r:id="rId22"/>
    <p:sldId id="1688" r:id="rId23"/>
    <p:sldId id="705" r:id="rId24"/>
    <p:sldId id="1689" r:id="rId25"/>
    <p:sldId id="1116" r:id="rId26"/>
    <p:sldId id="1235" r:id="rId27"/>
    <p:sldId id="709" r:id="rId28"/>
    <p:sldId id="1346" r:id="rId29"/>
    <p:sldId id="1347" r:id="rId30"/>
    <p:sldId id="1356" r:id="rId31"/>
    <p:sldId id="1690" r:id="rId32"/>
    <p:sldId id="123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5E7100-7D4A-09C4-F3FC-5172055EF7B8}" name="Coffey, Carolyn@DSS" initials="CC" userId="S::carolyn.coffey@dss.ca.gov::5ca600f3-0d91-444a-b575-4cfec425982d" providerId="AD"/>
  <p188:author id="{6E38C022-F973-EA6C-6762-6799947BB969}" name="Sullivan, Lisa@DSS" initials="SL" userId="S::lisa.sullivan@dss.ca.gov::cd469a1a-541e-4425-b7f1-96865a3d4b49" providerId="AD"/>
  <p188:author id="{CD820826-8B56-7BC6-2E90-C7A1D5C1EA4F}" name="Haddadin, Linda@DSS" initials="HL" userId="S::linda.haddadin@dss.ca.gov::15737d19-9e35-4b4a-8cdd-04cffc5f73b8" providerId="AD"/>
  <p188:author id="{E91FF754-E4D0-3804-124E-AC80751F3C70}" name="GonzalesPabon, Sandra@DSS" initials="GS" userId="S::sandra.gonzalespabon@dss.ca.gov::59f72ca7-e7b8-434c-8cea-e74e6be837f8" providerId="AD"/>
  <p188:author id="{B60F6155-8528-E02B-3D00-18AB6D5F0825}" name="Noureddine, Ikbal@DSS" initials="NI" userId="S::ikbal.noureddine@dss.ca.gov::b1b525b0-44fa-4f6b-a132-0feefb1668f7" providerId="AD"/>
  <p188:author id="{F78D9D5B-9C88-8811-DE47-37288BF44187}" name="Majju, Jagdish@DSS" initials="MJ" userId="S::jagdish.majju@dss.ca.gov::57b1dc09-8369-47df-be60-80c9791163dc" providerId="AD"/>
  <p188:author id="{C4E3C697-DC3F-04C8-82A6-7C41FDBB37A7}" name="Jana Dorn" initials="JD" userId="S::jdorn@wested.org::aa3b52ff-9d18-4a28-87df-70e9a46a3d28" providerId="AD"/>
  <p188:author id="{5EA7DFA8-1D0D-42C8-2129-851F20BA0930}" name="Stith, Ashley@DSS" initials="AS" userId="S::Ashley.Stith@dss.ca.gov::f66c5e9b-bf8a-49b7-a37d-e28f6d4dbfbd" providerId="AD"/>
  <p188:author id="{219C56C2-5A76-6300-D256-E9D3705E2CD6}" name="Noureddine, Ikbal@DSS" initials="IN" userId="S::Ikbal.Noureddine@dss.ca.gov::b1b525b0-44fa-4f6b-a132-0feefb1668f7" providerId="AD"/>
  <p188:author id="{4E0A56C7-139D-0C1B-CA80-43E71B2945A7}" name="Coffey, Carolyn@DSS" initials="CC" userId="S::Carolyn.Coffey@dss.ca.gov::5ca600f3-0d91-444a-b575-4cfec425982d" providerId="AD"/>
  <p188:author id="{D9C042CA-2A0F-3A50-CD62-BDB9D1040698}" name="Tamarra Barrett-Osborne" initials="TB" userId="S::tbarret@wested.org::edbbe57b-f051-461d-8110-d9bcc6f9abb7" providerId="AD"/>
  <p188:author id="{214555DD-6D33-CBD6-EF2A-2F91CA7BAAA3}" name="Espitia, Amanda@DSS" initials="AE" userId="S::Amanda.Espitia@dss.ca.gov::6a9f6aba-9292-4237-ae1c-8fe2246e2beb" providerId="AD"/>
  <p188:author id="{23D2B9EF-E8FD-A0E6-F46D-07E652961BA2}" name="Sullivan, Lisa@DSS" initials="LS" userId="S::Lisa.Sullivan@dss.ca.gov::cd469a1a-541e-4425-b7f1-96865a3d4b49" providerId="AD"/>
  <p188:author id="{ED0BBCFF-FDB4-60BF-16CE-834D4F5C4F24}" name="Adriana Estrada" initials="AE" userId="S::aestrad@wested.org::68aaf6e8-90e5-4ff1-877c-c3665195ba9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EE3B8"/>
    <a:srgbClr val="B6DF89"/>
    <a:srgbClr val="9CF4A4"/>
    <a:srgbClr val="00355F"/>
    <a:srgbClr val="8EC641"/>
    <a:srgbClr val="ECF8FE"/>
    <a:srgbClr val="999AC8"/>
    <a:srgbClr val="69ABFF"/>
    <a:srgbClr val="F9C3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59" autoAdjust="0"/>
    <p:restoredTop sz="62908" autoAdjust="0"/>
  </p:normalViewPr>
  <p:slideViewPr>
    <p:cSldViewPr snapToGrid="0">
      <p:cViewPr varScale="1">
        <p:scale>
          <a:sx n="74" d="100"/>
          <a:sy n="74" d="100"/>
        </p:scale>
        <p:origin x="1112"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30" d="100"/>
        <a:sy n="130" d="100"/>
      </p:scale>
      <p:origin x="0" y="-21000"/>
    </p:cViewPr>
  </p:sorter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E26822-DD14-0BD4-4E0E-A3A11176D31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Date Placeholder 2">
            <a:extLst>
              <a:ext uri="{FF2B5EF4-FFF2-40B4-BE49-F238E27FC236}">
                <a16:creationId xmlns:a16="http://schemas.microsoft.com/office/drawing/2014/main" id="{33084E7B-1F2D-1488-168D-491545F1A90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51B1E03-364D-41B1-9591-5761F656A838}" type="datetimeFigureOut">
              <a:rPr lang="es-MX" smtClean="0"/>
              <a:t>03/02/26</a:t>
            </a:fld>
            <a:endParaRPr lang="es-MX"/>
          </a:p>
        </p:txBody>
      </p:sp>
      <p:sp>
        <p:nvSpPr>
          <p:cNvPr id="4" name="Footer Placeholder 3">
            <a:extLst>
              <a:ext uri="{FF2B5EF4-FFF2-40B4-BE49-F238E27FC236}">
                <a16:creationId xmlns:a16="http://schemas.microsoft.com/office/drawing/2014/main" id="{7E12DD3B-5E94-BFCF-5AEA-267ED58B92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Slide Number Placeholder 4">
            <a:extLst>
              <a:ext uri="{FF2B5EF4-FFF2-40B4-BE49-F238E27FC236}">
                <a16:creationId xmlns:a16="http://schemas.microsoft.com/office/drawing/2014/main" id="{3708D2C1-8A36-8A70-8D27-2396160D91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EF8CC4-FB54-42CA-AFD5-C6D51476E811}" type="slidenum">
              <a:rPr lang="es-MX" smtClean="0"/>
              <a:t>‹#›</a:t>
            </a:fld>
            <a:endParaRPr lang="es-MX"/>
          </a:p>
        </p:txBody>
      </p:sp>
    </p:spTree>
    <p:extLst>
      <p:ext uri="{BB962C8B-B14F-4D97-AF65-F5344CB8AC3E}">
        <p14:creationId xmlns:p14="http://schemas.microsoft.com/office/powerpoint/2010/main" val="5070152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Slide Image Placeholder 3"/>
          <p:cNvSpPr>
            <a:spLocks noGrp="1" noRot="1" noChangeAspect="1"/>
          </p:cNvSpPr>
          <p:nvPr>
            <p:ph type="sldImg" idx="2"/>
          </p:nvPr>
        </p:nvSpPr>
        <p:spPr>
          <a:xfrm>
            <a:off x="279792" y="1710047"/>
            <a:ext cx="4032333" cy="22681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2DCFEB-7EA7-7B43-A5BF-418E8D33CF72}" type="slidenum">
              <a:rPr lang="en-US" smtClean="0"/>
              <a:t>‹#›</a:t>
            </a:fld>
            <a:endParaRPr lang="en-US"/>
          </a:p>
        </p:txBody>
      </p:sp>
      <p:sp>
        <p:nvSpPr>
          <p:cNvPr id="8" name="TextBox 7">
            <a:extLst>
              <a:ext uri="{FF2B5EF4-FFF2-40B4-BE49-F238E27FC236}">
                <a16:creationId xmlns:a16="http://schemas.microsoft.com/office/drawing/2014/main" id="{5890A2B0-AE3D-D451-5E2B-9F80F090FBE0}"/>
              </a:ext>
            </a:extLst>
          </p:cNvPr>
          <p:cNvSpPr txBox="1"/>
          <p:nvPr/>
        </p:nvSpPr>
        <p:spPr>
          <a:xfrm>
            <a:off x="4560124" y="1143000"/>
            <a:ext cx="2090057" cy="369332"/>
          </a:xfrm>
          <a:prstGeom prst="rect">
            <a:avLst/>
          </a:prstGeom>
          <a:noFill/>
        </p:spPr>
        <p:txBody>
          <a:bodyPr wrap="square" rtlCol="0">
            <a:spAutoFit/>
          </a:bodyPr>
          <a:lstStyle/>
          <a:p>
            <a:pPr algn="ctr"/>
            <a:r>
              <a:rPr lang="en-US" b="1" dirty="0"/>
              <a:t>HANDOUT</a:t>
            </a:r>
          </a:p>
        </p:txBody>
      </p:sp>
    </p:spTree>
    <p:extLst>
      <p:ext uri="{BB962C8B-B14F-4D97-AF65-F5344CB8AC3E}">
        <p14:creationId xmlns:p14="http://schemas.microsoft.com/office/powerpoint/2010/main" val="1120857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spcAft>
        <a:spcPts val="600"/>
      </a:spcAft>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spcAft>
        <a:spcPts val="600"/>
      </a:spcAft>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spcAft>
        <a:spcPts val="600"/>
      </a:spcAft>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spcAft>
        <a:spcPts val="60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de.ca.gov/sp/hs/cy/documents/homelesspostereng.pdf"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docs.google.com/document/d/1OKy9Q3IQ16aDXfFlvS9ij2L9O6MXnYg1-hACkDfevWE/edit?tab=t.0"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image" Target="../media/image27.png"/></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43537-46A5-7DD6-F0AF-BFFAA19B50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EB48DE-62D4-332D-D98A-19EE221AF3EF}"/>
              </a:ext>
            </a:extLst>
          </p:cNvPr>
          <p:cNvSpPr>
            <a:spLocks noGrp="1" noRot="1" noChangeAspect="1"/>
          </p:cNvSpPr>
          <p:nvPr>
            <p:ph type="sldImg"/>
          </p:nvPr>
        </p:nvSpPr>
        <p:spPr>
          <a:xfrm>
            <a:off x="279400" y="1709738"/>
            <a:ext cx="4032250" cy="2268537"/>
          </a:xfrm>
        </p:spPr>
        <p:txBody>
          <a:bodyPr/>
          <a:lstStyle/>
          <a:p>
            <a:endParaRPr lang="en-US"/>
          </a:p>
        </p:txBody>
      </p:sp>
      <p:sp>
        <p:nvSpPr>
          <p:cNvPr id="3" name="Notes Placeholder 2">
            <a:extLst>
              <a:ext uri="{FF2B5EF4-FFF2-40B4-BE49-F238E27FC236}">
                <a16:creationId xmlns:a16="http://schemas.microsoft.com/office/drawing/2014/main" id="{6A84B49D-BEA5-5D42-3A00-8574782D1129}"/>
              </a:ext>
            </a:extLst>
          </p:cNvPr>
          <p:cNvSpPr>
            <a:spLocks noGrp="1"/>
          </p:cNvSpPr>
          <p:nvPr>
            <p:ph type="body" idx="1"/>
          </p:nvPr>
        </p:nvSpPr>
        <p:spPr/>
        <p:txBody>
          <a:bodyPr/>
          <a:lstStyle/>
          <a:p>
            <a:r>
              <a:rPr lang="en-US" dirty="0">
                <a:latin typeface="Arial"/>
                <a:ea typeface="ＭＳ Ｐゴシック"/>
                <a:cs typeface="Arial"/>
              </a:rPr>
              <a:t>This training is funded by the California Department of Social Services (CDSS). The materials included in this training were developed in part or wholly by the California Department of Education (CDE) and produced by CDSS (State of California Department of Social Services, Copyright [2025]).</a:t>
            </a:r>
          </a:p>
        </p:txBody>
      </p:sp>
      <p:sp>
        <p:nvSpPr>
          <p:cNvPr id="5" name="Slide Number Placeholder 4">
            <a:extLst>
              <a:ext uri="{FF2B5EF4-FFF2-40B4-BE49-F238E27FC236}">
                <a16:creationId xmlns:a16="http://schemas.microsoft.com/office/drawing/2014/main" id="{A9E68DF4-8D1E-3145-D91F-3CF43FC61B6C}"/>
              </a:ext>
            </a:extLst>
          </p:cNvPr>
          <p:cNvSpPr>
            <a:spLocks noGrp="1"/>
          </p:cNvSpPr>
          <p:nvPr>
            <p:ph type="sldNum" sz="quarter" idx="5"/>
          </p:nvPr>
        </p:nvSpPr>
        <p:spPr/>
        <p:txBody>
          <a:bodyPr/>
          <a:lstStyle/>
          <a:p>
            <a:fld id="{442DCFEB-7EA7-7B43-A5BF-418E8D33CF72}" type="slidenum">
              <a:rPr lang="en-US" smtClean="0"/>
              <a:t>1</a:t>
            </a:fld>
            <a:endParaRPr lang="en-US"/>
          </a:p>
        </p:txBody>
      </p:sp>
      <p:sp>
        <p:nvSpPr>
          <p:cNvPr id="4" name="TextBox 3">
            <a:extLst>
              <a:ext uri="{FF2B5EF4-FFF2-40B4-BE49-F238E27FC236}">
                <a16:creationId xmlns:a16="http://schemas.microsoft.com/office/drawing/2014/main" id="{E39E47B1-21B9-1909-7395-9EDFE16AC1A7}"/>
              </a:ext>
            </a:extLst>
          </p:cNvPr>
          <p:cNvSpPr txBox="1"/>
          <p:nvPr/>
        </p:nvSpPr>
        <p:spPr>
          <a:xfrm>
            <a:off x="5058785" y="1960172"/>
            <a:ext cx="1045029" cy="338554"/>
          </a:xfrm>
          <a:prstGeom prst="rect">
            <a:avLst/>
          </a:prstGeom>
          <a:noFill/>
        </p:spPr>
        <p:txBody>
          <a:bodyPr wrap="square" rtlCol="0">
            <a:spAutoFit/>
          </a:bodyPr>
          <a:lstStyle/>
          <a:p>
            <a:pPr algn="ctr"/>
            <a:r>
              <a:rPr lang="en-US" sz="1600" b="1" dirty="0"/>
              <a:t>None</a:t>
            </a:r>
          </a:p>
        </p:txBody>
      </p:sp>
    </p:spTree>
    <p:extLst>
      <p:ext uri="{BB962C8B-B14F-4D97-AF65-F5344CB8AC3E}">
        <p14:creationId xmlns:p14="http://schemas.microsoft.com/office/powerpoint/2010/main" val="690662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a:extLst>
              <a:ext uri="{FF2B5EF4-FFF2-40B4-BE49-F238E27FC236}">
                <a16:creationId xmlns:a16="http://schemas.microsoft.com/office/drawing/2014/main" id="{30F1AF41-1294-4E6A-A9B6-D02C00E4E00A}"/>
              </a:ext>
            </a:extLst>
          </p:cNvPr>
          <p:cNvSpPr>
            <a:spLocks noGrp="1" noChangeArrowheads="1"/>
          </p:cNvSpPr>
          <p:nvPr>
            <p:ph type="body" idx="1"/>
          </p:nvPr>
        </p:nvSpPr>
        <p:spPr/>
        <p:txBody>
          <a:bodyPr/>
          <a:lstStyle/>
          <a:p>
            <a:r>
              <a:rPr lang="en-US" dirty="0">
                <a:latin typeface="Arial" pitchFamily="-83" charset="0"/>
              </a:rPr>
              <a:t>No matter the size of a program or agency, Parent Surveys are summarized at the contract level, although agencies may choose to compile them at the site level. Agencies group the data by: </a:t>
            </a:r>
          </a:p>
          <a:p>
            <a:r>
              <a:rPr lang="en-US" dirty="0">
                <a:latin typeface="Arial" pitchFamily="-83" charset="0"/>
              </a:rPr>
              <a:t>1</a:t>
            </a:r>
            <a:r>
              <a:rPr lang="en-US" baseline="30000" dirty="0">
                <a:latin typeface="Arial" pitchFamily="-83" charset="0"/>
              </a:rPr>
              <a:t>st</a:t>
            </a:r>
            <a:r>
              <a:rPr lang="en-US" dirty="0">
                <a:latin typeface="Arial" pitchFamily="-83" charset="0"/>
              </a:rPr>
              <a:t> – site (ONLY a recommendation; site summary is not required.)</a:t>
            </a:r>
          </a:p>
          <a:p>
            <a:r>
              <a:rPr lang="en-US" dirty="0">
                <a:latin typeface="Arial" pitchFamily="-83" charset="0"/>
              </a:rPr>
              <a:t>2</a:t>
            </a:r>
            <a:r>
              <a:rPr lang="en-US" baseline="30000" dirty="0">
                <a:latin typeface="Arial" pitchFamily="-83" charset="0"/>
              </a:rPr>
              <a:t>nd</a:t>
            </a:r>
            <a:r>
              <a:rPr lang="en-US" dirty="0">
                <a:latin typeface="Arial" pitchFamily="-83" charset="0"/>
              </a:rPr>
              <a:t> – program or agency </a:t>
            </a:r>
          </a:p>
          <a:p>
            <a:r>
              <a:rPr lang="en-US" dirty="0">
                <a:latin typeface="Arial" pitchFamily="-83" charset="0"/>
              </a:rPr>
              <a:t>This data will be used to write Summaries of Findings, which will be analyzed again to determine a COMPREHENSIVE Program Action Plan for the agency. </a:t>
            </a:r>
          </a:p>
          <a:p>
            <a:endParaRPr lang="en-US" dirty="0">
              <a:latin typeface="Arial" pitchFamily="-83" charset="0"/>
            </a:endParaRPr>
          </a:p>
          <a:p>
            <a:endParaRPr lang="en-US" dirty="0">
              <a:latin typeface="Arial" pitchFamily="-83" charset="0"/>
            </a:endParaRPr>
          </a:p>
          <a:p>
            <a:endParaRPr lang="en-US" altLang="en-US" dirty="0"/>
          </a:p>
        </p:txBody>
      </p:sp>
      <p:sp>
        <p:nvSpPr>
          <p:cNvPr id="47107" name="Slide Number Placeholder 1">
            <a:extLst>
              <a:ext uri="{FF2B5EF4-FFF2-40B4-BE49-F238E27FC236}">
                <a16:creationId xmlns:a16="http://schemas.microsoft.com/office/drawing/2014/main" id="{587A76B3-B80C-4B6C-B355-D298DB8C49B9}"/>
              </a:ext>
            </a:extLst>
          </p:cNvPr>
          <p:cNvSpPr>
            <a:spLocks noGrp="1"/>
          </p:cNvSpPr>
          <p:nvPr>
            <p:ph type="sldNum" sz="quarter" idx="5"/>
          </p:nvPr>
        </p:nvSpPr>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9pPr>
          </a:lstStyle>
          <a:p>
            <a:fld id="{02C87F08-5FA0-4FB7-85C1-CDCD8E69F9BB}" type="slidenum">
              <a:rPr lang="en-US" altLang="en-US" smtClean="0"/>
              <a:pPr/>
              <a:t>10</a:t>
            </a:fld>
            <a:endParaRPr lang="en-US" altLang="en-US" dirty="0"/>
          </a:p>
        </p:txBody>
      </p:sp>
      <p:sp>
        <p:nvSpPr>
          <p:cNvPr id="4" name="Slide Image Placeholder 3">
            <a:extLst>
              <a:ext uri="{FF2B5EF4-FFF2-40B4-BE49-F238E27FC236}">
                <a16:creationId xmlns:a16="http://schemas.microsoft.com/office/drawing/2014/main" id="{7D9A269A-F861-619F-6B8F-3493DB0464D9}"/>
              </a:ext>
            </a:extLst>
          </p:cNvPr>
          <p:cNvSpPr>
            <a:spLocks noGrp="1" noRot="1" noChangeAspect="1"/>
          </p:cNvSpPr>
          <p:nvPr>
            <p:ph type="sldImg"/>
          </p:nvPr>
        </p:nvSpPr>
        <p:spPr>
          <a:xfrm>
            <a:off x="279400" y="1709738"/>
            <a:ext cx="4032250" cy="2268537"/>
          </a:xfrm>
        </p:spPr>
      </p:sp>
      <p:sp>
        <p:nvSpPr>
          <p:cNvPr id="2" name="TextBox 1">
            <a:extLst>
              <a:ext uri="{FF2B5EF4-FFF2-40B4-BE49-F238E27FC236}">
                <a16:creationId xmlns:a16="http://schemas.microsoft.com/office/drawing/2014/main" id="{C6F05981-7152-903C-1351-B536EA8EE380}"/>
              </a:ext>
            </a:extLst>
          </p:cNvPr>
          <p:cNvSpPr txBox="1"/>
          <p:nvPr/>
        </p:nvSpPr>
        <p:spPr>
          <a:xfrm>
            <a:off x="5058785" y="1960172"/>
            <a:ext cx="1045029" cy="338554"/>
          </a:xfrm>
          <a:prstGeom prst="rect">
            <a:avLst/>
          </a:prstGeom>
          <a:noFill/>
        </p:spPr>
        <p:txBody>
          <a:bodyPr wrap="square" rtlCol="0">
            <a:spAutoFit/>
          </a:bodyPr>
          <a:lstStyle/>
          <a:p>
            <a:pPr algn="ctr"/>
            <a:r>
              <a:rPr lang="en-US" sz="1600" b="1" dirty="0"/>
              <a:t>None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There are many online software programs available for collecting and compiling data. Many are free, and others have a fee depending on features and the number of participants. </a:t>
            </a:r>
          </a:p>
          <a:p>
            <a:r>
              <a:rPr lang="en-US" dirty="0"/>
              <a:t>How many of you are using or have used online software for your parent surveys?</a:t>
            </a:r>
          </a:p>
          <a:p>
            <a:r>
              <a:rPr lang="en-US" dirty="0"/>
              <a:t>https://www.jotform.com/blog/best-survey-tools/</a:t>
            </a:r>
          </a:p>
          <a:p>
            <a:endParaRPr lang="en-US" dirty="0"/>
          </a:p>
          <a:p>
            <a:r>
              <a:rPr lang="en-US" dirty="0"/>
              <a:t>Slide text:</a:t>
            </a:r>
          </a:p>
          <a:p>
            <a:r>
              <a:rPr lang="en-US" dirty="0"/>
              <a:t>Online Survey Software</a:t>
            </a:r>
          </a:p>
          <a:p>
            <a:pPr marL="171450" indent="-171450">
              <a:buFont typeface="Arial" panose="020B0604020202020204" pitchFamily="34" charset="0"/>
              <a:buChar char="•"/>
            </a:pPr>
            <a:r>
              <a:rPr lang="en-US" dirty="0"/>
              <a:t>Google Forms</a:t>
            </a:r>
          </a:p>
          <a:p>
            <a:pPr marL="171450" indent="-171450">
              <a:buFont typeface="Arial" panose="020B0604020202020204" pitchFamily="34" charset="0"/>
              <a:buChar char="•"/>
            </a:pPr>
            <a:r>
              <a:rPr lang="en-US" dirty="0"/>
              <a:t>SurveyMonkey</a:t>
            </a:r>
          </a:p>
          <a:p>
            <a:pPr marL="171450" indent="-171450">
              <a:buFont typeface="Arial" panose="020B0604020202020204" pitchFamily="34" charset="0"/>
              <a:buChar char="•"/>
            </a:pPr>
            <a:r>
              <a:rPr lang="en-US" dirty="0"/>
              <a:t>Zoho</a:t>
            </a:r>
          </a:p>
          <a:p>
            <a:pPr marL="171450" indent="-171450">
              <a:buFont typeface="Arial" panose="020B0604020202020204" pitchFamily="34" charset="0"/>
              <a:buChar char="•"/>
            </a:pPr>
            <a:r>
              <a:rPr lang="en-US" dirty="0" err="1"/>
              <a:t>Surveyplanet</a:t>
            </a:r>
            <a:endParaRPr lang="en-US" dirty="0"/>
          </a:p>
        </p:txBody>
      </p:sp>
      <p:sp>
        <p:nvSpPr>
          <p:cNvPr id="4" name="Slide Number Placeholder 3"/>
          <p:cNvSpPr>
            <a:spLocks noGrp="1"/>
          </p:cNvSpPr>
          <p:nvPr>
            <p:ph type="sldNum" sz="quarter" idx="10"/>
          </p:nvPr>
        </p:nvSpPr>
        <p:spPr/>
        <p:txBody>
          <a:bodyPr/>
          <a:lstStyle/>
          <a:p>
            <a:fld id="{A10B4788-672D-FB44-9A23-6092D4F24631}" type="slidenum">
              <a:rPr lang="en-US" smtClean="0"/>
              <a:pPr/>
              <a:t>11</a:t>
            </a:fld>
            <a:endParaRPr lang="en-US" dirty="0"/>
          </a:p>
        </p:txBody>
      </p:sp>
      <p:sp>
        <p:nvSpPr>
          <p:cNvPr id="7" name="Slide Image Placeholder 6">
            <a:extLst>
              <a:ext uri="{FF2B5EF4-FFF2-40B4-BE49-F238E27FC236}">
                <a16:creationId xmlns:a16="http://schemas.microsoft.com/office/drawing/2014/main" id="{F319B598-66FB-70CA-BB6F-43B52A1B31B3}"/>
              </a:ext>
            </a:extLst>
          </p:cNvPr>
          <p:cNvSpPr>
            <a:spLocks noGrp="1" noRot="1" noChangeAspect="1"/>
          </p:cNvSpPr>
          <p:nvPr>
            <p:ph type="sldImg"/>
          </p:nvPr>
        </p:nvSpPr>
        <p:spPr>
          <a:xfrm>
            <a:off x="279400" y="1709738"/>
            <a:ext cx="4032250" cy="2268537"/>
          </a:xfrm>
        </p:spPr>
      </p:sp>
      <p:sp>
        <p:nvSpPr>
          <p:cNvPr id="8" name="TextBox 7">
            <a:extLst>
              <a:ext uri="{FF2B5EF4-FFF2-40B4-BE49-F238E27FC236}">
                <a16:creationId xmlns:a16="http://schemas.microsoft.com/office/drawing/2014/main" id="{7D5BB742-5A7C-9BC0-6A93-6AE3A954AFB7}"/>
              </a:ext>
            </a:extLst>
          </p:cNvPr>
          <p:cNvSpPr txBox="1"/>
          <p:nvPr/>
        </p:nvSpPr>
        <p:spPr>
          <a:xfrm>
            <a:off x="5058785" y="1960172"/>
            <a:ext cx="1045029" cy="338554"/>
          </a:xfrm>
          <a:prstGeom prst="rect">
            <a:avLst/>
          </a:prstGeom>
          <a:noFill/>
        </p:spPr>
        <p:txBody>
          <a:bodyPr wrap="square" rtlCol="0">
            <a:spAutoFit/>
          </a:bodyPr>
          <a:lstStyle/>
          <a:p>
            <a:pPr algn="ctr"/>
            <a:r>
              <a:rPr lang="en-US" sz="1600" b="1" dirty="0"/>
              <a:t>None</a:t>
            </a:r>
          </a:p>
        </p:txBody>
      </p:sp>
    </p:spTree>
    <p:extLst>
      <p:ext uri="{BB962C8B-B14F-4D97-AF65-F5344CB8AC3E}">
        <p14:creationId xmlns:p14="http://schemas.microsoft.com/office/powerpoint/2010/main" val="1588208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a:extLst>
              <a:ext uri="{FF2B5EF4-FFF2-40B4-BE49-F238E27FC236}">
                <a16:creationId xmlns:a16="http://schemas.microsoft.com/office/drawing/2014/main" id="{11A78E73-2F67-4602-8B91-E58517B4BF54}"/>
              </a:ext>
            </a:extLst>
          </p:cNvPr>
          <p:cNvSpPr>
            <a:spLocks noGrp="1" noChangeArrowheads="1"/>
          </p:cNvSpPr>
          <p:nvPr>
            <p:ph type="body" idx="1"/>
          </p:nvPr>
        </p:nvSpPr>
        <p:spPr/>
        <p:txBody>
          <a:bodyPr/>
          <a:lstStyle/>
          <a:p>
            <a:r>
              <a:rPr lang="en-US" altLang="en-US" dirty="0"/>
              <a:t>If an administrator would prefer to use an Excel sheet to compile their data, resources are available on the Desired Results website</a:t>
            </a:r>
          </a:p>
          <a:p>
            <a:r>
              <a:rPr lang="en-US" altLang="en-US" dirty="0"/>
              <a:t>The Parent Survey Group Data Summary includes two (2) worksheets: the Input Data sheet and the Overview sheet. It provides numbers and percentages for the possible response options. </a:t>
            </a:r>
          </a:p>
        </p:txBody>
      </p:sp>
      <p:sp>
        <p:nvSpPr>
          <p:cNvPr id="49155" name="Slide Number Placeholder 1">
            <a:extLst>
              <a:ext uri="{FF2B5EF4-FFF2-40B4-BE49-F238E27FC236}">
                <a16:creationId xmlns:a16="http://schemas.microsoft.com/office/drawing/2014/main" id="{845973DB-B0FB-4DD9-8B1B-25E2D0B7AFBC}"/>
              </a:ext>
            </a:extLst>
          </p:cNvPr>
          <p:cNvSpPr>
            <a:spLocks noGrp="1"/>
          </p:cNvSpPr>
          <p:nvPr>
            <p:ph type="sldNum" sz="quarter" idx="5"/>
          </p:nvPr>
        </p:nvSpPr>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9pPr>
          </a:lstStyle>
          <a:p>
            <a:fld id="{33B34D00-E7E7-4186-894E-CEBD46530525}" type="slidenum">
              <a:rPr lang="en-US" altLang="en-US" smtClean="0"/>
              <a:pPr/>
              <a:t>12</a:t>
            </a:fld>
            <a:endParaRPr lang="en-US" altLang="en-US" dirty="0"/>
          </a:p>
        </p:txBody>
      </p:sp>
      <p:sp>
        <p:nvSpPr>
          <p:cNvPr id="4" name="Slide Image Placeholder 3">
            <a:extLst>
              <a:ext uri="{FF2B5EF4-FFF2-40B4-BE49-F238E27FC236}">
                <a16:creationId xmlns:a16="http://schemas.microsoft.com/office/drawing/2014/main" id="{2164F506-3FD4-40E4-A58E-D08549A67C7E}"/>
              </a:ext>
            </a:extLst>
          </p:cNvPr>
          <p:cNvSpPr>
            <a:spLocks noGrp="1" noRot="1" noChangeAspect="1"/>
          </p:cNvSpPr>
          <p:nvPr>
            <p:ph type="sldImg"/>
          </p:nvPr>
        </p:nvSpPr>
        <p:spPr>
          <a:xfrm>
            <a:off x="279400" y="1709738"/>
            <a:ext cx="4032250" cy="2268537"/>
          </a:xfrm>
        </p:spPr>
      </p:sp>
      <p:sp>
        <p:nvSpPr>
          <p:cNvPr id="2" name="TextBox 1">
            <a:extLst>
              <a:ext uri="{FF2B5EF4-FFF2-40B4-BE49-F238E27FC236}">
                <a16:creationId xmlns:a16="http://schemas.microsoft.com/office/drawing/2014/main" id="{2163C6CE-171C-D0F8-1295-8318CF7D2536}"/>
              </a:ext>
            </a:extLst>
          </p:cNvPr>
          <p:cNvSpPr txBox="1"/>
          <p:nvPr/>
        </p:nvSpPr>
        <p:spPr>
          <a:xfrm>
            <a:off x="5058785" y="1960172"/>
            <a:ext cx="1045029" cy="338554"/>
          </a:xfrm>
          <a:prstGeom prst="rect">
            <a:avLst/>
          </a:prstGeom>
          <a:noFill/>
        </p:spPr>
        <p:txBody>
          <a:bodyPr wrap="square" rtlCol="0">
            <a:spAutoFit/>
          </a:bodyPr>
          <a:lstStyle/>
          <a:p>
            <a:pPr algn="ctr"/>
            <a:r>
              <a:rPr lang="en-US" sz="1600" b="1" dirty="0"/>
              <a:t>None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Notes Placeholder 2">
            <a:extLst>
              <a:ext uri="{FF2B5EF4-FFF2-40B4-BE49-F238E27FC236}">
                <a16:creationId xmlns:a16="http://schemas.microsoft.com/office/drawing/2014/main" id="{1E7C3BAF-03E9-48D5-8348-4EEEDAC9EE5E}"/>
              </a:ext>
            </a:extLst>
          </p:cNvPr>
          <p:cNvSpPr>
            <a:spLocks noGrp="1"/>
          </p:cNvSpPr>
          <p:nvPr>
            <p:ph type="body" idx="1"/>
          </p:nvPr>
        </p:nvSpPr>
        <p:spPr/>
        <p:txBody>
          <a:bodyPr/>
          <a:lstStyle/>
          <a:p>
            <a:r>
              <a:rPr lang="en-US" altLang="en-US" b="1" dirty="0"/>
              <a:t>See Activity Sheet—Parent Survey Returns</a:t>
            </a:r>
          </a:p>
          <a:p>
            <a:pPr>
              <a:spcAft>
                <a:spcPts val="1200"/>
              </a:spcAft>
            </a:pPr>
            <a:r>
              <a:rPr lang="en-US" altLang="en-US" dirty="0"/>
              <a:t>The Parent Survey is distributed to gather feedback on how they feel about our program. The data is then collected to inform the Summary of Findings.</a:t>
            </a:r>
            <a:endParaRPr lang="en-US" altLang="en-US" b="1" dirty="0"/>
          </a:p>
          <a:p>
            <a:pPr>
              <a:spcAft>
                <a:spcPts val="1200"/>
              </a:spcAft>
            </a:pPr>
            <a:r>
              <a:rPr lang="en-US" altLang="en-US" dirty="0"/>
              <a:t>Share that children do not have control over their families and should not be punished for their actions. </a:t>
            </a:r>
          </a:p>
          <a:p>
            <a:pPr>
              <a:spcAft>
                <a:spcPts val="1200"/>
              </a:spcAft>
            </a:pPr>
            <a:r>
              <a:rPr lang="en-US" altLang="en-US" dirty="0"/>
              <a:t>Remind them that their strategies should NOT include punishing children, e.g., child gets a sticker if the survey is returned, child gets a prize if the survey is returned, etc.</a:t>
            </a:r>
          </a:p>
          <a:p>
            <a:pPr>
              <a:spcAft>
                <a:spcPts val="1200"/>
              </a:spcAft>
            </a:pPr>
            <a:r>
              <a:rPr lang="en-US" altLang="en-US" dirty="0"/>
              <a:t>Having a positive relationship with parents will increase the odds of your getting a survey back.</a:t>
            </a:r>
          </a:p>
        </p:txBody>
      </p:sp>
      <p:sp>
        <p:nvSpPr>
          <p:cNvPr id="57347" name="Slide Number Placeholder 3">
            <a:extLst>
              <a:ext uri="{FF2B5EF4-FFF2-40B4-BE49-F238E27FC236}">
                <a16:creationId xmlns:a16="http://schemas.microsoft.com/office/drawing/2014/main" id="{1BFFB2AB-257D-4FDD-8F4D-1C623708B397}"/>
              </a:ext>
            </a:extLst>
          </p:cNvPr>
          <p:cNvSpPr>
            <a:spLocks noGrp="1"/>
          </p:cNvSpPr>
          <p:nvPr>
            <p:ph type="sldNum" sz="quarter" idx="5"/>
          </p:nvPr>
        </p:nvSpPr>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37931725" indent="-37474525"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9pPr>
          </a:lstStyle>
          <a:p>
            <a:fld id="{4FC44D62-B07E-496C-9CC5-AF0F4873C080}" type="slidenum">
              <a:rPr lang="en-US" altLang="en-US" smtClean="0"/>
              <a:pPr/>
              <a:t>13</a:t>
            </a:fld>
            <a:endParaRPr lang="en-US" altLang="en-US" dirty="0"/>
          </a:p>
        </p:txBody>
      </p:sp>
      <p:sp>
        <p:nvSpPr>
          <p:cNvPr id="5" name="Slide Image Placeholder 4">
            <a:extLst>
              <a:ext uri="{FF2B5EF4-FFF2-40B4-BE49-F238E27FC236}">
                <a16:creationId xmlns:a16="http://schemas.microsoft.com/office/drawing/2014/main" id="{472590A6-E37A-0903-CA5C-7D45E80A0B3A}"/>
              </a:ext>
            </a:extLst>
          </p:cNvPr>
          <p:cNvSpPr>
            <a:spLocks noGrp="1" noRot="1" noChangeAspect="1"/>
          </p:cNvSpPr>
          <p:nvPr>
            <p:ph type="sldImg"/>
          </p:nvPr>
        </p:nvSpPr>
        <p:spPr>
          <a:xfrm>
            <a:off x="279400" y="1709738"/>
            <a:ext cx="4032250" cy="2268537"/>
          </a:xfrm>
        </p:spPr>
      </p:sp>
      <p:sp>
        <p:nvSpPr>
          <p:cNvPr id="2" name="TextBox 1">
            <a:extLst>
              <a:ext uri="{FF2B5EF4-FFF2-40B4-BE49-F238E27FC236}">
                <a16:creationId xmlns:a16="http://schemas.microsoft.com/office/drawing/2014/main" id="{B2DE7666-F164-A968-9F8C-84A6B281C9B4}"/>
              </a:ext>
            </a:extLst>
          </p:cNvPr>
          <p:cNvSpPr txBox="1"/>
          <p:nvPr/>
        </p:nvSpPr>
        <p:spPr>
          <a:xfrm>
            <a:off x="5058785" y="1960172"/>
            <a:ext cx="1045029" cy="338554"/>
          </a:xfrm>
          <a:prstGeom prst="rect">
            <a:avLst/>
          </a:prstGeom>
          <a:noFill/>
        </p:spPr>
        <p:txBody>
          <a:bodyPr wrap="square" rtlCol="0">
            <a:spAutoFit/>
          </a:bodyPr>
          <a:lstStyle/>
          <a:p>
            <a:pPr algn="ctr"/>
            <a:r>
              <a:rPr lang="en-US" sz="1600" b="1" dirty="0"/>
              <a:t>None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Notes Placeholder 2">
            <a:extLst>
              <a:ext uri="{FF2B5EF4-FFF2-40B4-BE49-F238E27FC236}">
                <a16:creationId xmlns:a16="http://schemas.microsoft.com/office/drawing/2014/main" id="{80DE2C52-CBA7-4FC4-B025-7D04228952FA}"/>
              </a:ext>
            </a:extLst>
          </p:cNvPr>
          <p:cNvSpPr>
            <a:spLocks noGrp="1"/>
          </p:cNvSpPr>
          <p:nvPr>
            <p:ph type="body" idx="1"/>
          </p:nvPr>
        </p:nvSpPr>
        <p:spPr/>
        <p:txBody>
          <a:bodyPr/>
          <a:lstStyle/>
          <a:p>
            <a:r>
              <a:rPr lang="en-US" altLang="en-US" b="1"/>
              <a:t>Slide </a:t>
            </a:r>
            <a:r>
              <a:rPr lang="en-US" altLang="en-US" b="1" dirty="0"/>
              <a:t>introduction: </a:t>
            </a:r>
            <a:r>
              <a:rPr lang="en-US" altLang="en-US" dirty="0"/>
              <a:t>“Getting Parent Surveys returned can be tricky, but I also know the answer is typically in the room! Now we are going to work smarter, not harder, and take this opportunity to share some of our most successful strategies for collecting Parent Surveys.”</a:t>
            </a:r>
          </a:p>
          <a:p>
            <a:endParaRPr lang="en-US" altLang="en-US" dirty="0"/>
          </a:p>
          <a:p>
            <a:r>
              <a:rPr lang="en-US" altLang="en-US" dirty="0"/>
              <a:t>I am going to place you into breakout rooms for 8 minutes, and you will share the strategies that have worked for you. We will share when we return. </a:t>
            </a:r>
          </a:p>
          <a:p>
            <a:endParaRPr lang="en-US" altLang="en-US" dirty="0"/>
          </a:p>
          <a:p>
            <a:r>
              <a:rPr lang="en-US" altLang="en-US" dirty="0"/>
              <a:t>Were there any ideas on how to increase parent survey return?</a:t>
            </a:r>
            <a:endParaRPr lang="en-US" altLang="en-US" b="1" dirty="0"/>
          </a:p>
          <a:p>
            <a:endParaRPr lang="en-US" altLang="en-US" b="1" dirty="0"/>
          </a:p>
          <a:p>
            <a:r>
              <a:rPr lang="en-US" altLang="en-US" b="1" dirty="0"/>
              <a:t>Trainer note: </a:t>
            </a:r>
            <a:r>
              <a:rPr lang="en-US" altLang="en-US" dirty="0"/>
              <a:t>This can be a group activity. </a:t>
            </a:r>
          </a:p>
          <a:p>
            <a:pPr marL="171450" indent="-171450">
              <a:buFont typeface="Arial" panose="020B0604020202020204" pitchFamily="34" charset="0"/>
              <a:buChar char="•"/>
            </a:pPr>
            <a:r>
              <a:rPr lang="en-US" altLang="en-US" dirty="0"/>
              <a:t>Provide participants with 3 x 5 index cards. Write one idea per card. </a:t>
            </a:r>
          </a:p>
          <a:p>
            <a:pPr marL="171450" indent="-171450">
              <a:buFont typeface="Arial" panose="020B0604020202020204" pitchFamily="34" charset="0"/>
              <a:buChar char="•"/>
            </a:pPr>
            <a:r>
              <a:rPr lang="en-US" altLang="en-US" dirty="0"/>
              <a:t>Give participants time to share their top three. </a:t>
            </a:r>
          </a:p>
          <a:p>
            <a:endParaRPr lang="en-US" altLang="en-US" dirty="0"/>
          </a:p>
        </p:txBody>
      </p:sp>
      <p:sp>
        <p:nvSpPr>
          <p:cNvPr id="59395" name="Slide Number Placeholder 3">
            <a:extLst>
              <a:ext uri="{FF2B5EF4-FFF2-40B4-BE49-F238E27FC236}">
                <a16:creationId xmlns:a16="http://schemas.microsoft.com/office/drawing/2014/main" id="{8A7466D9-E979-44D6-8DB2-59C9CDE19D89}"/>
              </a:ext>
            </a:extLst>
          </p:cNvPr>
          <p:cNvSpPr>
            <a:spLocks noGrp="1"/>
          </p:cNvSpPr>
          <p:nvPr>
            <p:ph type="sldNum" sz="quarter" idx="5"/>
          </p:nvPr>
        </p:nvSpPr>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37931725" indent="-37474525"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9pPr>
          </a:lstStyle>
          <a:p>
            <a:fld id="{06EE1476-A418-4299-A9AE-1A6CC38CB6BE}" type="slidenum">
              <a:rPr lang="en-US" altLang="en-US" smtClean="0"/>
              <a:pPr/>
              <a:t>14</a:t>
            </a:fld>
            <a:endParaRPr lang="en-US" altLang="en-US" dirty="0"/>
          </a:p>
        </p:txBody>
      </p:sp>
      <p:sp>
        <p:nvSpPr>
          <p:cNvPr id="4" name="Slide Image Placeholder 3">
            <a:extLst>
              <a:ext uri="{FF2B5EF4-FFF2-40B4-BE49-F238E27FC236}">
                <a16:creationId xmlns:a16="http://schemas.microsoft.com/office/drawing/2014/main" id="{E50AC8FE-28C0-5585-657B-500BC5D22C15}"/>
              </a:ext>
            </a:extLst>
          </p:cNvPr>
          <p:cNvSpPr>
            <a:spLocks noGrp="1" noRot="1" noChangeAspect="1"/>
          </p:cNvSpPr>
          <p:nvPr>
            <p:ph type="sldImg"/>
          </p:nvPr>
        </p:nvSpPr>
        <p:spPr>
          <a:xfrm>
            <a:off x="279400" y="1709738"/>
            <a:ext cx="4032250" cy="2268537"/>
          </a:xfrm>
        </p:spPr>
      </p:sp>
      <p:sp>
        <p:nvSpPr>
          <p:cNvPr id="2" name="TextBox 1">
            <a:extLst>
              <a:ext uri="{FF2B5EF4-FFF2-40B4-BE49-F238E27FC236}">
                <a16:creationId xmlns:a16="http://schemas.microsoft.com/office/drawing/2014/main" id="{D95CCD10-7308-3E85-7C02-F5FD994EAC05}"/>
              </a:ext>
            </a:extLst>
          </p:cNvPr>
          <p:cNvSpPr txBox="1"/>
          <p:nvPr/>
        </p:nvSpPr>
        <p:spPr>
          <a:xfrm>
            <a:off x="5058785" y="1960172"/>
            <a:ext cx="1045029" cy="338554"/>
          </a:xfrm>
          <a:prstGeom prst="rect">
            <a:avLst/>
          </a:prstGeom>
          <a:noFill/>
        </p:spPr>
        <p:txBody>
          <a:bodyPr wrap="square" rtlCol="0">
            <a:spAutoFit/>
          </a:bodyPr>
          <a:lstStyle/>
          <a:p>
            <a:pPr algn="ctr"/>
            <a:r>
              <a:rPr lang="en-US" sz="1600" b="1" dirty="0"/>
              <a:t>None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Notes Placeholder 2">
            <a:extLst>
              <a:ext uri="{FF2B5EF4-FFF2-40B4-BE49-F238E27FC236}">
                <a16:creationId xmlns:a16="http://schemas.microsoft.com/office/drawing/2014/main" id="{3D38D27D-15D1-476E-8482-1B2129711F2D}"/>
              </a:ext>
            </a:extLst>
          </p:cNvPr>
          <p:cNvSpPr>
            <a:spLocks noGrp="1"/>
          </p:cNvSpPr>
          <p:nvPr>
            <p:ph type="body" idx="1"/>
          </p:nvPr>
        </p:nvSpPr>
        <p:spPr/>
        <p:txBody>
          <a:bodyPr/>
          <a:lstStyle/>
          <a:p>
            <a:r>
              <a:rPr lang="en-US" altLang="en-US" b="1" dirty="0"/>
              <a:t>Trainer note: </a:t>
            </a:r>
            <a:r>
              <a:rPr lang="en-US" altLang="en-US" dirty="0"/>
              <a:t>Go through each bullet point that the group has not already addressed. </a:t>
            </a:r>
          </a:p>
          <a:p>
            <a:pPr marL="171450" indent="-171450">
              <a:buFont typeface="Arial" panose="020B0604020202020204" pitchFamily="34" charset="0"/>
              <a:buChar char="•"/>
            </a:pPr>
            <a:r>
              <a:rPr lang="en-US" altLang="en-US" dirty="0"/>
              <a:t>To ensure family members have a clear understanding of the Parent Survey’s purpose and contents, many sites review the survey during a parent meeting and have families fill it out during or after the review. </a:t>
            </a:r>
          </a:p>
          <a:p>
            <a:pPr marL="171450" indent="-171450">
              <a:buFont typeface="Arial" panose="020B0604020202020204" pitchFamily="34" charset="0"/>
              <a:buChar char="•"/>
            </a:pPr>
            <a:r>
              <a:rPr lang="en-US" altLang="en-US" dirty="0"/>
              <a:t>“Just for the Fun of It Night” might include a movie, a potluck dinner, or a game night. Families are more apt to come out if it involves fun, family, and food! </a:t>
            </a:r>
          </a:p>
          <a:p>
            <a:pPr marL="171450" indent="-171450">
              <a:buFont typeface="Arial" panose="020B0604020202020204" pitchFamily="34" charset="0"/>
              <a:buChar char="•"/>
            </a:pPr>
            <a:r>
              <a:rPr lang="en-US" altLang="en-US" dirty="0"/>
              <a:t>See the handout with other strategies.</a:t>
            </a:r>
          </a:p>
          <a:p>
            <a:pPr marL="171450" indent="-171450">
              <a:buFont typeface="Arial" panose="020B0604020202020204" pitchFamily="34" charset="0"/>
              <a:buChar char="•"/>
            </a:pPr>
            <a:r>
              <a:rPr lang="en-US" altLang="en-US" dirty="0"/>
              <a:t>Providing a comfortable space to fill out the survey could be a treat for busy families. Provide adult-size chairs, soft music, and refreshments such as coffee, tea, and muffins, or a bowl of treats.</a:t>
            </a:r>
          </a:p>
          <a:p>
            <a:pPr marL="171450" indent="-171450">
              <a:buFont typeface="Arial" panose="020B0604020202020204" pitchFamily="34" charset="0"/>
              <a:buChar char="•"/>
            </a:pPr>
            <a:r>
              <a:rPr lang="en-US" altLang="en-US" dirty="0"/>
              <a:t>Suggestion for gift: one program took a photo of each child and put it in a frame from the dollar store. Local stores or other community organizations might donate a raffle prize.</a:t>
            </a:r>
          </a:p>
          <a:p>
            <a:endParaRPr lang="en-US" altLang="en-US" dirty="0"/>
          </a:p>
        </p:txBody>
      </p:sp>
      <p:sp>
        <p:nvSpPr>
          <p:cNvPr id="61443" name="Slide Number Placeholder 3">
            <a:extLst>
              <a:ext uri="{FF2B5EF4-FFF2-40B4-BE49-F238E27FC236}">
                <a16:creationId xmlns:a16="http://schemas.microsoft.com/office/drawing/2014/main" id="{59B347DD-DBA0-4EEC-B8C3-CBC50BF1F837}"/>
              </a:ext>
            </a:extLst>
          </p:cNvPr>
          <p:cNvSpPr>
            <a:spLocks noGrp="1"/>
          </p:cNvSpPr>
          <p:nvPr>
            <p:ph type="sldNum" sz="quarter" idx="5"/>
          </p:nvPr>
        </p:nvSpPr>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37931725" indent="-37474525"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9pPr>
          </a:lstStyle>
          <a:p>
            <a:fld id="{2DCDCB19-88EE-479E-92B2-EB6C9A410C22}" type="slidenum">
              <a:rPr lang="en-US" altLang="en-US" smtClean="0"/>
              <a:pPr/>
              <a:t>15</a:t>
            </a:fld>
            <a:endParaRPr lang="en-US" altLang="en-US" dirty="0"/>
          </a:p>
        </p:txBody>
      </p:sp>
      <p:sp>
        <p:nvSpPr>
          <p:cNvPr id="4" name="Slide Image Placeholder 3">
            <a:extLst>
              <a:ext uri="{FF2B5EF4-FFF2-40B4-BE49-F238E27FC236}">
                <a16:creationId xmlns:a16="http://schemas.microsoft.com/office/drawing/2014/main" id="{FB609280-BADE-DDE3-C973-DD421A923BFA}"/>
              </a:ext>
            </a:extLst>
          </p:cNvPr>
          <p:cNvSpPr>
            <a:spLocks noGrp="1" noRot="1" noChangeAspect="1"/>
          </p:cNvSpPr>
          <p:nvPr>
            <p:ph type="sldImg"/>
          </p:nvPr>
        </p:nvSpPr>
        <p:spPr>
          <a:xfrm>
            <a:off x="279400" y="1709738"/>
            <a:ext cx="4032250" cy="2268537"/>
          </a:xfrm>
        </p:spPr>
      </p:sp>
      <p:sp>
        <p:nvSpPr>
          <p:cNvPr id="2" name="TextBox 1">
            <a:extLst>
              <a:ext uri="{FF2B5EF4-FFF2-40B4-BE49-F238E27FC236}">
                <a16:creationId xmlns:a16="http://schemas.microsoft.com/office/drawing/2014/main" id="{641D22F5-33EE-DB09-6183-7A91F58CE319}"/>
              </a:ext>
            </a:extLst>
          </p:cNvPr>
          <p:cNvSpPr txBox="1"/>
          <p:nvPr/>
        </p:nvSpPr>
        <p:spPr>
          <a:xfrm>
            <a:off x="5058785" y="1960172"/>
            <a:ext cx="1045029" cy="338554"/>
          </a:xfrm>
          <a:prstGeom prst="rect">
            <a:avLst/>
          </a:prstGeom>
          <a:noFill/>
        </p:spPr>
        <p:txBody>
          <a:bodyPr wrap="square" rtlCol="0">
            <a:spAutoFit/>
          </a:bodyPr>
          <a:lstStyle/>
          <a:p>
            <a:pPr algn="ctr"/>
            <a:r>
              <a:rPr lang="en-US" sz="1600" b="1" dirty="0"/>
              <a:t>None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a:extLst>
              <a:ext uri="{FF2B5EF4-FFF2-40B4-BE49-F238E27FC236}">
                <a16:creationId xmlns:a16="http://schemas.microsoft.com/office/drawing/2014/main" id="{B45F20F8-3437-4F7B-B036-D46801472DA5}"/>
              </a:ext>
            </a:extLst>
          </p:cNvPr>
          <p:cNvSpPr>
            <a:spLocks noGrp="1" noChangeArrowheads="1"/>
          </p:cNvSpPr>
          <p:nvPr>
            <p:ph type="body" idx="1"/>
          </p:nvPr>
        </p:nvSpPr>
        <p:spPr>
          <a:xfrm>
            <a:off x="685800" y="4258046"/>
            <a:ext cx="4883727" cy="4600946"/>
          </a:xfrm>
        </p:spPr>
        <p:txBody>
          <a:bodyPr/>
          <a:lstStyle/>
          <a:p>
            <a:r>
              <a:rPr lang="en-US" altLang="en-US" dirty="0"/>
              <a:t>After the data has been compiled, the program needs to write a Parent Survey  Summary of Findings. There is an activity for your staff in the binder pages of the Google Doc. </a:t>
            </a:r>
          </a:p>
          <a:p>
            <a:r>
              <a:rPr lang="en-US" altLang="en-US" dirty="0"/>
              <a:t>If you have written one of these before, type “ME” in the chat. If this is your first time seeing this document, type “first time.” </a:t>
            </a:r>
          </a:p>
          <a:p>
            <a:r>
              <a:rPr lang="en-US" altLang="en-US" b="1" dirty="0"/>
              <a:t>Trainer: </a:t>
            </a:r>
            <a:r>
              <a:rPr lang="en-US" altLang="en-US" dirty="0"/>
              <a:t>Pull up the activity from the binder pages. We have provided sample data for your staff to analyze and discuss how the program can address the concerns from the parent survey. </a:t>
            </a:r>
            <a:endParaRPr lang="en-US" altLang="en-US" b="1" dirty="0"/>
          </a:p>
          <a:p>
            <a:r>
              <a:rPr lang="en-US" altLang="en-US" b="1" dirty="0"/>
              <a:t>Activity: </a:t>
            </a:r>
            <a:r>
              <a:rPr lang="en-US" altLang="en-US" dirty="0"/>
              <a:t>Completing the Parent Survey Summary of Findings and Exploring the Action Step Further</a:t>
            </a:r>
          </a:p>
          <a:p>
            <a:r>
              <a:rPr lang="en-US" altLang="en-US" b="1" dirty="0"/>
              <a:t>Activity (30 minutes)</a:t>
            </a:r>
          </a:p>
          <a:p>
            <a:pPr marL="228600" indent="-228600">
              <a:spcAft>
                <a:spcPts val="0"/>
              </a:spcAft>
              <a:buFont typeface="+mj-lt"/>
              <a:buAutoNum type="arabicPeriod"/>
            </a:pPr>
            <a:r>
              <a:rPr lang="en-US" altLang="en-US" dirty="0"/>
              <a:t>After collecting the Parent Surveys, compile the data and use that data to write a Summary of Findings.  </a:t>
            </a:r>
          </a:p>
          <a:p>
            <a:pPr marL="228600" indent="-228600">
              <a:spcAft>
                <a:spcPts val="0"/>
              </a:spcAft>
              <a:buFont typeface="+mj-lt"/>
              <a:buAutoNum type="arabicPeriod"/>
            </a:pPr>
            <a:r>
              <a:rPr lang="en-US" altLang="en-US" dirty="0"/>
              <a:t>Find the Summary of Findings in the handouts.</a:t>
            </a:r>
          </a:p>
          <a:p>
            <a:pPr marL="228600" indent="-228600">
              <a:spcAft>
                <a:spcPts val="0"/>
              </a:spcAft>
              <a:buFont typeface="+mj-lt"/>
              <a:buAutoNum type="arabicPeriod"/>
            </a:pPr>
            <a:r>
              <a:rPr lang="en-US" altLang="en-US" dirty="0"/>
              <a:t>Walk through the handout.</a:t>
            </a:r>
          </a:p>
          <a:p>
            <a:pPr marL="228600" indent="-228600">
              <a:spcAft>
                <a:spcPts val="0"/>
              </a:spcAft>
              <a:buFont typeface="+mj-lt"/>
              <a:buAutoNum type="arabicPeriod"/>
            </a:pPr>
            <a:r>
              <a:rPr lang="en-US" altLang="en-US" dirty="0"/>
              <a:t>The process is the same for each Summary of Findings completed, i.e., the DRDP and the ERS.</a:t>
            </a:r>
          </a:p>
          <a:p>
            <a:endParaRPr lang="en-US" altLang="en-US" dirty="0"/>
          </a:p>
        </p:txBody>
      </p:sp>
      <p:sp>
        <p:nvSpPr>
          <p:cNvPr id="63491" name="Slide Number Placeholder 1">
            <a:extLst>
              <a:ext uri="{FF2B5EF4-FFF2-40B4-BE49-F238E27FC236}">
                <a16:creationId xmlns:a16="http://schemas.microsoft.com/office/drawing/2014/main" id="{F1897E6F-659A-4AEC-A3D8-91EE4CBF1105}"/>
              </a:ext>
            </a:extLst>
          </p:cNvPr>
          <p:cNvSpPr>
            <a:spLocks noGrp="1"/>
          </p:cNvSpPr>
          <p:nvPr>
            <p:ph type="sldNum" sz="quarter" idx="5"/>
          </p:nvPr>
        </p:nvSpPr>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9pPr>
          </a:lstStyle>
          <a:p>
            <a:fld id="{53B95196-7A03-4908-8C62-DB9C6A5A2468}" type="slidenum">
              <a:rPr lang="en-US" altLang="en-US" smtClean="0"/>
              <a:pPr/>
              <a:t>16</a:t>
            </a:fld>
            <a:endParaRPr lang="en-US" altLang="en-US" dirty="0"/>
          </a:p>
        </p:txBody>
      </p:sp>
      <p:sp>
        <p:nvSpPr>
          <p:cNvPr id="4" name="Slide Image Placeholder 3">
            <a:extLst>
              <a:ext uri="{FF2B5EF4-FFF2-40B4-BE49-F238E27FC236}">
                <a16:creationId xmlns:a16="http://schemas.microsoft.com/office/drawing/2014/main" id="{193C9BFE-B857-AC77-E90C-CFE3F7854E82}"/>
              </a:ext>
            </a:extLst>
          </p:cNvPr>
          <p:cNvSpPr>
            <a:spLocks noGrp="1" noRot="1" noChangeAspect="1"/>
          </p:cNvSpPr>
          <p:nvPr>
            <p:ph type="sldImg"/>
          </p:nvPr>
        </p:nvSpPr>
        <p:spPr>
          <a:xfrm>
            <a:off x="279400" y="1709738"/>
            <a:ext cx="4032250" cy="2268537"/>
          </a:xfrm>
        </p:spPr>
      </p:sp>
      <p:pic>
        <p:nvPicPr>
          <p:cNvPr id="3" name="Picture 2">
            <a:extLst>
              <a:ext uri="{FF2B5EF4-FFF2-40B4-BE49-F238E27FC236}">
                <a16:creationId xmlns:a16="http://schemas.microsoft.com/office/drawing/2014/main" id="{732C1F27-4639-CCC9-E74B-B2835C4A4E1A}"/>
              </a:ext>
            </a:extLst>
          </p:cNvPr>
          <p:cNvPicPr>
            <a:picLocks noChangeAspect="1"/>
          </p:cNvPicPr>
          <p:nvPr/>
        </p:nvPicPr>
        <p:blipFill>
          <a:blip r:embed="rId3"/>
          <a:srcRect r="1888" b="12919"/>
          <a:stretch>
            <a:fillRect/>
          </a:stretch>
        </p:blipFill>
        <p:spPr>
          <a:xfrm>
            <a:off x="5058785" y="6954435"/>
            <a:ext cx="1488172" cy="1730778"/>
          </a:xfrm>
          <a:prstGeom prst="rect">
            <a:avLst/>
          </a:prstGeom>
          <a:ln>
            <a:solidFill>
              <a:schemeClr val="tx1"/>
            </a:solidFill>
          </a:ln>
        </p:spPr>
      </p:pic>
      <p:sp>
        <p:nvSpPr>
          <p:cNvPr id="5" name="TextBox 4">
            <a:extLst>
              <a:ext uri="{FF2B5EF4-FFF2-40B4-BE49-F238E27FC236}">
                <a16:creationId xmlns:a16="http://schemas.microsoft.com/office/drawing/2014/main" id="{F51D7D36-C6D9-0258-EB9D-D0D34F863148}"/>
              </a:ext>
            </a:extLst>
          </p:cNvPr>
          <p:cNvSpPr txBox="1"/>
          <p:nvPr/>
        </p:nvSpPr>
        <p:spPr>
          <a:xfrm>
            <a:off x="5058785" y="1960172"/>
            <a:ext cx="1045029" cy="338554"/>
          </a:xfrm>
          <a:prstGeom prst="rect">
            <a:avLst/>
          </a:prstGeom>
          <a:noFill/>
        </p:spPr>
        <p:txBody>
          <a:bodyPr wrap="square" rtlCol="0">
            <a:spAutoFit/>
          </a:bodyPr>
          <a:lstStyle/>
          <a:p>
            <a:pPr algn="ctr"/>
            <a:r>
              <a:rPr lang="en-US" sz="1600" b="1" dirty="0"/>
              <a:t>None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Notes Placeholder 2">
            <a:extLst>
              <a:ext uri="{FF2B5EF4-FFF2-40B4-BE49-F238E27FC236}">
                <a16:creationId xmlns:a16="http://schemas.microsoft.com/office/drawing/2014/main" id="{9D138297-9481-46FA-950F-2B72EA61241B}"/>
              </a:ext>
            </a:extLst>
          </p:cNvPr>
          <p:cNvSpPr>
            <a:spLocks noGrp="1"/>
          </p:cNvSpPr>
          <p:nvPr>
            <p:ph type="body" idx="1"/>
          </p:nvPr>
        </p:nvSpPr>
        <p:spPr/>
        <p:txBody>
          <a:bodyPr/>
          <a:lstStyle/>
          <a:p>
            <a:pPr>
              <a:spcAft>
                <a:spcPts val="1200"/>
              </a:spcAft>
            </a:pPr>
            <a:r>
              <a:rPr lang="en-US" altLang="en-US" dirty="0"/>
              <a:t>We provide a sample summary of findings that models clear, specific action steps. </a:t>
            </a:r>
          </a:p>
          <a:p>
            <a:pPr>
              <a:spcAft>
                <a:spcPts val="1200"/>
              </a:spcAft>
            </a:pPr>
            <a:r>
              <a:rPr lang="en-US" altLang="en-US" dirty="0"/>
              <a:t>Be specific when writing action steps. For example, instead of saying “Send home monthly newsletter,” try “Send home newsletter that includes a section, </a:t>
            </a:r>
            <a:r>
              <a:rPr lang="en-US" dirty="0"/>
              <a:t>family events, parent committees, opportunities to volunteer, and other family engagement opportunities.</a:t>
            </a:r>
            <a:r>
              <a:rPr lang="en-US" altLang="en-US" dirty="0"/>
              <a:t>”  Using the language from the survey may be helpful. </a:t>
            </a:r>
          </a:p>
          <a:p>
            <a:pPr>
              <a:spcAft>
                <a:spcPts val="1200"/>
              </a:spcAft>
            </a:pPr>
            <a:r>
              <a:rPr lang="en-US" altLang="en-US" dirty="0"/>
              <a:t>Also, brainstorm some out-of-the-box ideas, things that are new to your program. </a:t>
            </a:r>
          </a:p>
        </p:txBody>
      </p:sp>
      <p:sp>
        <p:nvSpPr>
          <p:cNvPr id="65539" name="Slide Number Placeholder 3">
            <a:extLst>
              <a:ext uri="{FF2B5EF4-FFF2-40B4-BE49-F238E27FC236}">
                <a16:creationId xmlns:a16="http://schemas.microsoft.com/office/drawing/2014/main" id="{233A3269-B39E-4802-9196-7BC390DA6043}"/>
              </a:ext>
            </a:extLst>
          </p:cNvPr>
          <p:cNvSpPr>
            <a:spLocks noGrp="1"/>
          </p:cNvSpPr>
          <p:nvPr>
            <p:ph type="sldNum" sz="quarter" idx="5"/>
          </p:nvPr>
        </p:nvSpPr>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9pPr>
          </a:lstStyle>
          <a:p>
            <a:fld id="{0DC83DFD-B3EE-4358-8425-3A166C874084}" type="slidenum">
              <a:rPr lang="en-US" altLang="en-US" smtClean="0"/>
              <a:pPr/>
              <a:t>17</a:t>
            </a:fld>
            <a:endParaRPr lang="en-US" altLang="en-US" dirty="0"/>
          </a:p>
        </p:txBody>
      </p:sp>
      <p:sp>
        <p:nvSpPr>
          <p:cNvPr id="4" name="Slide Image Placeholder 3">
            <a:extLst>
              <a:ext uri="{FF2B5EF4-FFF2-40B4-BE49-F238E27FC236}">
                <a16:creationId xmlns:a16="http://schemas.microsoft.com/office/drawing/2014/main" id="{E33EF543-0079-9024-50CE-80214685220D}"/>
              </a:ext>
            </a:extLst>
          </p:cNvPr>
          <p:cNvSpPr>
            <a:spLocks noGrp="1" noRot="1" noChangeAspect="1"/>
          </p:cNvSpPr>
          <p:nvPr>
            <p:ph type="sldImg"/>
          </p:nvPr>
        </p:nvSpPr>
        <p:spPr>
          <a:xfrm>
            <a:off x="279400" y="1709738"/>
            <a:ext cx="4032250" cy="2268537"/>
          </a:xfrm>
        </p:spPr>
      </p:sp>
      <p:sp>
        <p:nvSpPr>
          <p:cNvPr id="2" name="TextBox 1">
            <a:extLst>
              <a:ext uri="{FF2B5EF4-FFF2-40B4-BE49-F238E27FC236}">
                <a16:creationId xmlns:a16="http://schemas.microsoft.com/office/drawing/2014/main" id="{A75D8B6F-3110-D2BC-290A-D803D44F8CE2}"/>
              </a:ext>
            </a:extLst>
          </p:cNvPr>
          <p:cNvSpPr txBox="1"/>
          <p:nvPr/>
        </p:nvSpPr>
        <p:spPr>
          <a:xfrm>
            <a:off x="5058785" y="1960172"/>
            <a:ext cx="1045029" cy="338554"/>
          </a:xfrm>
          <a:prstGeom prst="rect">
            <a:avLst/>
          </a:prstGeom>
          <a:noFill/>
        </p:spPr>
        <p:txBody>
          <a:bodyPr wrap="square" rtlCol="0">
            <a:spAutoFit/>
          </a:bodyPr>
          <a:lstStyle/>
          <a:p>
            <a:pPr algn="ctr"/>
            <a:r>
              <a:rPr lang="en-US" sz="1600" b="1" dirty="0"/>
              <a:t>None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Slide Number Placeholder 3">
            <a:extLst>
              <a:ext uri="{FF2B5EF4-FFF2-40B4-BE49-F238E27FC236}">
                <a16:creationId xmlns:a16="http://schemas.microsoft.com/office/drawing/2014/main" id="{1D5A1302-0DBB-48A2-A270-0D3CFCFAD6EC}"/>
              </a:ext>
            </a:extLst>
          </p:cNvPr>
          <p:cNvSpPr>
            <a:spLocks noGrp="1"/>
          </p:cNvSpPr>
          <p:nvPr>
            <p:ph type="sldNum" sz="quarter" idx="5"/>
          </p:nvPr>
        </p:nvSpPr>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9pPr>
          </a:lstStyle>
          <a:p>
            <a:fld id="{C583938B-8AE0-4944-A808-4472FB6B3E21}" type="slidenum">
              <a:rPr lang="en-US" altLang="en-US" smtClean="0"/>
              <a:pPr/>
              <a:t>18</a:t>
            </a:fld>
            <a:endParaRPr lang="en-US" altLang="en-US" dirty="0"/>
          </a:p>
        </p:txBody>
      </p:sp>
      <p:sp>
        <p:nvSpPr>
          <p:cNvPr id="3" name="Slide Image Placeholder 2">
            <a:extLst>
              <a:ext uri="{FF2B5EF4-FFF2-40B4-BE49-F238E27FC236}">
                <a16:creationId xmlns:a16="http://schemas.microsoft.com/office/drawing/2014/main" id="{4FEF2F1E-5E9B-15D9-25D7-4BFF17376326}"/>
              </a:ext>
            </a:extLst>
          </p:cNvPr>
          <p:cNvSpPr>
            <a:spLocks noGrp="1" noRot="1" noChangeAspect="1"/>
          </p:cNvSpPr>
          <p:nvPr>
            <p:ph type="sldImg"/>
          </p:nvPr>
        </p:nvSpPr>
        <p:spPr>
          <a:xfrm>
            <a:off x="279400" y="1709738"/>
            <a:ext cx="4032250" cy="2268537"/>
          </a:xfrm>
        </p:spPr>
      </p:sp>
      <p:sp>
        <p:nvSpPr>
          <p:cNvPr id="4" name="Notes Placeholder 3">
            <a:extLst>
              <a:ext uri="{FF2B5EF4-FFF2-40B4-BE49-F238E27FC236}">
                <a16:creationId xmlns:a16="http://schemas.microsoft.com/office/drawing/2014/main" id="{4A10DA55-D82E-8D2E-72AA-312B41AFAA75}"/>
              </a:ext>
            </a:extLst>
          </p:cNvPr>
          <p:cNvSpPr>
            <a:spLocks noGrp="1"/>
          </p:cNvSpPr>
          <p:nvPr>
            <p:ph type="body" idx="1"/>
          </p:nvPr>
        </p:nvSpPr>
        <p:spPr/>
        <p:txBody>
          <a:bodyPr/>
          <a:lstStyle/>
          <a:p>
            <a:r>
              <a:rPr lang="en-US" altLang="en-US" dirty="0">
                <a:latin typeface="Arial" charset="0"/>
                <a:ea typeface="ＭＳ Ｐゴシック" charset="-128"/>
                <a:cs typeface="Arial" charset="0"/>
              </a:rPr>
              <a:t>As a program or as an</a:t>
            </a:r>
            <a:r>
              <a:rPr lang="en-US" altLang="en-US" baseline="0" dirty="0">
                <a:latin typeface="Arial" charset="0"/>
                <a:ea typeface="ＭＳ Ｐゴシック" charset="-128"/>
                <a:cs typeface="Arial" charset="0"/>
              </a:rPr>
              <a:t> administrator, you may feel that you have provided </a:t>
            </a:r>
            <a:r>
              <a:rPr lang="en-US" altLang="en-US" dirty="0">
                <a:latin typeface="Arial" charset="0"/>
                <a:ea typeface="ＭＳ Ｐゴシック" charset="-128"/>
                <a:cs typeface="Arial" charset="0"/>
              </a:rPr>
              <a:t>information to families (family handbooks, family meetings, etc.), </a:t>
            </a:r>
            <a:r>
              <a:rPr lang="en-US" altLang="en-US" baseline="0" dirty="0">
                <a:latin typeface="Arial" charset="0"/>
                <a:ea typeface="ＭＳ Ｐゴシック" charset="-128"/>
                <a:cs typeface="Arial" charset="0"/>
              </a:rPr>
              <a:t>even though they say they did not receive it; however, everyone does not see everything the same way. Families may not have realized that the family meeting was a way to get involved with the program; for them, it may have just been a meet-and-greet. Being respectful of others’ way of thinking is how we can all get to the same answer or conclusion. </a:t>
            </a:r>
          </a:p>
          <a:p>
            <a:endParaRPr lang="en-US" b="1" dirty="0"/>
          </a:p>
          <a:p>
            <a:r>
              <a:rPr lang="en-US" b="1" dirty="0"/>
              <a:t>Slide Text:</a:t>
            </a:r>
          </a:p>
          <a:p>
            <a:r>
              <a:rPr lang="en-US" dirty="0"/>
              <a:t>Expand Your Understanding of Families </a:t>
            </a:r>
          </a:p>
          <a:p>
            <a:pPr marL="171450" indent="-171450">
              <a:buFont typeface="Arial" panose="020B0604020202020204" pitchFamily="34" charset="0"/>
              <a:buChar char="•"/>
            </a:pPr>
            <a:r>
              <a:rPr lang="en-US" dirty="0"/>
              <a:t>6+3=9, but so does 5+4.</a:t>
            </a:r>
          </a:p>
          <a:p>
            <a:pPr marL="171450" indent="-171450">
              <a:buFont typeface="Arial" panose="020B0604020202020204" pitchFamily="34" charset="0"/>
              <a:buChar char="•"/>
            </a:pPr>
            <a:r>
              <a:rPr lang="en-US" dirty="0"/>
              <a:t>The way you do things is not always the only way to do them. </a:t>
            </a:r>
          </a:p>
          <a:p>
            <a:pPr marL="171450" indent="-171450">
              <a:buFont typeface="Arial" panose="020B0604020202020204" pitchFamily="34" charset="0"/>
              <a:buChar char="•"/>
            </a:pPr>
            <a:r>
              <a:rPr lang="en-US" dirty="0"/>
              <a:t>Respect other people's way of thinking.</a:t>
            </a:r>
          </a:p>
        </p:txBody>
      </p:sp>
      <p:sp>
        <p:nvSpPr>
          <p:cNvPr id="2" name="TextBox 1">
            <a:extLst>
              <a:ext uri="{FF2B5EF4-FFF2-40B4-BE49-F238E27FC236}">
                <a16:creationId xmlns:a16="http://schemas.microsoft.com/office/drawing/2014/main" id="{CE134BE7-6A38-EC21-4D6C-1AD4D4CB6473}"/>
              </a:ext>
            </a:extLst>
          </p:cNvPr>
          <p:cNvSpPr txBox="1"/>
          <p:nvPr/>
        </p:nvSpPr>
        <p:spPr>
          <a:xfrm>
            <a:off x="5058785" y="1960172"/>
            <a:ext cx="1045029" cy="338554"/>
          </a:xfrm>
          <a:prstGeom prst="rect">
            <a:avLst/>
          </a:prstGeom>
          <a:noFill/>
        </p:spPr>
        <p:txBody>
          <a:bodyPr wrap="square" rtlCol="0">
            <a:spAutoFit/>
          </a:bodyPr>
          <a:lstStyle/>
          <a:p>
            <a:pPr algn="ctr"/>
            <a:r>
              <a:rPr lang="en-US" sz="1600" b="1" dirty="0"/>
              <a:t>None</a:t>
            </a:r>
          </a:p>
        </p:txBody>
      </p:sp>
    </p:spTree>
    <p:extLst>
      <p:ext uri="{BB962C8B-B14F-4D97-AF65-F5344CB8AC3E}">
        <p14:creationId xmlns:p14="http://schemas.microsoft.com/office/powerpoint/2010/main" val="264742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400" y="1709738"/>
            <a:ext cx="4032250" cy="2268537"/>
          </a:xfrm>
        </p:spPr>
      </p:sp>
      <p:sp>
        <p:nvSpPr>
          <p:cNvPr id="3" name="Notes Placeholder 2"/>
          <p:cNvSpPr>
            <a:spLocks noGrp="1"/>
          </p:cNvSpPr>
          <p:nvPr>
            <p:ph type="body" idx="1"/>
          </p:nvPr>
        </p:nvSpPr>
        <p:spPr/>
        <p:txBody>
          <a:bodyPr/>
          <a:lstStyle/>
          <a:p>
            <a:pPr eaLnBrk="1" hangingPunct="1">
              <a:spcBef>
                <a:spcPct val="0"/>
              </a:spcBef>
            </a:pPr>
            <a:r>
              <a:rPr lang="en-US" altLang="x-none" b="0" dirty="0">
                <a:latin typeface="Arial" charset="0"/>
                <a:ea typeface="ＭＳ Ｐゴシック" charset="-128"/>
              </a:rPr>
              <a:t>Here are some items to consider as you analyze the parent survey data. </a:t>
            </a:r>
            <a:endParaRPr lang="en-US" altLang="x-none" b="1" dirty="0">
              <a:latin typeface="Arial" charset="0"/>
              <a:ea typeface="ＭＳ Ｐゴシック" charset="-128"/>
            </a:endParaRPr>
          </a:p>
          <a:p>
            <a:pPr eaLnBrk="1" hangingPunct="1">
              <a:spcBef>
                <a:spcPct val="0"/>
              </a:spcBef>
            </a:pPr>
            <a:endParaRPr lang="en-US" altLang="x-none" b="1" dirty="0">
              <a:latin typeface="Arial" charset="0"/>
              <a:ea typeface="ＭＳ Ｐゴシック" charset="-128"/>
            </a:endParaRPr>
          </a:p>
          <a:p>
            <a:pPr eaLnBrk="1" hangingPunct="1">
              <a:spcBef>
                <a:spcPct val="0"/>
              </a:spcBef>
            </a:pPr>
            <a:r>
              <a:rPr lang="en-US" altLang="x-none" b="1" dirty="0">
                <a:latin typeface="Arial" charset="0"/>
                <a:ea typeface="ＭＳ Ｐゴシック" charset="-128"/>
              </a:rPr>
              <a:t>Slide text: </a:t>
            </a:r>
          </a:p>
          <a:p>
            <a:pPr marL="171450" marR="0" lvl="0" indent="-17145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lang="en-US" dirty="0">
                <a:solidFill>
                  <a:schemeClr val="bg2">
                    <a:lumMod val="10000"/>
                  </a:schemeClr>
                </a:solidFill>
              </a:rPr>
              <a:t>Is the written information sent in the parents’ home language?</a:t>
            </a:r>
          </a:p>
          <a:p>
            <a:pPr marL="171450" marR="0" lvl="0" indent="-17145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lang="en-US" dirty="0">
                <a:solidFill>
                  <a:schemeClr val="bg2">
                    <a:lumMod val="10000"/>
                  </a:schemeClr>
                </a:solidFill>
              </a:rPr>
              <a:t>Has the information been offered in multiple ways (e.g., a parent night, a follow-up newsletter, a personal note home, a recorded presentation)?</a:t>
            </a:r>
          </a:p>
          <a:p>
            <a:pPr marL="171450" marR="0" lvl="0" indent="-17145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lang="en-US" dirty="0">
                <a:solidFill>
                  <a:schemeClr val="bg2">
                    <a:lumMod val="10000"/>
                  </a:schemeClr>
                </a:solidFill>
              </a:rPr>
              <a:t>Are parent tips feasible? Do they have the resources?</a:t>
            </a:r>
          </a:p>
          <a:p>
            <a:pPr marL="171450" marR="0" lvl="0" indent="-17145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lang="en-US" dirty="0">
                <a:solidFill>
                  <a:schemeClr val="bg2">
                    <a:lumMod val="10000"/>
                  </a:schemeClr>
                </a:solidFill>
              </a:rPr>
              <a:t>Do you request acknowledgment (e.g., that an activity for families is sent home and the family shares feedback with the teacher)?</a:t>
            </a:r>
          </a:p>
          <a:p>
            <a:pPr marL="0" marR="0" lvl="0" indent="0" algn="l" defTabSz="914400" rtl="0" eaLnBrk="1" fontAlgn="auto" latinLnBrk="0" hangingPunct="1">
              <a:lnSpc>
                <a:spcPct val="100000"/>
              </a:lnSpc>
              <a:spcBef>
                <a:spcPct val="0"/>
              </a:spcBef>
              <a:spcAft>
                <a:spcPts val="600"/>
              </a:spcAft>
              <a:buClrTx/>
              <a:buSzTx/>
              <a:buFontTx/>
              <a:buNone/>
              <a:tabLst/>
              <a:defRPr/>
            </a:pPr>
            <a:endParaRPr lang="en-US" dirty="0">
              <a:solidFill>
                <a:schemeClr val="bg2">
                  <a:lumMod val="10000"/>
                </a:schemeClr>
              </a:solidFill>
            </a:endParaRPr>
          </a:p>
          <a:p>
            <a:pPr marL="0" marR="0" lvl="0" indent="0" algn="l" defTabSz="914400" rtl="0" eaLnBrk="1" fontAlgn="auto" latinLnBrk="0" hangingPunct="1">
              <a:lnSpc>
                <a:spcPct val="100000"/>
              </a:lnSpc>
              <a:spcBef>
                <a:spcPct val="0"/>
              </a:spcBef>
              <a:spcAft>
                <a:spcPts val="600"/>
              </a:spcAft>
              <a:buClrTx/>
              <a:buSzTx/>
              <a:buFontTx/>
              <a:buNone/>
              <a:tabLst/>
              <a:defRPr/>
            </a:pPr>
            <a:endParaRPr lang="en-US" dirty="0">
              <a:solidFill>
                <a:schemeClr val="bg2">
                  <a:lumMod val="10000"/>
                </a:schemeClr>
              </a:solidFill>
            </a:endParaRPr>
          </a:p>
          <a:p>
            <a:pPr marL="0" marR="0" lvl="0" indent="0" algn="l" defTabSz="914400" rtl="0" eaLnBrk="1" fontAlgn="auto" latinLnBrk="0" hangingPunct="1">
              <a:lnSpc>
                <a:spcPct val="100000"/>
              </a:lnSpc>
              <a:spcBef>
                <a:spcPct val="0"/>
              </a:spcBef>
              <a:spcAft>
                <a:spcPts val="600"/>
              </a:spcAft>
              <a:buClrTx/>
              <a:buSzTx/>
              <a:buFontTx/>
              <a:buNone/>
              <a:tabLst/>
              <a:defRPr/>
            </a:pPr>
            <a:endParaRPr lang="en-US" dirty="0">
              <a:solidFill>
                <a:schemeClr val="bg2">
                  <a:lumMod val="10000"/>
                </a:schemeClr>
              </a:solidFill>
            </a:endParaRPr>
          </a:p>
          <a:p>
            <a:pPr eaLnBrk="1" hangingPunct="1">
              <a:spcBef>
                <a:spcPct val="0"/>
              </a:spcBef>
            </a:pPr>
            <a:endParaRPr lang="en-US" altLang="x-none" dirty="0">
              <a:latin typeface="Arial" charset="0"/>
              <a:ea typeface="ＭＳ Ｐゴシック" charset="-128"/>
            </a:endParaRPr>
          </a:p>
          <a:p>
            <a:endParaRPr lang="en-US" dirty="0"/>
          </a:p>
        </p:txBody>
      </p:sp>
      <p:sp>
        <p:nvSpPr>
          <p:cNvPr id="4" name="Slide Number Placeholder 3"/>
          <p:cNvSpPr>
            <a:spLocks noGrp="1"/>
          </p:cNvSpPr>
          <p:nvPr>
            <p:ph type="sldNum" sz="quarter" idx="5"/>
          </p:nvPr>
        </p:nvSpPr>
        <p:spPr/>
        <p:txBody>
          <a:bodyPr/>
          <a:lstStyle/>
          <a:p>
            <a:fld id="{442DCFEB-7EA7-7B43-A5BF-418E8D33CF72}" type="slidenum">
              <a:rPr lang="en-US" smtClean="0"/>
              <a:t>19</a:t>
            </a:fld>
            <a:endParaRPr lang="en-US"/>
          </a:p>
        </p:txBody>
      </p:sp>
    </p:spTree>
    <p:extLst>
      <p:ext uri="{BB962C8B-B14F-4D97-AF65-F5344CB8AC3E}">
        <p14:creationId xmlns:p14="http://schemas.microsoft.com/office/powerpoint/2010/main" val="1767449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a:extLst>
              <a:ext uri="{FF2B5EF4-FFF2-40B4-BE49-F238E27FC236}">
                <a16:creationId xmlns:a16="http://schemas.microsoft.com/office/drawing/2014/main" id="{D0B23FD2-1815-4F3F-B095-01A89310C5C9}"/>
              </a:ext>
            </a:extLst>
          </p:cNvPr>
          <p:cNvSpPr>
            <a:spLocks noChangeArrowheads="1"/>
          </p:cNvSpPr>
          <p:nvPr/>
        </p:nvSpPr>
        <p:spPr bwMode="auto">
          <a:xfrm>
            <a:off x="0" y="9121775"/>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9pPr>
          </a:lstStyle>
          <a:p>
            <a:pPr algn="ctr">
              <a:spcBef>
                <a:spcPct val="0"/>
              </a:spcBef>
            </a:pPr>
            <a:endParaRPr lang="en-US" altLang="en-US" sz="8000" dirty="0"/>
          </a:p>
        </p:txBody>
      </p:sp>
      <p:sp>
        <p:nvSpPr>
          <p:cNvPr id="34818" name="Rectangle 4">
            <a:extLst>
              <a:ext uri="{FF2B5EF4-FFF2-40B4-BE49-F238E27FC236}">
                <a16:creationId xmlns:a16="http://schemas.microsoft.com/office/drawing/2014/main" id="{67D75119-48DD-4B25-AD3E-B85264B15B42}"/>
              </a:ext>
            </a:extLst>
          </p:cNvPr>
          <p:cNvSpPr>
            <a:spLocks noChangeArrowheads="1"/>
          </p:cNvSpPr>
          <p:nvPr/>
        </p:nvSpPr>
        <p:spPr bwMode="auto">
          <a:xfrm>
            <a:off x="0"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9pPr>
          </a:lstStyle>
          <a:p>
            <a:pPr algn="ctr">
              <a:spcBef>
                <a:spcPct val="0"/>
              </a:spcBef>
            </a:pPr>
            <a:endParaRPr lang="en-US" altLang="en-US" sz="8000" dirty="0"/>
          </a:p>
        </p:txBody>
      </p:sp>
      <p:sp>
        <p:nvSpPr>
          <p:cNvPr id="34820" name="Rectangle 6">
            <a:extLst>
              <a:ext uri="{FF2B5EF4-FFF2-40B4-BE49-F238E27FC236}">
                <a16:creationId xmlns:a16="http://schemas.microsoft.com/office/drawing/2014/main" id="{1C5654EC-8F6D-4493-9181-DB4355E690E6}"/>
              </a:ext>
            </a:extLst>
          </p:cNvPr>
          <p:cNvSpPr>
            <a:spLocks noGrp="1" noChangeArrowheads="1"/>
          </p:cNvSpPr>
          <p:nvPr>
            <p:ph type="body" idx="1"/>
          </p:nvPr>
        </p:nvSpPr>
        <p:spPr/>
        <p:txBody>
          <a:bodyPr/>
          <a:lstStyle/>
          <a:p>
            <a:r>
              <a:rPr lang="en-US" altLang="en-US" dirty="0"/>
              <a:t>In this session, participants will learn about the Parent Survey form. They will also learn how to summarize the data from the surveys.  </a:t>
            </a:r>
          </a:p>
        </p:txBody>
      </p:sp>
      <p:sp>
        <p:nvSpPr>
          <p:cNvPr id="34821" name="Slide Number Placeholder 1">
            <a:extLst>
              <a:ext uri="{FF2B5EF4-FFF2-40B4-BE49-F238E27FC236}">
                <a16:creationId xmlns:a16="http://schemas.microsoft.com/office/drawing/2014/main" id="{5A6C12C0-0806-4B01-83C5-835B6C561A6A}"/>
              </a:ext>
            </a:extLst>
          </p:cNvPr>
          <p:cNvSpPr>
            <a:spLocks noGrp="1"/>
          </p:cNvSpPr>
          <p:nvPr>
            <p:ph type="sldNum" sz="quarter" idx="5"/>
          </p:nvPr>
        </p:nvSpPr>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9pPr>
          </a:lstStyle>
          <a:p>
            <a:fld id="{D7C874A6-BEEB-43D5-839F-32014707102F}" type="slidenum">
              <a:rPr lang="en-US" altLang="en-US" smtClean="0"/>
              <a:pPr/>
              <a:t>2</a:t>
            </a:fld>
            <a:endParaRPr lang="en-US" altLang="en-US" dirty="0"/>
          </a:p>
        </p:txBody>
      </p:sp>
      <p:sp>
        <p:nvSpPr>
          <p:cNvPr id="4" name="Slide Image Placeholder 3">
            <a:extLst>
              <a:ext uri="{FF2B5EF4-FFF2-40B4-BE49-F238E27FC236}">
                <a16:creationId xmlns:a16="http://schemas.microsoft.com/office/drawing/2014/main" id="{A3E78ABE-4E93-24A4-D814-5BA8EE94EAC9}"/>
              </a:ext>
            </a:extLst>
          </p:cNvPr>
          <p:cNvSpPr>
            <a:spLocks noGrp="1" noRot="1" noChangeAspect="1"/>
          </p:cNvSpPr>
          <p:nvPr>
            <p:ph type="sldImg"/>
          </p:nvPr>
        </p:nvSpPr>
        <p:spPr>
          <a:xfrm>
            <a:off x="279400" y="1709738"/>
            <a:ext cx="4032250" cy="2268537"/>
          </a:xfrm>
        </p:spPr>
      </p:sp>
      <p:sp>
        <p:nvSpPr>
          <p:cNvPr id="2" name="TextBox 1">
            <a:extLst>
              <a:ext uri="{FF2B5EF4-FFF2-40B4-BE49-F238E27FC236}">
                <a16:creationId xmlns:a16="http://schemas.microsoft.com/office/drawing/2014/main" id="{8AF4D8B7-A732-E358-995C-3780440629CC}"/>
              </a:ext>
            </a:extLst>
          </p:cNvPr>
          <p:cNvSpPr txBox="1"/>
          <p:nvPr/>
        </p:nvSpPr>
        <p:spPr>
          <a:xfrm>
            <a:off x="5058785" y="1960172"/>
            <a:ext cx="1045029" cy="338554"/>
          </a:xfrm>
          <a:prstGeom prst="rect">
            <a:avLst/>
          </a:prstGeom>
          <a:noFill/>
        </p:spPr>
        <p:txBody>
          <a:bodyPr wrap="square" rtlCol="0">
            <a:spAutoFit/>
          </a:bodyPr>
          <a:lstStyle/>
          <a:p>
            <a:pPr algn="ctr"/>
            <a:r>
              <a:rPr lang="en-US" sz="1600" b="1" dirty="0"/>
              <a:t>None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Notes Placeholder 2">
            <a:extLst>
              <a:ext uri="{FF2B5EF4-FFF2-40B4-BE49-F238E27FC236}">
                <a16:creationId xmlns:a16="http://schemas.microsoft.com/office/drawing/2014/main" id="{3542703A-03D8-4BEC-A925-BF4D299BF3C4}"/>
              </a:ext>
            </a:extLst>
          </p:cNvPr>
          <p:cNvSpPr>
            <a:spLocks noGrp="1"/>
          </p:cNvSpPr>
          <p:nvPr>
            <p:ph type="body" idx="1"/>
          </p:nvPr>
        </p:nvSpPr>
        <p:spPr/>
        <p:txBody>
          <a:bodyPr/>
          <a:lstStyle/>
          <a:p>
            <a:r>
              <a:rPr lang="en-US" altLang="en-US" dirty="0"/>
              <a:t>Now, we will look at strategies to share with your staff to help them develop partnerships with families. Two important publications with free companion CECO modules are available to everyone. </a:t>
            </a:r>
          </a:p>
          <a:p>
            <a:endParaRPr lang="en-US" altLang="en-US" dirty="0"/>
          </a:p>
          <a:p>
            <a:r>
              <a:rPr lang="en-US" altLang="en-US" dirty="0"/>
              <a:t>1. </a:t>
            </a:r>
            <a:r>
              <a:rPr lang="en-US" altLang="en-US" b="1" dirty="0"/>
              <a:t>T</a:t>
            </a:r>
            <a:r>
              <a:rPr lang="en-US" altLang="ja-JP" b="1" dirty="0"/>
              <a:t>he Best Practices for Planning Curriculum for Young Children: Family Partnership and Culture</a:t>
            </a:r>
            <a:r>
              <a:rPr lang="en-US" altLang="ja-JP" dirty="0"/>
              <a:t>. A big part of building long-lasting family partnerships is tapping into the family as a primary resource. </a:t>
            </a:r>
          </a:p>
          <a:p>
            <a:r>
              <a:rPr lang="en-US" altLang="en-US" dirty="0"/>
              <a:t>“This publication promotes understanding of children’s cultural or multicultural experiences at home and helps teachers use those experiences as building blocks for teaching and learning in early education settings” (</a:t>
            </a:r>
            <a:r>
              <a:rPr lang="en-US" altLang="ja-JP" dirty="0"/>
              <a:t>Family Partnership and Culture,</a:t>
            </a:r>
            <a:r>
              <a:rPr lang="en-US" altLang="en-US" dirty="0"/>
              <a:t> p. v).</a:t>
            </a:r>
          </a:p>
          <a:p>
            <a:endParaRPr lang="en-US" altLang="en-US" dirty="0"/>
          </a:p>
          <a:p>
            <a:r>
              <a:rPr lang="en-US" altLang="en-US" dirty="0"/>
              <a:t>2. </a:t>
            </a:r>
            <a:r>
              <a:rPr lang="en-US" sz="1200" b="1" dirty="0"/>
              <a:t>Responsive Early Education for Families Experiencing Homelessness </a:t>
            </a:r>
            <a:r>
              <a:rPr lang="en-US" sz="1200" dirty="0"/>
              <a:t>contains </a:t>
            </a:r>
            <a:r>
              <a:rPr lang="en-US" dirty="0"/>
              <a:t>“…essential factual information and resources about the extent of early childhood homelessness in addition to concrete research-based strategies teachers can implement that benefit all of the children in their care and are essential for young children and their families impacted by homelessness.” </a:t>
            </a:r>
            <a:r>
              <a:rPr lang="en-US" sz="1200" dirty="0"/>
              <a:t>(CDE, 2019, viii).”</a:t>
            </a:r>
          </a:p>
          <a:p>
            <a:r>
              <a:rPr lang="en-US" sz="1200" dirty="0"/>
              <a:t>In the following few slides, we will share and discuss strategies and information from these two publications to help administrators prepare ECE staff to understand the </a:t>
            </a:r>
            <a:r>
              <a:rPr lang="en-US" dirty="0"/>
              <a:t>shared responsibility we have to ensure that all children have opportunities to participate in early learning environments that promote their well-being, optimal development, and educational success.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dirty="0"/>
              <a:t>Developing positive, strength-based relationships with the parents and families is most likely to happen when there is a trusting relationship, and teachers listen to and learn from families about the experiences they face.</a:t>
            </a:r>
          </a:p>
          <a:p>
            <a:endParaRPr lang="en-US" altLang="en-US" dirty="0"/>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dirty="0"/>
              <a:t>Another resource is - https://</a:t>
            </a:r>
            <a:r>
              <a:rPr lang="en-US" sz="1200" dirty="0" err="1"/>
              <a:t>qualitycountsca.net</a:t>
            </a:r>
            <a:r>
              <a:rPr lang="en-US" sz="1200" dirty="0"/>
              <a:t>/early-educators/family-engagement/family-engagement-toolkit/</a:t>
            </a:r>
          </a:p>
          <a:p>
            <a:endParaRPr lang="en-US" altLang="en-US" dirty="0"/>
          </a:p>
          <a:p>
            <a:endParaRPr lang="en-US" altLang="ja-JP" dirty="0"/>
          </a:p>
        </p:txBody>
      </p:sp>
      <p:sp>
        <p:nvSpPr>
          <p:cNvPr id="71683" name="Slide Number Placeholder 3">
            <a:extLst>
              <a:ext uri="{FF2B5EF4-FFF2-40B4-BE49-F238E27FC236}">
                <a16:creationId xmlns:a16="http://schemas.microsoft.com/office/drawing/2014/main" id="{FE9F2D40-0F96-4C29-AEEE-49BA183BE4A6}"/>
              </a:ext>
            </a:extLst>
          </p:cNvPr>
          <p:cNvSpPr>
            <a:spLocks noGrp="1"/>
          </p:cNvSpPr>
          <p:nvPr>
            <p:ph type="sldNum" sz="quarter" idx="5"/>
          </p:nvPr>
        </p:nvSpPr>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9pPr>
          </a:lstStyle>
          <a:p>
            <a:fld id="{659F0345-AB4D-4FD9-98C0-4951270FFEBE}" type="slidenum">
              <a:rPr lang="en-US" altLang="en-US" smtClean="0"/>
              <a:pPr/>
              <a:t>20</a:t>
            </a:fld>
            <a:endParaRPr lang="en-US" altLang="en-US" dirty="0"/>
          </a:p>
        </p:txBody>
      </p:sp>
      <p:sp>
        <p:nvSpPr>
          <p:cNvPr id="4" name="Slide Image Placeholder 3">
            <a:extLst>
              <a:ext uri="{FF2B5EF4-FFF2-40B4-BE49-F238E27FC236}">
                <a16:creationId xmlns:a16="http://schemas.microsoft.com/office/drawing/2014/main" id="{D5F5832D-7440-9DE3-CAF1-0F9C184407D1}"/>
              </a:ext>
            </a:extLst>
          </p:cNvPr>
          <p:cNvSpPr>
            <a:spLocks noGrp="1" noRot="1" noChangeAspect="1"/>
          </p:cNvSpPr>
          <p:nvPr>
            <p:ph type="sldImg"/>
          </p:nvPr>
        </p:nvSpPr>
        <p:spPr>
          <a:xfrm>
            <a:off x="279400" y="1709738"/>
            <a:ext cx="4032250" cy="2268537"/>
          </a:xfrm>
        </p:spPr>
      </p:sp>
      <p:sp>
        <p:nvSpPr>
          <p:cNvPr id="2" name="TextBox 1">
            <a:extLst>
              <a:ext uri="{FF2B5EF4-FFF2-40B4-BE49-F238E27FC236}">
                <a16:creationId xmlns:a16="http://schemas.microsoft.com/office/drawing/2014/main" id="{0EC00B94-DAFC-C579-0236-402BEB68F976}"/>
              </a:ext>
            </a:extLst>
          </p:cNvPr>
          <p:cNvSpPr txBox="1"/>
          <p:nvPr/>
        </p:nvSpPr>
        <p:spPr>
          <a:xfrm>
            <a:off x="5058785" y="1960172"/>
            <a:ext cx="1045029" cy="338554"/>
          </a:xfrm>
          <a:prstGeom prst="rect">
            <a:avLst/>
          </a:prstGeom>
          <a:noFill/>
        </p:spPr>
        <p:txBody>
          <a:bodyPr wrap="square" rtlCol="0">
            <a:spAutoFit/>
          </a:bodyPr>
          <a:lstStyle/>
          <a:p>
            <a:pPr algn="ctr"/>
            <a:r>
              <a:rPr lang="en-US" sz="1600" b="1" dirty="0"/>
              <a:t>None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400" y="1709738"/>
            <a:ext cx="4032250" cy="2268537"/>
          </a:xfrm>
        </p:spPr>
      </p:sp>
      <p:sp>
        <p:nvSpPr>
          <p:cNvPr id="3" name="Notes Placeholder 2"/>
          <p:cNvSpPr>
            <a:spLocks noGrp="1"/>
          </p:cNvSpPr>
          <p:nvPr>
            <p:ph type="body" idx="1"/>
          </p:nvPr>
        </p:nvSpPr>
        <p:spPr/>
        <p:txBody>
          <a:bodyPr/>
          <a:lstStyle/>
          <a:p>
            <a:r>
              <a:rPr lang="en-US" sz="1200" b="0" kern="1200" dirty="0">
                <a:solidFill>
                  <a:schemeClr val="tx1"/>
                </a:solidFill>
                <a:effectLst/>
              </a:rPr>
              <a:t>Teachers may use various strategies to create responsive, strength-based relationships with families. Here are a few strategies to try:</a:t>
            </a:r>
          </a:p>
          <a:p>
            <a:pPr marL="171450" lvl="0" indent="-171450">
              <a:buFont typeface="Arial" panose="020B0604020202020204" pitchFamily="34" charset="0"/>
              <a:buChar char="•"/>
            </a:pPr>
            <a:r>
              <a:rPr lang="en-US" sz="1200" b="0" kern="1200" dirty="0">
                <a:solidFill>
                  <a:schemeClr val="tx1"/>
                </a:solidFill>
                <a:effectLst/>
              </a:rPr>
              <a:t>Learn how to initiate respectful discussions with families about their housing situation, understanding that families may not self-identify as homeless if they are doubling up.</a:t>
            </a:r>
          </a:p>
          <a:p>
            <a:pPr marL="171450" lvl="0" indent="-171450">
              <a:buFont typeface="Arial" panose="020B0604020202020204" pitchFamily="34" charset="0"/>
              <a:buChar char="•"/>
            </a:pPr>
            <a:r>
              <a:rPr lang="en-US" sz="1200" b="0" kern="1200" dirty="0">
                <a:solidFill>
                  <a:schemeClr val="tx1"/>
                </a:solidFill>
                <a:effectLst/>
              </a:rPr>
              <a:t>Understand the difference between cohousing arrangements made by choice and reflect family cultural traditions and values versus doubling-up situations in which families have no other housing options.</a:t>
            </a:r>
          </a:p>
          <a:p>
            <a:pPr marL="171450" lvl="0" indent="-171450">
              <a:buFont typeface="Arial" panose="020B0604020202020204" pitchFamily="34" charset="0"/>
              <a:buChar char="•"/>
            </a:pPr>
            <a:endParaRPr lang="en-US" sz="1200" b="0" kern="1200" dirty="0">
              <a:solidFill>
                <a:schemeClr val="tx1"/>
              </a:solidFill>
              <a:effectLst/>
            </a:endParaRPr>
          </a:p>
          <a:p>
            <a:pPr marL="0" lvl="0" indent="0">
              <a:buFont typeface="Arial" panose="020B0604020202020204" pitchFamily="34" charset="0"/>
              <a:buNone/>
            </a:pPr>
            <a:r>
              <a:rPr lang="en-US" sz="1200" b="0" kern="1200" dirty="0">
                <a:solidFill>
                  <a:schemeClr val="tx1"/>
                </a:solidFill>
                <a:effectLst/>
              </a:rPr>
              <a:t>It is important to note that this is not an exhaustive list but rather a sampling of effective strategies. More strategies are listed in the </a:t>
            </a:r>
            <a:r>
              <a:rPr lang="en-US" sz="1200" i="1" kern="1200" dirty="0">
                <a:solidFill>
                  <a:schemeClr val="tx1"/>
                </a:solidFill>
                <a:effectLst/>
              </a:rPr>
              <a:t>Responsive Early Education for Young Children and Families Experiencing Homelessness </a:t>
            </a:r>
            <a:r>
              <a:rPr lang="en-US" sz="1200" i="0" kern="1200" dirty="0">
                <a:solidFill>
                  <a:schemeClr val="tx1"/>
                </a:solidFill>
                <a:effectLst/>
              </a:rPr>
              <a:t>publication</a:t>
            </a:r>
            <a:r>
              <a:rPr lang="en-US" sz="1200" b="0" kern="1200" dirty="0">
                <a:solidFill>
                  <a:schemeClr val="tx1"/>
                </a:solidFill>
                <a:effectLst/>
              </a:rPr>
              <a:t>.</a:t>
            </a:r>
          </a:p>
          <a:p>
            <a:endParaRPr lang="en-US" dirty="0"/>
          </a:p>
        </p:txBody>
      </p:sp>
      <p:sp>
        <p:nvSpPr>
          <p:cNvPr id="4" name="Slide Number Placeholder 3"/>
          <p:cNvSpPr>
            <a:spLocks noGrp="1"/>
          </p:cNvSpPr>
          <p:nvPr>
            <p:ph type="sldNum" sz="quarter" idx="5"/>
          </p:nvPr>
        </p:nvSpPr>
        <p:spPr/>
        <p:txBody>
          <a:bodyPr/>
          <a:lstStyle/>
          <a:p>
            <a:fld id="{442DCFEB-7EA7-7B43-A5BF-418E8D33CF72}" type="slidenum">
              <a:rPr lang="en-US" smtClean="0"/>
              <a:t>21</a:t>
            </a:fld>
            <a:endParaRPr lang="en-US"/>
          </a:p>
        </p:txBody>
      </p:sp>
    </p:spTree>
    <p:extLst>
      <p:ext uri="{BB962C8B-B14F-4D97-AF65-F5344CB8AC3E}">
        <p14:creationId xmlns:p14="http://schemas.microsoft.com/office/powerpoint/2010/main" val="4056061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06BD0388-CA90-4847-9DB7-E8104D469C1B}" type="slidenum">
              <a:rPr lang="en-US" smtClean="0"/>
              <a:pPr/>
              <a:t>22</a:t>
            </a:fld>
            <a:endParaRPr lang="en-US" dirty="0"/>
          </a:p>
        </p:txBody>
      </p:sp>
      <p:sp>
        <p:nvSpPr>
          <p:cNvPr id="6" name="Slide Image Placeholder 5">
            <a:extLst>
              <a:ext uri="{FF2B5EF4-FFF2-40B4-BE49-F238E27FC236}">
                <a16:creationId xmlns:a16="http://schemas.microsoft.com/office/drawing/2014/main" id="{3A9D5D9B-B043-40FF-90CE-68D4E90C64B4}"/>
              </a:ext>
            </a:extLst>
          </p:cNvPr>
          <p:cNvSpPr>
            <a:spLocks noGrp="1" noRot="1" noChangeAspect="1"/>
          </p:cNvSpPr>
          <p:nvPr>
            <p:ph type="sldImg"/>
          </p:nvPr>
        </p:nvSpPr>
        <p:spPr>
          <a:xfrm>
            <a:off x="685800" y="1143000"/>
            <a:ext cx="5486400" cy="3086100"/>
          </a:xfrm>
        </p:spPr>
      </p:sp>
      <p:sp>
        <p:nvSpPr>
          <p:cNvPr id="7" name="Notes Placeholder 6">
            <a:extLst>
              <a:ext uri="{FF2B5EF4-FFF2-40B4-BE49-F238E27FC236}">
                <a16:creationId xmlns:a16="http://schemas.microsoft.com/office/drawing/2014/main" id="{104B73FD-16BD-4A12-B634-7C88F9ABC45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rial" panose="020B0604020202020204" pitchFamily="34" charset="0"/>
                <a:ea typeface="+mn-ea"/>
                <a:cs typeface="Arial" panose="020B0604020202020204" pitchFamily="34" charset="0"/>
              </a:rPr>
              <a:t>Trainer note: </a:t>
            </a:r>
          </a:p>
          <a:p>
            <a:r>
              <a:rPr lang="en-US" sz="1200" b="0" kern="1200" dirty="0">
                <a:solidFill>
                  <a:schemeClr val="tx1"/>
                </a:solidFill>
                <a:effectLst/>
                <a:latin typeface="Arial" panose="020B0604020202020204" pitchFamily="34" charset="0"/>
                <a:ea typeface="+mn-ea"/>
                <a:cs typeface="Arial" panose="020B0604020202020204" pitchFamily="34" charset="0"/>
              </a:rPr>
              <a:t>Teachers may use a variety of strategies to create responsive, strength-based relationships with families. Here are a few strategies to try:</a:t>
            </a:r>
          </a:p>
          <a:p>
            <a:pPr marL="171450" lvl="0" indent="-171450">
              <a:buFont typeface="Arial" panose="020B0604020202020204" pitchFamily="34" charset="0"/>
              <a:buChar char="•"/>
            </a:pPr>
            <a:r>
              <a:rPr lang="en-US" sz="1200" b="0" kern="1200" dirty="0">
                <a:solidFill>
                  <a:schemeClr val="tx1"/>
                </a:solidFill>
                <a:effectLst/>
                <a:latin typeface="Arial" panose="020B0604020202020204" pitchFamily="34" charset="0"/>
                <a:ea typeface="+mn-ea"/>
                <a:cs typeface="Arial" panose="020B0604020202020204" pitchFamily="34" charset="0"/>
              </a:rPr>
              <a:t>Use person-first language and avoid referring to families as “homeless” on school forms or in conversation with families.</a:t>
            </a:r>
          </a:p>
          <a:p>
            <a:pPr marL="171450" lvl="0" indent="-171450">
              <a:buFont typeface="Arial" panose="020B0604020202020204" pitchFamily="34" charset="0"/>
              <a:buChar char="•"/>
            </a:pPr>
            <a:r>
              <a:rPr lang="en-US" sz="1200" b="0" kern="1200" dirty="0">
                <a:solidFill>
                  <a:schemeClr val="tx1"/>
                </a:solidFill>
                <a:effectLst/>
                <a:latin typeface="Arial" panose="020B0604020202020204" pitchFamily="34" charset="0"/>
                <a:ea typeface="+mn-ea"/>
                <a:cs typeface="Arial" panose="020B0604020202020204" pitchFamily="34" charset="0"/>
              </a:rPr>
              <a:t>Communicate messages of inclusion. Place informational posters about services (e.g., California Department of Education’s Homeless Education Program poster) in visible areas where families will see them and post them online. </a:t>
            </a:r>
            <a:r>
              <a:rPr lang="en-US" sz="1200" b="0" u="sng" kern="1200" dirty="0">
                <a:solidFill>
                  <a:schemeClr val="tx1"/>
                </a:solidFill>
                <a:effectLst/>
                <a:latin typeface="Arial" panose="020B0604020202020204" pitchFamily="34" charset="0"/>
                <a:ea typeface="+mn-ea"/>
                <a:cs typeface="Arial" panose="020B0604020202020204" pitchFamily="34" charset="0"/>
                <a:hlinkClick r:id="rId3"/>
              </a:rPr>
              <a:t>https://www.cde.ca.gov/sp/hs/cy/documents/homelesspostereng.pdf</a:t>
            </a:r>
            <a:r>
              <a:rPr lang="en-US" sz="1200" b="0" u="sng" kern="1200" dirty="0">
                <a:solidFill>
                  <a:schemeClr val="tx1"/>
                </a:solidFill>
                <a:effectLst/>
                <a:latin typeface="Arial" panose="020B0604020202020204" pitchFamily="34" charset="0"/>
                <a:ea typeface="+mn-ea"/>
                <a:cs typeface="Arial" panose="020B0604020202020204" pitchFamily="34" charset="0"/>
              </a:rPr>
              <a:t> </a:t>
            </a:r>
          </a:p>
          <a:p>
            <a:pPr marL="171450" lvl="0" indent="-171450">
              <a:buFont typeface="Arial" panose="020B0604020202020204" pitchFamily="34" charset="0"/>
              <a:buChar char="•"/>
            </a:pPr>
            <a:r>
              <a:rPr lang="en-US" sz="1200" b="0" u="sng" kern="1200" dirty="0">
                <a:solidFill>
                  <a:schemeClr val="tx1"/>
                </a:solidFill>
                <a:effectLst/>
                <a:latin typeface="Arial" panose="020B0604020202020204" pitchFamily="34" charset="0"/>
                <a:ea typeface="+mn-ea"/>
                <a:cs typeface="Arial" panose="020B0604020202020204" pitchFamily="34" charset="0"/>
              </a:rPr>
              <a:t>School House Connection. </a:t>
            </a:r>
            <a:r>
              <a:rPr lang="en-US" sz="1200" b="0" i="0" kern="1200" dirty="0">
                <a:solidFill>
                  <a:schemeClr val="tx1"/>
                </a:solidFill>
                <a:effectLst/>
                <a:latin typeface="Arial" panose="020B0604020202020204" pitchFamily="34" charset="0"/>
                <a:ea typeface="+mn-ea"/>
                <a:cs typeface="Arial" panose="020B0604020202020204" pitchFamily="34" charset="0"/>
              </a:rPr>
              <a:t>works to overcome homelessness. The website has videos, tipsheets, and other resources. </a:t>
            </a:r>
            <a:r>
              <a:rPr lang="en-US" sz="1200" b="0" u="sng" kern="1200" dirty="0">
                <a:solidFill>
                  <a:schemeClr val="tx1"/>
                </a:solidFill>
                <a:effectLst/>
                <a:latin typeface="Arial" panose="020B0604020202020204" pitchFamily="34" charset="0"/>
                <a:ea typeface="+mn-ea"/>
                <a:cs typeface="Arial" panose="020B0604020202020204" pitchFamily="34" charset="0"/>
              </a:rPr>
              <a:t> </a:t>
            </a:r>
            <a:r>
              <a:rPr lang="en-US" sz="1200" b="0" u="sng" kern="1200" dirty="0">
                <a:solidFill>
                  <a:schemeClr val="tx1"/>
                </a:solidFill>
                <a:effectLst/>
                <a:latin typeface="Arial" panose="020B0604020202020204" pitchFamily="34" charset="0"/>
                <a:ea typeface="+mn-ea"/>
                <a:cs typeface="Arial" panose="020B0604020202020204" pitchFamily="34" charset="0"/>
                <a:hlinkClick r:id="rId4"/>
              </a:rPr>
              <a:t>https://docs.google.com/document/d/1OKy9Q3IQ16aDXfFlvS9ij2L9O6MXnYg1-hACkDfevWE/edit?tab=t.0</a:t>
            </a:r>
            <a:endParaRPr lang="en-US" sz="1200" b="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b="0" kern="1200" dirty="0">
                <a:solidFill>
                  <a:schemeClr val="tx1"/>
                </a:solidFill>
                <a:effectLst/>
                <a:latin typeface="Arial" panose="020B0604020202020204" pitchFamily="34" charset="0"/>
                <a:ea typeface="+mn-ea"/>
                <a:cs typeface="Arial" panose="020B0604020202020204" pitchFamily="34" charset="0"/>
              </a:rPr>
              <a:t>Invite families to share their stories to shed light on the complex circumstances that lead parents to experience homelessness. </a:t>
            </a:r>
          </a:p>
          <a:p>
            <a:pPr marL="0" lvl="0" indent="0">
              <a:buFont typeface="Arial" panose="020B0604020202020204" pitchFamily="34" charset="0"/>
              <a:buNone/>
            </a:pPr>
            <a:endParaRPr lang="en-US" sz="1200" b="0" kern="1200" dirty="0">
              <a:solidFill>
                <a:schemeClr val="tx1"/>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49154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otes Placeholder 2">
            <a:extLst>
              <a:ext uri="{FF2B5EF4-FFF2-40B4-BE49-F238E27FC236}">
                <a16:creationId xmlns:a16="http://schemas.microsoft.com/office/drawing/2014/main" id="{CBCF96C9-9556-5945-A800-20A9D6E123AD}"/>
              </a:ext>
            </a:extLst>
          </p:cNvPr>
          <p:cNvSpPr>
            <a:spLocks noGrp="1"/>
          </p:cNvSpPr>
          <p:nvPr>
            <p:ph type="body" idx="1"/>
          </p:nvPr>
        </p:nvSpPr>
        <p:spPr/>
        <p:txBody>
          <a:bodyPr/>
          <a:lstStyle/>
          <a:p>
            <a:r>
              <a:rPr lang="en-US" dirty="0"/>
              <a:t>How can teachers strengthen their self-awareness about the beliefs, assumptions, or potential biases they have about children and families experiencing homelessness? </a:t>
            </a:r>
          </a:p>
          <a:p>
            <a:endParaRPr lang="en-US" dirty="0"/>
          </a:p>
          <a:p>
            <a:r>
              <a:rPr lang="en-US" dirty="0"/>
              <a:t>Reflective practice allows teachers to think about their practice. Critical reflection is a combination of reflection and an explicit examination of the role of equity and power in teaching practice (Sensoy and DiAngelo 2017)” (Responsive Early Education for Young Children and Families Experiencing Homelessness, p. 83).</a:t>
            </a:r>
          </a:p>
          <a:p>
            <a:endParaRPr lang="en-US" dirty="0"/>
          </a:p>
        </p:txBody>
      </p:sp>
      <p:sp>
        <p:nvSpPr>
          <p:cNvPr id="16387" name="Slide Number Placeholder 3">
            <a:extLst>
              <a:ext uri="{FF2B5EF4-FFF2-40B4-BE49-F238E27FC236}">
                <a16:creationId xmlns:a16="http://schemas.microsoft.com/office/drawing/2014/main" id="{2C9A158C-CB7C-664B-8323-F55637A43D47}"/>
              </a:ext>
            </a:extLst>
          </p:cNvPr>
          <p:cNvSpPr>
            <a:spLocks noGrp="1"/>
          </p:cNvSpPr>
          <p:nvPr>
            <p:ph type="sldNum" sz="quarter" idx="5"/>
          </p:nvPr>
        </p:nvSpPr>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fld id="{2BBBDBC5-46C8-C14C-9086-F416CA6B6E11}" type="slidenum">
              <a:rPr lang="en-US" altLang="en-US"/>
              <a:pPr/>
              <a:t>23</a:t>
            </a:fld>
            <a:endParaRPr lang="en-US" altLang="en-US" dirty="0"/>
          </a:p>
        </p:txBody>
      </p:sp>
      <p:sp>
        <p:nvSpPr>
          <p:cNvPr id="4" name="Slide Image Placeholder 3">
            <a:extLst>
              <a:ext uri="{FF2B5EF4-FFF2-40B4-BE49-F238E27FC236}">
                <a16:creationId xmlns:a16="http://schemas.microsoft.com/office/drawing/2014/main" id="{DF9CC49D-4A59-F786-0A1C-9A3297858AAE}"/>
              </a:ext>
            </a:extLst>
          </p:cNvPr>
          <p:cNvSpPr>
            <a:spLocks noGrp="1" noRot="1" noChangeAspect="1"/>
          </p:cNvSpPr>
          <p:nvPr>
            <p:ph type="sldImg"/>
          </p:nvPr>
        </p:nvSpPr>
        <p:spPr>
          <a:xfrm>
            <a:off x="279400" y="1709738"/>
            <a:ext cx="4032250" cy="2268537"/>
          </a:xfrm>
        </p:spPr>
      </p:sp>
    </p:spTree>
    <p:extLst>
      <p:ext uri="{BB962C8B-B14F-4D97-AF65-F5344CB8AC3E}">
        <p14:creationId xmlns:p14="http://schemas.microsoft.com/office/powerpoint/2010/main" val="38934265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Notes Placeholder 2">
            <a:extLst>
              <a:ext uri="{FF2B5EF4-FFF2-40B4-BE49-F238E27FC236}">
                <a16:creationId xmlns:a16="http://schemas.microsoft.com/office/drawing/2014/main" id="{C997EBDA-179F-4D00-A2AB-63FE201C2824}"/>
              </a:ext>
            </a:extLst>
          </p:cNvPr>
          <p:cNvSpPr>
            <a:spLocks noGrp="1"/>
          </p:cNvSpPr>
          <p:nvPr>
            <p:ph type="body" idx="1"/>
          </p:nvPr>
        </p:nvSpPr>
        <p:spPr/>
        <p:txBody>
          <a:bodyPr/>
          <a:lstStyle/>
          <a:p>
            <a:r>
              <a:rPr lang="en-US" altLang="en-US" dirty="0"/>
              <a:t>Activity Sheet #2 –Building Successful Relationships with Families (15 minutes)</a:t>
            </a:r>
          </a:p>
          <a:p>
            <a:r>
              <a:rPr lang="en-US" altLang="en-US" dirty="0"/>
              <a:t>Mutual trust and respect– Families feel like they are heard and that their opinion matters.</a:t>
            </a:r>
          </a:p>
          <a:p>
            <a:r>
              <a:rPr lang="en-US" altLang="en-US" dirty="0"/>
              <a:t>Environments convey that families are essential by reflecting their culture and ethnicity; they are welcome in the classroom.</a:t>
            </a:r>
          </a:p>
          <a:p>
            <a:r>
              <a:rPr lang="en-US" altLang="en-US" dirty="0"/>
              <a:t>Communication is regular and supportive, such as contacting the family with positive information about their child before something negative occurs.</a:t>
            </a:r>
          </a:p>
          <a:p>
            <a:r>
              <a:rPr lang="en-US" altLang="en-US" dirty="0"/>
              <a:t>Letting parents know that you want to work as a partner and that the parent is the child’</a:t>
            </a:r>
            <a:r>
              <a:rPr lang="en-US" altLang="ja-JP" dirty="0"/>
              <a:t>s first teacher.</a:t>
            </a:r>
            <a:endParaRPr lang="en-US" altLang="en-US" dirty="0"/>
          </a:p>
        </p:txBody>
      </p:sp>
      <p:sp>
        <p:nvSpPr>
          <p:cNvPr id="88067" name="Slide Number Placeholder 3">
            <a:extLst>
              <a:ext uri="{FF2B5EF4-FFF2-40B4-BE49-F238E27FC236}">
                <a16:creationId xmlns:a16="http://schemas.microsoft.com/office/drawing/2014/main" id="{65CE7721-8737-4332-A27D-6AF9679651EB}"/>
              </a:ext>
            </a:extLst>
          </p:cNvPr>
          <p:cNvSpPr>
            <a:spLocks noGrp="1"/>
          </p:cNvSpPr>
          <p:nvPr>
            <p:ph type="sldNum" sz="quarter" idx="5"/>
          </p:nvPr>
        </p:nvSpPr>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9pPr>
          </a:lstStyle>
          <a:p>
            <a:fld id="{145BE9BD-F7E9-4C33-B096-43BF7B23F328}" type="slidenum">
              <a:rPr lang="en-US" altLang="en-US" smtClean="0"/>
              <a:pPr/>
              <a:t>24</a:t>
            </a:fld>
            <a:endParaRPr lang="en-US" altLang="en-US" dirty="0"/>
          </a:p>
        </p:txBody>
      </p:sp>
      <p:sp>
        <p:nvSpPr>
          <p:cNvPr id="4" name="Slide Image Placeholder 3">
            <a:extLst>
              <a:ext uri="{FF2B5EF4-FFF2-40B4-BE49-F238E27FC236}">
                <a16:creationId xmlns:a16="http://schemas.microsoft.com/office/drawing/2014/main" id="{E50586DE-473D-D8A4-858A-66F13C3E3B4E}"/>
              </a:ext>
            </a:extLst>
          </p:cNvPr>
          <p:cNvSpPr>
            <a:spLocks noGrp="1" noRot="1" noChangeAspect="1"/>
          </p:cNvSpPr>
          <p:nvPr>
            <p:ph type="sldImg"/>
          </p:nvPr>
        </p:nvSpPr>
        <p:spPr>
          <a:xfrm>
            <a:off x="279400" y="1709738"/>
            <a:ext cx="4032250" cy="2268537"/>
          </a:xfrm>
        </p:spPr>
      </p:sp>
      <p:pic>
        <p:nvPicPr>
          <p:cNvPr id="2" name="Picture 1">
            <a:extLst>
              <a:ext uri="{FF2B5EF4-FFF2-40B4-BE49-F238E27FC236}">
                <a16:creationId xmlns:a16="http://schemas.microsoft.com/office/drawing/2014/main" id="{CC6A05C4-43CC-4AA1-A107-69512B4FE24F}"/>
              </a:ext>
            </a:extLst>
          </p:cNvPr>
          <p:cNvPicPr>
            <a:picLocks noChangeAspect="1"/>
          </p:cNvPicPr>
          <p:nvPr/>
        </p:nvPicPr>
        <p:blipFill rotWithShape="1">
          <a:blip r:embed="rId3">
            <a:extLst>
              <a:ext uri="{28A0092B-C50C-407E-A947-70E740481C1C}">
                <a14:useLocalDpi xmlns:a14="http://schemas.microsoft.com/office/drawing/2010/main" val="0"/>
              </a:ext>
            </a:extLst>
          </a:blip>
          <a:srcRect l="7758" t="3934" r="8041" b="18851"/>
          <a:stretch>
            <a:fillRect/>
          </a:stretch>
        </p:blipFill>
        <p:spPr bwMode="auto">
          <a:xfrm>
            <a:off x="570015" y="6794025"/>
            <a:ext cx="1769424" cy="20887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76B0F44-CF4B-4DD9-8F3D-517EF081E6E9}"/>
              </a:ext>
            </a:extLst>
          </p:cNvPr>
          <p:cNvPicPr>
            <a:picLocks noChangeAspect="1"/>
          </p:cNvPicPr>
          <p:nvPr/>
        </p:nvPicPr>
        <p:blipFill>
          <a:blip r:embed="rId4"/>
          <a:stretch>
            <a:fillRect/>
          </a:stretch>
        </p:blipFill>
        <p:spPr>
          <a:xfrm>
            <a:off x="4512623" y="1568974"/>
            <a:ext cx="1971304" cy="2441209"/>
          </a:xfrm>
          <a:prstGeom prst="rect">
            <a:avLst/>
          </a:prstGeom>
          <a:ln>
            <a:solidFill>
              <a:schemeClr val="tx1"/>
            </a:solidFill>
          </a:ln>
        </p:spPr>
      </p:pic>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Notes Placeholder 2">
            <a:extLst>
              <a:ext uri="{FF2B5EF4-FFF2-40B4-BE49-F238E27FC236}">
                <a16:creationId xmlns:a16="http://schemas.microsoft.com/office/drawing/2014/main" id="{AC7CA8CA-6427-42DE-9C5A-700EF192698F}"/>
              </a:ext>
            </a:extLst>
          </p:cNvPr>
          <p:cNvSpPr>
            <a:spLocks noGrp="1"/>
          </p:cNvSpPr>
          <p:nvPr>
            <p:ph type="body" idx="1"/>
          </p:nvPr>
        </p:nvSpPr>
        <p:spPr/>
        <p:txBody>
          <a:bodyPr/>
          <a:lstStyle/>
          <a:p>
            <a:r>
              <a:rPr lang="en-US" altLang="en-US" dirty="0"/>
              <a:t>These are examples of strategies to start the lines of communication with families. </a:t>
            </a:r>
          </a:p>
          <a:p>
            <a:r>
              <a:rPr lang="en-US" altLang="en-US" dirty="0"/>
              <a:t>Participate in community cultural gatherings that are open to the public. If you are invited, your attendance at cultural celebrations may provide an opportunity to foster relationships with the children and families. </a:t>
            </a:r>
          </a:p>
          <a:p>
            <a:r>
              <a:rPr lang="en-US" altLang="en-US" dirty="0"/>
              <a:t>Take a moment and turn to Family Partnerships and Culture [CDE], pp 8-9, now to see more strategies you can use.</a:t>
            </a:r>
          </a:p>
          <a:p>
            <a:endParaRPr lang="en-US" altLang="en-US" dirty="0"/>
          </a:p>
          <a:p>
            <a:r>
              <a:rPr lang="en-US" altLang="en-US" b="1" dirty="0"/>
              <a:t>Debrief: </a:t>
            </a:r>
            <a:r>
              <a:rPr lang="en-US" altLang="en-US" dirty="0"/>
              <a:t>Remind participants that “</a:t>
            </a:r>
            <a:r>
              <a:rPr lang="en-US" altLang="ja-JP" dirty="0"/>
              <a:t>Mistakes will certainly be made and are part of the learning process. Although cultural responsiveness may be challenging, it can ultimately be a source of deep joy and meaningful relationships</a:t>
            </a:r>
            <a:r>
              <a:rPr lang="en-US" altLang="en-US" dirty="0"/>
              <a:t>”</a:t>
            </a:r>
            <a:r>
              <a:rPr lang="en-US" altLang="ja-JP" dirty="0"/>
              <a:t> (</a:t>
            </a:r>
            <a:r>
              <a:rPr lang="en-US" altLang="en-US" dirty="0"/>
              <a:t>Family Partnerships and Culture [CDE], </a:t>
            </a:r>
            <a:r>
              <a:rPr lang="en-US" altLang="ja-JP" dirty="0"/>
              <a:t>p. 98).</a:t>
            </a:r>
          </a:p>
          <a:p>
            <a:endParaRPr lang="en-US" altLang="en-US" dirty="0"/>
          </a:p>
        </p:txBody>
      </p:sp>
      <p:sp>
        <p:nvSpPr>
          <p:cNvPr id="90115" name="Slide Number Placeholder 3">
            <a:extLst>
              <a:ext uri="{FF2B5EF4-FFF2-40B4-BE49-F238E27FC236}">
                <a16:creationId xmlns:a16="http://schemas.microsoft.com/office/drawing/2014/main" id="{3F4BDE16-C90B-4452-B5FD-07A165B926B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8000">
                <a:solidFill>
                  <a:schemeClr val="tx1"/>
                </a:solidFill>
                <a:latin typeface="Arial" panose="020B0604020202020204" pitchFamily="34" charset="0"/>
                <a:ea typeface="ＭＳ Ｐゴシック" panose="020B0600070205080204" pitchFamily="34" charset="-128"/>
              </a:defRPr>
            </a:lvl1pPr>
            <a:lvl2pPr marL="773113" indent="-296863" defTabSz="965200">
              <a:defRPr sz="8000">
                <a:solidFill>
                  <a:schemeClr val="tx1"/>
                </a:solidFill>
                <a:latin typeface="Arial" panose="020B0604020202020204" pitchFamily="34" charset="0"/>
                <a:ea typeface="ＭＳ Ｐゴシック" panose="020B0600070205080204" pitchFamily="34" charset="-128"/>
              </a:defRPr>
            </a:lvl2pPr>
            <a:lvl3pPr marL="1189038" indent="-236538" defTabSz="965200">
              <a:defRPr sz="8000">
                <a:solidFill>
                  <a:schemeClr val="tx1"/>
                </a:solidFill>
                <a:latin typeface="Arial" panose="020B0604020202020204" pitchFamily="34" charset="0"/>
                <a:ea typeface="ＭＳ Ｐゴシック" panose="020B0600070205080204" pitchFamily="34" charset="-128"/>
              </a:defRPr>
            </a:lvl3pPr>
            <a:lvl4pPr marL="1663700" indent="-236538" defTabSz="965200">
              <a:defRPr sz="8000">
                <a:solidFill>
                  <a:schemeClr val="tx1"/>
                </a:solidFill>
                <a:latin typeface="Arial" panose="020B0604020202020204" pitchFamily="34" charset="0"/>
                <a:ea typeface="ＭＳ Ｐゴシック" panose="020B0600070205080204" pitchFamily="34" charset="-128"/>
              </a:defRPr>
            </a:lvl4pPr>
            <a:lvl5pPr marL="2139950" indent="-236538" defTabSz="965200">
              <a:defRPr sz="8000">
                <a:solidFill>
                  <a:schemeClr val="tx1"/>
                </a:solidFill>
                <a:latin typeface="Arial" panose="020B0604020202020204" pitchFamily="34" charset="0"/>
                <a:ea typeface="ＭＳ Ｐゴシック" panose="020B0600070205080204" pitchFamily="34" charset="-128"/>
              </a:defRPr>
            </a:lvl5pPr>
            <a:lvl6pPr marL="2597150" indent="-236538" defTabSz="965200" eaLnBrk="0" fontAlgn="base" hangingPunct="0">
              <a:spcBef>
                <a:spcPct val="0"/>
              </a:spcBef>
              <a:spcAft>
                <a:spcPct val="0"/>
              </a:spcAft>
              <a:defRPr sz="8000">
                <a:solidFill>
                  <a:schemeClr val="tx1"/>
                </a:solidFill>
                <a:latin typeface="Arial" panose="020B0604020202020204" pitchFamily="34" charset="0"/>
                <a:ea typeface="ＭＳ Ｐゴシック" panose="020B0600070205080204" pitchFamily="34" charset="-128"/>
              </a:defRPr>
            </a:lvl6pPr>
            <a:lvl7pPr marL="3054350" indent="-236538" defTabSz="965200" eaLnBrk="0" fontAlgn="base" hangingPunct="0">
              <a:spcBef>
                <a:spcPct val="0"/>
              </a:spcBef>
              <a:spcAft>
                <a:spcPct val="0"/>
              </a:spcAft>
              <a:defRPr sz="8000">
                <a:solidFill>
                  <a:schemeClr val="tx1"/>
                </a:solidFill>
                <a:latin typeface="Arial" panose="020B0604020202020204" pitchFamily="34" charset="0"/>
                <a:ea typeface="ＭＳ Ｐゴシック" panose="020B0600070205080204" pitchFamily="34" charset="-128"/>
              </a:defRPr>
            </a:lvl7pPr>
            <a:lvl8pPr marL="3511550" indent="-236538" defTabSz="965200" eaLnBrk="0" fontAlgn="base" hangingPunct="0">
              <a:spcBef>
                <a:spcPct val="0"/>
              </a:spcBef>
              <a:spcAft>
                <a:spcPct val="0"/>
              </a:spcAft>
              <a:defRPr sz="8000">
                <a:solidFill>
                  <a:schemeClr val="tx1"/>
                </a:solidFill>
                <a:latin typeface="Arial" panose="020B0604020202020204" pitchFamily="34" charset="0"/>
                <a:ea typeface="ＭＳ Ｐゴシック" panose="020B0600070205080204" pitchFamily="34" charset="-128"/>
              </a:defRPr>
            </a:lvl8pPr>
            <a:lvl9pPr marL="3968750" indent="-236538" defTabSz="965200" eaLnBrk="0" fontAlgn="base" hangingPunct="0">
              <a:spcBef>
                <a:spcPct val="0"/>
              </a:spcBef>
              <a:spcAft>
                <a:spcPct val="0"/>
              </a:spcAft>
              <a:defRPr sz="8000">
                <a:solidFill>
                  <a:schemeClr val="tx1"/>
                </a:solidFill>
                <a:latin typeface="Arial" panose="020B0604020202020204" pitchFamily="34" charset="0"/>
                <a:ea typeface="ＭＳ Ｐゴシック" panose="020B0600070205080204" pitchFamily="34" charset="-128"/>
              </a:defRPr>
            </a:lvl9pPr>
          </a:lstStyle>
          <a:p>
            <a:fld id="{389B801D-8AAC-4E97-B1CC-7BA589B01A67}" type="slidenum">
              <a:rPr lang="en-US" altLang="en-US" sz="1200" smtClean="0">
                <a:solidFill>
                  <a:srgbClr val="000054"/>
                </a:solidFill>
              </a:rPr>
              <a:pPr/>
              <a:t>25</a:t>
            </a:fld>
            <a:endParaRPr lang="en-US" altLang="en-US" sz="1200" dirty="0">
              <a:solidFill>
                <a:srgbClr val="000054"/>
              </a:solidFill>
            </a:endParaRPr>
          </a:p>
        </p:txBody>
      </p:sp>
      <p:sp>
        <p:nvSpPr>
          <p:cNvPr id="3" name="Slide Image Placeholder 2">
            <a:extLst>
              <a:ext uri="{FF2B5EF4-FFF2-40B4-BE49-F238E27FC236}">
                <a16:creationId xmlns:a16="http://schemas.microsoft.com/office/drawing/2014/main" id="{AA5FC3A4-5C78-8A30-D525-EA0B4D1CBEAA}"/>
              </a:ext>
            </a:extLst>
          </p:cNvPr>
          <p:cNvSpPr>
            <a:spLocks noGrp="1" noRot="1" noChangeAspect="1"/>
          </p:cNvSpPr>
          <p:nvPr>
            <p:ph type="sldImg"/>
          </p:nvPr>
        </p:nvSpPr>
        <p:spPr>
          <a:xfrm>
            <a:off x="279400" y="1709738"/>
            <a:ext cx="4032250" cy="2268537"/>
          </a:xfrm>
        </p:spPr>
      </p:sp>
      <p:sp>
        <p:nvSpPr>
          <p:cNvPr id="2" name="TextBox 1">
            <a:extLst>
              <a:ext uri="{FF2B5EF4-FFF2-40B4-BE49-F238E27FC236}">
                <a16:creationId xmlns:a16="http://schemas.microsoft.com/office/drawing/2014/main" id="{04297729-4AC2-9975-7E21-03E7D1DBC851}"/>
              </a:ext>
            </a:extLst>
          </p:cNvPr>
          <p:cNvSpPr txBox="1"/>
          <p:nvPr/>
        </p:nvSpPr>
        <p:spPr>
          <a:xfrm>
            <a:off x="5058785" y="1960172"/>
            <a:ext cx="1045029" cy="338554"/>
          </a:xfrm>
          <a:prstGeom prst="rect">
            <a:avLst/>
          </a:prstGeom>
          <a:noFill/>
        </p:spPr>
        <p:txBody>
          <a:bodyPr wrap="square" rtlCol="0">
            <a:spAutoFit/>
          </a:bodyPr>
          <a:lstStyle/>
          <a:p>
            <a:pPr algn="ctr"/>
            <a:r>
              <a:rPr lang="en-US" sz="1600" b="1" dirty="0"/>
              <a:t>None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Notes Placeholder 2">
            <a:extLst>
              <a:ext uri="{FF2B5EF4-FFF2-40B4-BE49-F238E27FC236}">
                <a16:creationId xmlns:a16="http://schemas.microsoft.com/office/drawing/2014/main" id="{076E0FD4-1D2E-4C06-9BCA-5E14CA2F86B5}"/>
              </a:ext>
            </a:extLst>
          </p:cNvPr>
          <p:cNvSpPr>
            <a:spLocks noGrp="1"/>
          </p:cNvSpPr>
          <p:nvPr>
            <p:ph type="body" idx="1"/>
          </p:nvPr>
        </p:nvSpPr>
        <p:spPr>
          <a:xfrm>
            <a:off x="685800" y="4400549"/>
            <a:ext cx="5486400" cy="4082823"/>
          </a:xfrm>
        </p:spPr>
        <p:txBody>
          <a:bodyPr/>
          <a:lstStyle/>
          <a:p>
            <a:pPr marL="0" indent="0">
              <a:lnSpc>
                <a:spcPct val="90000"/>
              </a:lnSpc>
              <a:buNone/>
              <a:defRPr/>
            </a:pPr>
            <a:r>
              <a:rPr lang="en-US" dirty="0"/>
              <a:t>How does our program…</a:t>
            </a:r>
          </a:p>
          <a:p>
            <a:pPr marL="228600" indent="-171450">
              <a:lnSpc>
                <a:spcPct val="90000"/>
              </a:lnSpc>
              <a:buFont typeface="Arial" panose="020B0604020202020204" pitchFamily="34" charset="0"/>
              <a:buChar char="•"/>
              <a:defRPr/>
            </a:pPr>
            <a:r>
              <a:rPr lang="en-US" dirty="0"/>
              <a:t>Value families and their contribution to children’s learning?</a:t>
            </a:r>
          </a:p>
          <a:p>
            <a:pPr marL="228600" indent="-171450">
              <a:lnSpc>
                <a:spcPct val="90000"/>
              </a:lnSpc>
              <a:buFont typeface="Arial" panose="020B0604020202020204" pitchFamily="34" charset="0"/>
              <a:buChar char="•"/>
              <a:defRPr/>
            </a:pPr>
            <a:r>
              <a:rPr lang="en-US" dirty="0"/>
              <a:t>Approach cultural diversity with an open mind?</a:t>
            </a:r>
          </a:p>
          <a:p>
            <a:pPr marL="228600" indent="-171450">
              <a:lnSpc>
                <a:spcPct val="90000"/>
              </a:lnSpc>
              <a:buFont typeface="Arial" panose="020B0604020202020204" pitchFamily="34" charset="0"/>
              <a:buChar char="•"/>
              <a:defRPr/>
            </a:pPr>
            <a:r>
              <a:rPr lang="en-US" dirty="0"/>
              <a:t>Apply knowledge gained about families, including their values and beliefs, to teaching and learning?</a:t>
            </a:r>
          </a:p>
          <a:p>
            <a:r>
              <a:rPr lang="en-US" altLang="en-US" dirty="0"/>
              <a:t>Families have valuable information necessary to understand the children you serve. “To develop a partnership and to tap into the family as a primary resource, teachers and program staff must reach out to families, learn about them, and develop strong partnerships with them. This process requires openness to learning and an effort to understand the individuality of each family and the diversity of the families from which the children come.”( Family partnership and Culture p. x)</a:t>
            </a:r>
          </a:p>
          <a:p>
            <a:r>
              <a:rPr lang="en-US" altLang="en-US" b="1" dirty="0"/>
              <a:t>Trainer note:</a:t>
            </a:r>
          </a:p>
          <a:p>
            <a:r>
              <a:rPr lang="en-US" altLang="en-US" dirty="0"/>
              <a:t>Before this activity, have three chart papers posted, each with the question written on it. Post them throughout the room. </a:t>
            </a:r>
          </a:p>
          <a:p>
            <a:r>
              <a:rPr lang="en-US" altLang="en-US" dirty="0"/>
              <a:t>Have teachers write a response to each question on a sticky note and post it on the appropriate chart paper.</a:t>
            </a:r>
          </a:p>
          <a:p>
            <a:endParaRPr lang="en-US" altLang="en-US" dirty="0"/>
          </a:p>
          <a:p>
            <a:endParaRPr lang="en-US" altLang="en-US" dirty="0"/>
          </a:p>
        </p:txBody>
      </p:sp>
      <p:sp>
        <p:nvSpPr>
          <p:cNvPr id="92163" name="Slide Number Placeholder 3">
            <a:extLst>
              <a:ext uri="{FF2B5EF4-FFF2-40B4-BE49-F238E27FC236}">
                <a16:creationId xmlns:a16="http://schemas.microsoft.com/office/drawing/2014/main" id="{65CF3B29-6750-4F91-9507-5EE00486149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9pPr>
          </a:lstStyle>
          <a:p>
            <a:pPr>
              <a:spcBef>
                <a:spcPct val="0"/>
              </a:spcBef>
            </a:pPr>
            <a:fld id="{0E3556C9-4132-4521-A6C8-C2C3929F05A5}" type="slidenum">
              <a:rPr lang="en-US" altLang="en-US" sz="1300" smtClean="0">
                <a:latin typeface="Times" panose="02020603050405020304" pitchFamily="18" charset="0"/>
              </a:rPr>
              <a:pPr>
                <a:spcBef>
                  <a:spcPct val="0"/>
                </a:spcBef>
              </a:pPr>
              <a:t>26</a:t>
            </a:fld>
            <a:endParaRPr lang="en-US" altLang="en-US" sz="1300" dirty="0">
              <a:latin typeface="Times" panose="02020603050405020304" pitchFamily="18" charset="0"/>
            </a:endParaRPr>
          </a:p>
        </p:txBody>
      </p:sp>
      <p:sp>
        <p:nvSpPr>
          <p:cNvPr id="3" name="Slide Image Placeholder 2">
            <a:extLst>
              <a:ext uri="{FF2B5EF4-FFF2-40B4-BE49-F238E27FC236}">
                <a16:creationId xmlns:a16="http://schemas.microsoft.com/office/drawing/2014/main" id="{09767851-90C6-25F4-B64A-6641C5066526}"/>
              </a:ext>
            </a:extLst>
          </p:cNvPr>
          <p:cNvSpPr>
            <a:spLocks noGrp="1" noRot="1" noChangeAspect="1"/>
          </p:cNvSpPr>
          <p:nvPr>
            <p:ph type="sldImg"/>
          </p:nvPr>
        </p:nvSpPr>
        <p:spPr>
          <a:xfrm>
            <a:off x="279400" y="1709738"/>
            <a:ext cx="4032250" cy="2268537"/>
          </a:xfrm>
        </p:spPr>
      </p:sp>
      <p:pic>
        <p:nvPicPr>
          <p:cNvPr id="2" name="Picture 1">
            <a:extLst>
              <a:ext uri="{FF2B5EF4-FFF2-40B4-BE49-F238E27FC236}">
                <a16:creationId xmlns:a16="http://schemas.microsoft.com/office/drawing/2014/main" id="{E326D037-0C5A-F7F9-78A0-4E006D1F8FB4}"/>
              </a:ext>
            </a:extLst>
          </p:cNvPr>
          <p:cNvPicPr>
            <a:picLocks noChangeAspect="1"/>
          </p:cNvPicPr>
          <p:nvPr/>
        </p:nvPicPr>
        <p:blipFill rotWithShape="1">
          <a:blip r:embed="rId3">
            <a:extLst>
              <a:ext uri="{28A0092B-C50C-407E-A947-70E740481C1C}">
                <a14:useLocalDpi xmlns:a14="http://schemas.microsoft.com/office/drawing/2010/main" val="0"/>
              </a:ext>
            </a:extLst>
          </a:blip>
          <a:srcRect r="7537" b="11436"/>
          <a:stretch>
            <a:fillRect/>
          </a:stretch>
        </p:blipFill>
        <p:spPr bwMode="auto">
          <a:xfrm>
            <a:off x="4473307" y="1573481"/>
            <a:ext cx="2104901" cy="260663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Slide Number Placeholder 3">
            <a:extLst>
              <a:ext uri="{FF2B5EF4-FFF2-40B4-BE49-F238E27FC236}">
                <a16:creationId xmlns:a16="http://schemas.microsoft.com/office/drawing/2014/main" id="{F9F0DCF3-42A5-4BC2-BDDB-9DC96A787584}"/>
              </a:ext>
            </a:extLst>
          </p:cNvPr>
          <p:cNvSpPr>
            <a:spLocks noGrp="1"/>
          </p:cNvSpPr>
          <p:nvPr>
            <p:ph type="sldNum" sz="quarter" idx="5"/>
          </p:nvPr>
        </p:nvSpPr>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9pPr>
          </a:lstStyle>
          <a:p>
            <a:fld id="{DF72284C-4634-439C-B769-316A6335181E}" type="slidenum">
              <a:rPr lang="en-US" altLang="en-US" smtClean="0"/>
              <a:pPr/>
              <a:t>27</a:t>
            </a:fld>
            <a:endParaRPr lang="en-US" altLang="en-US" dirty="0"/>
          </a:p>
        </p:txBody>
      </p:sp>
      <p:sp>
        <p:nvSpPr>
          <p:cNvPr id="3" name="Slide Image Placeholder 2">
            <a:extLst>
              <a:ext uri="{FF2B5EF4-FFF2-40B4-BE49-F238E27FC236}">
                <a16:creationId xmlns:a16="http://schemas.microsoft.com/office/drawing/2014/main" id="{FDC97828-EA08-620E-F257-4B54B235430C}"/>
              </a:ext>
            </a:extLst>
          </p:cNvPr>
          <p:cNvSpPr>
            <a:spLocks noGrp="1" noRot="1" noChangeAspect="1"/>
          </p:cNvSpPr>
          <p:nvPr>
            <p:ph type="sldImg"/>
          </p:nvPr>
        </p:nvSpPr>
        <p:spPr>
          <a:xfrm>
            <a:off x="279400" y="1709738"/>
            <a:ext cx="4032250" cy="2268537"/>
          </a:xfrm>
        </p:spPr>
      </p:sp>
      <p:sp>
        <p:nvSpPr>
          <p:cNvPr id="4" name="Notes Placeholder 3">
            <a:extLst>
              <a:ext uri="{FF2B5EF4-FFF2-40B4-BE49-F238E27FC236}">
                <a16:creationId xmlns:a16="http://schemas.microsoft.com/office/drawing/2014/main" id="{A8D32271-8DA4-B926-D26E-A6C4426310CD}"/>
              </a:ext>
            </a:extLst>
          </p:cNvPr>
          <p:cNvSpPr>
            <a:spLocks noGrp="1"/>
          </p:cNvSpPr>
          <p:nvPr>
            <p:ph type="body" idx="1"/>
          </p:nvPr>
        </p:nvSpPr>
        <p:spPr/>
        <p:txBody>
          <a:bodyPr/>
          <a:lstStyle/>
          <a:p>
            <a:r>
              <a:rPr lang="en-US" dirty="0"/>
              <a:t>Now that we are coming to the end. Please share questions or thoughts about the topic or resources we shared today.</a:t>
            </a:r>
          </a:p>
          <a:p>
            <a:r>
              <a:rPr lang="en-US" dirty="0"/>
              <a:t>While you type the questions – Maria will call a raffle winner.</a:t>
            </a:r>
          </a:p>
        </p:txBody>
      </p:sp>
      <p:sp>
        <p:nvSpPr>
          <p:cNvPr id="2" name="TextBox 1">
            <a:extLst>
              <a:ext uri="{FF2B5EF4-FFF2-40B4-BE49-F238E27FC236}">
                <a16:creationId xmlns:a16="http://schemas.microsoft.com/office/drawing/2014/main" id="{3E19D24C-6F8E-4815-2F4E-3F3746CD6205}"/>
              </a:ext>
            </a:extLst>
          </p:cNvPr>
          <p:cNvSpPr txBox="1"/>
          <p:nvPr/>
        </p:nvSpPr>
        <p:spPr>
          <a:xfrm>
            <a:off x="5058785" y="1948297"/>
            <a:ext cx="1045029" cy="338554"/>
          </a:xfrm>
          <a:prstGeom prst="rect">
            <a:avLst/>
          </a:prstGeom>
          <a:noFill/>
        </p:spPr>
        <p:txBody>
          <a:bodyPr wrap="square" rtlCol="0">
            <a:spAutoFit/>
          </a:bodyPr>
          <a:lstStyle/>
          <a:p>
            <a:pPr algn="ctr"/>
            <a:r>
              <a:rPr lang="en-US" sz="1600" b="1" dirty="0"/>
              <a:t>None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Notes Placeholder 2"/>
          <p:cNvSpPr>
            <a:spLocks noGrp="1"/>
          </p:cNvSpPr>
          <p:nvPr>
            <p:ph type="body" idx="1"/>
          </p:nvPr>
        </p:nvSpPr>
        <p:spPr/>
        <p:txBody>
          <a:bodyPr/>
          <a:lstStyle/>
          <a:p>
            <a:r>
              <a:rPr lang="en-US" altLang="en-US" dirty="0"/>
              <a:t>Curriculum Frameworks: The California Early Learning and Development System includes several components related to the Early Learning Foundations. The foundations are about the child and explain what a child may be able to do at different developmental milestones. They are similar to early learning standards in other states. The companion document to the foundations is the Curriculum Frameworks, which provides teachers with information on how to support children’s learning and development, as well as information for them to share with families.</a:t>
            </a:r>
          </a:p>
          <a:p>
            <a:endParaRPr lang="en-US" altLang="en-US" dirty="0"/>
          </a:p>
          <a:p>
            <a:r>
              <a:rPr lang="en-US" altLang="en-US" dirty="0"/>
              <a:t>All About Young Children: As with the rest of the field, the CDE acknowledges families’ central role in child development. It became clear that families must be able to access the information in the foundations. So, with WestEd, CDE created a tool to help families use the learning foundations. In creating this resource, of course, the diverse needs of families were identified. Instead of making a publication, the team decided it needed to be a living, breathing resource that changes just like families. An interactive website was developed that can be viewed in seven languages, focused on five learning domains, and spanning five age ranges to meet families’ interests and needs. </a:t>
            </a:r>
          </a:p>
          <a:p>
            <a:endParaRPr lang="en-US" altLang="en-US" dirty="0"/>
          </a:p>
          <a:p>
            <a:r>
              <a:rPr lang="en-US" altLang="en-US" dirty="0"/>
              <a:t>Best Practices in Partnering with Families: It is not just the information that families need to participate in and lead their child’s education. It is also necessary to build relationships with their education centers and teachers so that they can share the information that they bring to the table, and teachers can learn about the family and use this information with the family to support the child. </a:t>
            </a:r>
          </a:p>
          <a:p>
            <a:endParaRPr lang="en-US" altLang="en-US" dirty="0"/>
          </a:p>
          <a:p>
            <a:r>
              <a:rPr lang="en-US" altLang="en-US" dirty="0"/>
              <a:t>DRDP: The Desired Results Developmental Profile is an observational assessment aligned with the Foundations that provides information to teachers and families. </a:t>
            </a:r>
          </a:p>
          <a:p>
            <a:endParaRPr lang="en-US" altLang="en-US" dirty="0"/>
          </a:p>
          <a:p>
            <a:r>
              <a:rPr lang="en-US" altLang="en-US" dirty="0"/>
              <a:t>California Early Childhood Online (CECO) has online training to support teachers, staff, and caregivers. There are many courses, including Strengthening Families. Strengthening Families is a national movement, and this online course is A Resource for Action: Implementing the Strengthening Families Protective Factors Framework. In addition to strengthening families, many other courses on CECO may include content on partnering with families. For example, there are courses on each of the foundation’s domains, including sections of the Framework Engaging Families and courses on effectively utilizing the DRDP, which supports partnering with families. </a:t>
            </a:r>
          </a:p>
          <a:p>
            <a:endParaRPr lang="en-US" altLang="en-US" dirty="0"/>
          </a:p>
          <a:p>
            <a:r>
              <a:rPr lang="en-US" altLang="en-US" dirty="0"/>
              <a:t>Headstart.gov: Head Start offers online resources to build strong, effective partnerships that help parents and children thrive. Some valuable resources include courses on Building Partnerships with Families, Strategies for Family Engagement: Attitudes and Practices, Family Engagement and Cultural Perspectives: Applying Strengths-based Attitudes, and Partnering with Families of Children who are Dual Language Learners. There are also guidance resources for supervisory administrators to help their staff use a strengths-based approach in their work with families. </a:t>
            </a:r>
          </a:p>
          <a:p>
            <a:r>
              <a:rPr lang="en-US" altLang="en-US" dirty="0"/>
              <a:t>(https://headstart.gov/family-engagement/article/building-partnerships-families-series)</a:t>
            </a:r>
          </a:p>
        </p:txBody>
      </p:sp>
      <p:sp>
        <p:nvSpPr>
          <p:cNvPr id="98307" name="Slide Number Placeholder 3"/>
          <p:cNvSpPr>
            <a:spLocks noGrp="1"/>
          </p:cNvSpPr>
          <p:nvPr>
            <p:ph type="sldNum" sz="quarter" idx="5"/>
          </p:nvPr>
        </p:nvSpPr>
        <p:spPr/>
        <p:txBody>
          <a:bodyPr/>
          <a:lstStyle>
            <a:lvl1pPr defTabSz="966393">
              <a:defRPr sz="1400">
                <a:solidFill>
                  <a:srgbClr val="000054"/>
                </a:solidFill>
                <a:latin typeface="Arial" panose="020B0604020202020204" pitchFamily="34" charset="0"/>
                <a:ea typeface="MS PGothic" panose="020B0600070205080204" pitchFamily="34" charset="-128"/>
              </a:defRPr>
            </a:lvl1pPr>
            <a:lvl2pPr marL="773114" indent="-297351" defTabSz="966393">
              <a:defRPr sz="1400">
                <a:solidFill>
                  <a:srgbClr val="000054"/>
                </a:solidFill>
                <a:latin typeface="Arial" panose="020B0604020202020204" pitchFamily="34" charset="0"/>
                <a:ea typeface="MS PGothic" panose="020B0600070205080204" pitchFamily="34" charset="-128"/>
              </a:defRPr>
            </a:lvl2pPr>
            <a:lvl3pPr marL="1189406" indent="-237881" defTabSz="966393">
              <a:defRPr sz="1400">
                <a:solidFill>
                  <a:srgbClr val="000054"/>
                </a:solidFill>
                <a:latin typeface="Arial" panose="020B0604020202020204" pitchFamily="34" charset="0"/>
                <a:ea typeface="MS PGothic" panose="020B0600070205080204" pitchFamily="34" charset="-128"/>
              </a:defRPr>
            </a:lvl3pPr>
            <a:lvl4pPr marL="1665168" indent="-237881" defTabSz="966393">
              <a:defRPr sz="1400">
                <a:solidFill>
                  <a:srgbClr val="000054"/>
                </a:solidFill>
                <a:latin typeface="Arial" panose="020B0604020202020204" pitchFamily="34" charset="0"/>
                <a:ea typeface="MS PGothic" panose="020B0600070205080204" pitchFamily="34" charset="-128"/>
              </a:defRPr>
            </a:lvl4pPr>
            <a:lvl5pPr marL="2140930" indent="-237881" defTabSz="966393">
              <a:defRPr sz="1400">
                <a:solidFill>
                  <a:srgbClr val="000054"/>
                </a:solidFill>
                <a:latin typeface="Arial" panose="020B0604020202020204" pitchFamily="34" charset="0"/>
                <a:ea typeface="MS PGothic" panose="020B0600070205080204" pitchFamily="34" charset="-128"/>
              </a:defRPr>
            </a:lvl5pPr>
            <a:lvl6pPr marL="2616693" indent="-237881" defTabSz="966393" eaLnBrk="0" fontAlgn="base" hangingPunct="0">
              <a:spcBef>
                <a:spcPct val="0"/>
              </a:spcBef>
              <a:spcAft>
                <a:spcPct val="0"/>
              </a:spcAft>
              <a:defRPr sz="1400">
                <a:solidFill>
                  <a:srgbClr val="000054"/>
                </a:solidFill>
                <a:latin typeface="Arial" panose="020B0604020202020204" pitchFamily="34" charset="0"/>
                <a:ea typeface="MS PGothic" panose="020B0600070205080204" pitchFamily="34" charset="-128"/>
              </a:defRPr>
            </a:lvl6pPr>
            <a:lvl7pPr marL="3092455" indent="-237881" defTabSz="966393" eaLnBrk="0" fontAlgn="base" hangingPunct="0">
              <a:spcBef>
                <a:spcPct val="0"/>
              </a:spcBef>
              <a:spcAft>
                <a:spcPct val="0"/>
              </a:spcAft>
              <a:defRPr sz="1400">
                <a:solidFill>
                  <a:srgbClr val="000054"/>
                </a:solidFill>
                <a:latin typeface="Arial" panose="020B0604020202020204" pitchFamily="34" charset="0"/>
                <a:ea typeface="MS PGothic" panose="020B0600070205080204" pitchFamily="34" charset="-128"/>
              </a:defRPr>
            </a:lvl7pPr>
            <a:lvl8pPr marL="3568217" indent="-237881" defTabSz="966393" eaLnBrk="0" fontAlgn="base" hangingPunct="0">
              <a:spcBef>
                <a:spcPct val="0"/>
              </a:spcBef>
              <a:spcAft>
                <a:spcPct val="0"/>
              </a:spcAft>
              <a:defRPr sz="1400">
                <a:solidFill>
                  <a:srgbClr val="000054"/>
                </a:solidFill>
                <a:latin typeface="Arial" panose="020B0604020202020204" pitchFamily="34" charset="0"/>
                <a:ea typeface="MS PGothic" panose="020B0600070205080204" pitchFamily="34" charset="-128"/>
              </a:defRPr>
            </a:lvl8pPr>
            <a:lvl9pPr marL="4043980" indent="-237881" defTabSz="966393" eaLnBrk="0" fontAlgn="base" hangingPunct="0">
              <a:spcBef>
                <a:spcPct val="0"/>
              </a:spcBef>
              <a:spcAft>
                <a:spcPct val="0"/>
              </a:spcAft>
              <a:defRPr sz="1400">
                <a:solidFill>
                  <a:srgbClr val="000054"/>
                </a:solidFill>
                <a:latin typeface="Arial" panose="020B0604020202020204" pitchFamily="34" charset="0"/>
                <a:ea typeface="MS PGothic" panose="020B0600070205080204" pitchFamily="34" charset="-128"/>
              </a:defRPr>
            </a:lvl9pPr>
          </a:lstStyle>
          <a:p>
            <a:fld id="{9D667C09-F5EF-4565-AFB8-D644126A37B6}" type="slidenum">
              <a:rPr lang="en-US" altLang="en-US"/>
              <a:pPr/>
              <a:t>28</a:t>
            </a:fld>
            <a:endParaRPr lang="en-US" altLang="en-US" dirty="0"/>
          </a:p>
        </p:txBody>
      </p:sp>
      <p:sp>
        <p:nvSpPr>
          <p:cNvPr id="4" name="Slide Image Placeholder 3">
            <a:extLst>
              <a:ext uri="{FF2B5EF4-FFF2-40B4-BE49-F238E27FC236}">
                <a16:creationId xmlns:a16="http://schemas.microsoft.com/office/drawing/2014/main" id="{A26AB3BB-B0B8-D975-5E61-23424508788E}"/>
              </a:ext>
            </a:extLst>
          </p:cNvPr>
          <p:cNvSpPr>
            <a:spLocks noGrp="1" noRot="1" noChangeAspect="1"/>
          </p:cNvSpPr>
          <p:nvPr>
            <p:ph type="sldImg"/>
          </p:nvPr>
        </p:nvSpPr>
        <p:spPr>
          <a:xfrm>
            <a:off x="279400" y="1709738"/>
            <a:ext cx="4032250" cy="2268537"/>
          </a:xfrm>
        </p:spPr>
      </p:sp>
    </p:spTree>
    <p:extLst>
      <p:ext uri="{BB962C8B-B14F-4D97-AF65-F5344CB8AC3E}">
        <p14:creationId xmlns:p14="http://schemas.microsoft.com/office/powerpoint/2010/main" val="41711180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400" y="1709738"/>
            <a:ext cx="4032250" cy="2268537"/>
          </a:xfrm>
        </p:spPr>
      </p:sp>
      <p:sp>
        <p:nvSpPr>
          <p:cNvPr id="3" name="Notes Placeholder 2"/>
          <p:cNvSpPr>
            <a:spLocks noGrp="1"/>
          </p:cNvSpPr>
          <p:nvPr>
            <p:ph type="body" idx="1"/>
          </p:nvPr>
        </p:nvSpPr>
        <p:spPr/>
        <p:txBody>
          <a:bodyPr/>
          <a:lstStyle/>
          <a:p>
            <a:r>
              <a:rPr lang="en-US" dirty="0"/>
              <a:t>Thank you!</a:t>
            </a:r>
          </a:p>
        </p:txBody>
      </p:sp>
      <p:sp>
        <p:nvSpPr>
          <p:cNvPr id="4" name="Slide Number Placeholder 3"/>
          <p:cNvSpPr>
            <a:spLocks noGrp="1"/>
          </p:cNvSpPr>
          <p:nvPr>
            <p:ph type="sldNum" sz="quarter" idx="5"/>
          </p:nvPr>
        </p:nvSpPr>
        <p:spPr/>
        <p:txBody>
          <a:bodyPr/>
          <a:lstStyle/>
          <a:p>
            <a:fld id="{442DCFEB-7EA7-7B43-A5BF-418E8D33CF72}" type="slidenum">
              <a:rPr lang="en-US" smtClean="0"/>
              <a:t>29</a:t>
            </a:fld>
            <a:endParaRPr lang="en-US" dirty="0"/>
          </a:p>
        </p:txBody>
      </p:sp>
    </p:spTree>
    <p:extLst>
      <p:ext uri="{BB962C8B-B14F-4D97-AF65-F5344CB8AC3E}">
        <p14:creationId xmlns:p14="http://schemas.microsoft.com/office/powerpoint/2010/main" val="2890115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400" y="1709738"/>
            <a:ext cx="4032250" cy="2268537"/>
          </a:xfrm>
        </p:spPr>
      </p:sp>
      <p:sp>
        <p:nvSpPr>
          <p:cNvPr id="3" name="Notes Placeholder 2"/>
          <p:cNvSpPr>
            <a:spLocks noGrp="1"/>
          </p:cNvSpPr>
          <p:nvPr>
            <p:ph type="body" idx="1"/>
          </p:nvPr>
        </p:nvSpPr>
        <p:spPr/>
        <p:txBody>
          <a:bodyPr/>
          <a:lstStyle/>
          <a:p>
            <a:r>
              <a:rPr lang="en-US" dirty="0">
                <a:latin typeface="Arial" pitchFamily="-111" charset="0"/>
                <a:ea typeface="ＭＳ Ｐゴシック" pitchFamily="-111" charset="-128"/>
              </a:rPr>
              <a:t>Good morning, everyone.</a:t>
            </a:r>
          </a:p>
          <a:p>
            <a:r>
              <a:rPr lang="en-US" dirty="0">
                <a:latin typeface="Arial" pitchFamily="-111" charset="0"/>
                <a:ea typeface="ＭＳ Ｐゴシック" pitchFamily="-111" charset="-128"/>
              </a:rPr>
              <a:t>Today, we will explore and connect family partnerships and Parent Survey Summary of Findings and how to use that data to support strong family partnerships. </a:t>
            </a:r>
          </a:p>
          <a:p>
            <a:r>
              <a:rPr lang="en-US" dirty="0">
                <a:latin typeface="Arial" pitchFamily="-111" charset="0"/>
                <a:ea typeface="ＭＳ Ｐゴシック" pitchFamily="-111" charset="-128"/>
              </a:rPr>
              <a:t>Completing</a:t>
            </a:r>
            <a:r>
              <a:rPr lang="en-US" baseline="0" dirty="0">
                <a:latin typeface="Arial" pitchFamily="-111" charset="0"/>
                <a:ea typeface="ＭＳ Ｐゴシック" pitchFamily="-111" charset="-128"/>
              </a:rPr>
              <a:t> the Parent Survey Summary of Findings is the same as the DRDP. You gather your data, analyze it, and write an action plan for how you will make that data visible in the classroom and throughout your program. The slides for today are available on the Desired Results website and your Google Doc.</a:t>
            </a:r>
          </a:p>
          <a:p>
            <a:endParaRPr lang="en-US" baseline="0" dirty="0">
              <a:latin typeface="Arial" pitchFamily="-111" charset="0"/>
              <a:ea typeface="ＭＳ Ｐゴシック" pitchFamily="-111" charset="-128"/>
            </a:endParaRPr>
          </a:p>
          <a:p>
            <a:r>
              <a:rPr lang="en-US" baseline="0" dirty="0">
                <a:latin typeface="Arial" pitchFamily="-111" charset="0"/>
                <a:ea typeface="ＭＳ Ｐゴシック" pitchFamily="-111" charset="-128"/>
              </a:rPr>
              <a:t>We will also post a recording on the DRDP YouTube Channel.</a:t>
            </a:r>
          </a:p>
          <a:p>
            <a:endParaRPr lang="en-US" dirty="0"/>
          </a:p>
        </p:txBody>
      </p:sp>
      <p:sp>
        <p:nvSpPr>
          <p:cNvPr id="4" name="Slide Number Placeholder 3"/>
          <p:cNvSpPr>
            <a:spLocks noGrp="1"/>
          </p:cNvSpPr>
          <p:nvPr>
            <p:ph type="sldNum" sz="quarter" idx="5"/>
          </p:nvPr>
        </p:nvSpPr>
        <p:spPr/>
        <p:txBody>
          <a:bodyPr/>
          <a:lstStyle/>
          <a:p>
            <a:fld id="{442DCFEB-7EA7-7B43-A5BF-418E8D33CF72}" type="slidenum">
              <a:rPr lang="en-US" smtClean="0"/>
              <a:t>3</a:t>
            </a:fld>
            <a:endParaRPr lang="en-US"/>
          </a:p>
        </p:txBody>
      </p:sp>
    </p:spTree>
    <p:extLst>
      <p:ext uri="{BB962C8B-B14F-4D97-AF65-F5344CB8AC3E}">
        <p14:creationId xmlns:p14="http://schemas.microsoft.com/office/powerpoint/2010/main" val="4168369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400" y="1709738"/>
            <a:ext cx="4032250" cy="2268537"/>
          </a:xfrm>
        </p:spPr>
      </p:sp>
      <p:sp>
        <p:nvSpPr>
          <p:cNvPr id="3" name="Notes Placeholder 2"/>
          <p:cNvSpPr>
            <a:spLocks noGrp="1"/>
          </p:cNvSpPr>
          <p:nvPr>
            <p:ph type="body" idx="1"/>
          </p:nvPr>
        </p:nvSpPr>
        <p:spPr/>
        <p:txBody>
          <a:bodyPr/>
          <a:lstStyle/>
          <a:p>
            <a:r>
              <a:rPr lang="en-US" dirty="0"/>
              <a:t>These are the outcomes for today’s session:</a:t>
            </a:r>
          </a:p>
          <a:p>
            <a:pPr marL="171450" indent="-171450">
              <a:buFont typeface="Arial" panose="020B0604020202020204" pitchFamily="34" charset="0"/>
              <a:buChar char="•"/>
            </a:pPr>
            <a:r>
              <a:rPr lang="en-US" dirty="0"/>
              <a:t>Understand the importance of building strong relationships and trust within families</a:t>
            </a:r>
          </a:p>
          <a:p>
            <a:pPr marL="171450" indent="-171450">
              <a:buFont typeface="Arial" panose="020B0604020202020204" pitchFamily="34" charset="0"/>
              <a:buChar char="•"/>
            </a:pPr>
            <a:r>
              <a:rPr lang="en-US" dirty="0"/>
              <a:t>Gain practical strategies for distributing and collecting parent survey data and using it to inform program improvement.</a:t>
            </a:r>
          </a:p>
          <a:p>
            <a:endParaRPr lang="en-US" dirty="0"/>
          </a:p>
        </p:txBody>
      </p:sp>
      <p:sp>
        <p:nvSpPr>
          <p:cNvPr id="4" name="Slide Number Placeholder 3"/>
          <p:cNvSpPr>
            <a:spLocks noGrp="1"/>
          </p:cNvSpPr>
          <p:nvPr>
            <p:ph type="sldNum" sz="quarter" idx="5"/>
          </p:nvPr>
        </p:nvSpPr>
        <p:spPr/>
        <p:txBody>
          <a:bodyPr/>
          <a:lstStyle/>
          <a:p>
            <a:fld id="{442DCFEB-7EA7-7B43-A5BF-418E8D33CF72}" type="slidenum">
              <a:rPr lang="en-US" smtClean="0"/>
              <a:t>4</a:t>
            </a:fld>
            <a:endParaRPr lang="en-US"/>
          </a:p>
        </p:txBody>
      </p:sp>
    </p:spTree>
    <p:extLst>
      <p:ext uri="{BB962C8B-B14F-4D97-AF65-F5344CB8AC3E}">
        <p14:creationId xmlns:p14="http://schemas.microsoft.com/office/powerpoint/2010/main" val="3569011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400" y="1709738"/>
            <a:ext cx="4032250" cy="2268537"/>
          </a:xfrm>
        </p:spPr>
      </p:sp>
      <p:sp>
        <p:nvSpPr>
          <p:cNvPr id="3" name="Notes Placeholder 2"/>
          <p:cNvSpPr>
            <a:spLocks noGrp="1"/>
          </p:cNvSpPr>
          <p:nvPr>
            <p:ph type="body" idx="1"/>
          </p:nvPr>
        </p:nvSpPr>
        <p:spPr>
          <a:xfrm>
            <a:off x="685800" y="4400549"/>
            <a:ext cx="5486400" cy="4284663"/>
          </a:xfrm>
        </p:spPr>
        <p:txBody>
          <a:bodyPr/>
          <a:lstStyle/>
          <a:p>
            <a:r>
              <a:rPr lang="en-US" dirty="0"/>
              <a:t>We will spend the next 12 minutes in break-out rooms, where you will be placed in groups of three. Choose two of these questions to respond to. Each person will have about two minutes to share their thoughts, ideas, wonderings, or feelings. It's important to listen with your whole heart as others share. Remember, you can pass your turn if you wish. Please keep track of the time while sharing to ensure everyone has a chance to speak.</a:t>
            </a:r>
            <a:endParaRPr lang="en-US" b="1" dirty="0"/>
          </a:p>
          <a:p>
            <a:pPr marL="171450" indent="-171450">
              <a:buFont typeface="Arial" panose="020B0604020202020204" pitchFamily="34" charset="0"/>
              <a:buChar char="•"/>
            </a:pPr>
            <a:r>
              <a:rPr lang="en-US" b="1" dirty="0"/>
              <a:t>Send participants to break-out rooms—ideally with 3-4 people. </a:t>
            </a:r>
          </a:p>
          <a:p>
            <a:pPr marL="171450" indent="-171450">
              <a:buFont typeface="Arial" panose="020B0604020202020204" pitchFamily="34" charset="0"/>
              <a:buChar char="•"/>
            </a:pPr>
            <a:r>
              <a:rPr lang="en-US" b="1" dirty="0"/>
              <a:t>Share the slide in the Zoom break-out rooms. </a:t>
            </a:r>
          </a:p>
          <a:p>
            <a:pPr marL="171450" indent="-171450">
              <a:buFont typeface="Arial" panose="020B0604020202020204" pitchFamily="34" charset="0"/>
              <a:buChar char="•"/>
            </a:pPr>
            <a:r>
              <a:rPr lang="en-US" b="1" dirty="0"/>
              <a:t>When participants return, ask 1-3 people to share. This final step is essential as it connects them to the larger group. </a:t>
            </a:r>
            <a:endParaRPr lang="en-US" dirty="0"/>
          </a:p>
          <a:p>
            <a:endParaRPr lang="en-US" b="1" dirty="0"/>
          </a:p>
          <a:p>
            <a:r>
              <a:rPr lang="en-US" b="1" dirty="0"/>
              <a:t>Slide text: </a:t>
            </a:r>
            <a:br>
              <a:rPr lang="en-US" dirty="0"/>
            </a:br>
            <a:r>
              <a:rPr lang="en-US" sz="1200" dirty="0"/>
              <a:t>How comfortable are you with interacting with families?</a:t>
            </a:r>
          </a:p>
          <a:p>
            <a:pPr marL="171450" indent="-171450">
              <a:buFont typeface="Arial" panose="020B0604020202020204" pitchFamily="34" charset="0"/>
              <a:buChar char="•"/>
            </a:pPr>
            <a:r>
              <a:rPr lang="en-US" sz="1200" dirty="0"/>
              <a:t>Are any barriers preventing you from building relationships with the families in your classroom or program? If so, what are they?</a:t>
            </a:r>
          </a:p>
          <a:p>
            <a:pPr marL="171450" indent="-171450">
              <a:buFont typeface="Arial" panose="020B0604020202020204" pitchFamily="34" charset="0"/>
              <a:buChar char="•"/>
            </a:pPr>
            <a:r>
              <a:rPr lang="en-US" sz="1200" dirty="0"/>
              <a:t>What steps can you take to overcome these barriers?</a:t>
            </a:r>
          </a:p>
          <a:p>
            <a:pPr marL="171450" indent="-171450">
              <a:buFont typeface="Arial" panose="020B0604020202020204" pitchFamily="34" charset="0"/>
              <a:buChar char="•"/>
            </a:pPr>
            <a:r>
              <a:rPr lang="en-US" sz="1200" dirty="0"/>
              <a:t>What does “partnership” mean to you in the context of working with families? </a:t>
            </a:r>
          </a:p>
          <a:p>
            <a:endParaRPr lang="en-US" sz="1200" dirty="0"/>
          </a:p>
          <a:p>
            <a:endParaRPr lang="en-US" sz="1200" dirty="0"/>
          </a:p>
          <a:p>
            <a:endParaRPr lang="en-US" dirty="0"/>
          </a:p>
        </p:txBody>
      </p:sp>
      <p:sp>
        <p:nvSpPr>
          <p:cNvPr id="4" name="Slide Number Placeholder 3"/>
          <p:cNvSpPr>
            <a:spLocks noGrp="1"/>
          </p:cNvSpPr>
          <p:nvPr>
            <p:ph type="sldNum" sz="quarter" idx="5"/>
          </p:nvPr>
        </p:nvSpPr>
        <p:spPr/>
        <p:txBody>
          <a:bodyPr/>
          <a:lstStyle/>
          <a:p>
            <a:fld id="{442DCFEB-7EA7-7B43-A5BF-418E8D33CF72}" type="slidenum">
              <a:rPr lang="en-US" smtClean="0"/>
              <a:t>5</a:t>
            </a:fld>
            <a:endParaRPr lang="en-US"/>
          </a:p>
        </p:txBody>
      </p:sp>
    </p:spTree>
    <p:extLst>
      <p:ext uri="{BB962C8B-B14F-4D97-AF65-F5344CB8AC3E}">
        <p14:creationId xmlns:p14="http://schemas.microsoft.com/office/powerpoint/2010/main" val="1586304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400" y="1709738"/>
            <a:ext cx="4032250" cy="2268537"/>
          </a:xfrm>
        </p:spPr>
      </p:sp>
      <p:sp>
        <p:nvSpPr>
          <p:cNvPr id="3" name="Notes Placeholder 2"/>
          <p:cNvSpPr>
            <a:spLocks noGrp="1"/>
          </p:cNvSpPr>
          <p:nvPr>
            <p:ph type="body" idx="1"/>
          </p:nvPr>
        </p:nvSpPr>
        <p:spPr/>
        <p:txBody>
          <a:bodyPr/>
          <a:lstStyle/>
          <a:p>
            <a:r>
              <a:rPr lang="en-US" altLang="en-US" dirty="0"/>
              <a:t>In this session, participants will learn about the Parent Survey form. They will also learn how to group the survey data in a summary. </a:t>
            </a:r>
          </a:p>
          <a:p>
            <a:r>
              <a:rPr lang="en-US" altLang="en-US" dirty="0"/>
              <a:t> </a:t>
            </a:r>
          </a:p>
          <a:p>
            <a:r>
              <a:rPr lang="en-US" altLang="en-US" b="1" dirty="0"/>
              <a:t>Trainer Note: </a:t>
            </a:r>
          </a:p>
          <a:p>
            <a:pPr marL="171450" indent="-171450">
              <a:buFont typeface="Arial" panose="020B0604020202020204" pitchFamily="34" charset="0"/>
              <a:buChar char="•"/>
            </a:pPr>
            <a:r>
              <a:rPr lang="en-US" altLang="en-US" dirty="0"/>
              <a:t>From the Google Doc, open the first handout, Parent Survey--Developing Family Partnerships binder pages, and view the Table of Contents.</a:t>
            </a:r>
          </a:p>
          <a:p>
            <a:pPr marL="171450" indent="-171450">
              <a:buFont typeface="Arial" panose="020B0604020202020204" pitchFamily="34" charset="0"/>
              <a:buChar char="•"/>
            </a:pPr>
            <a:r>
              <a:rPr lang="en-US" altLang="en-US" dirty="0"/>
              <a:t>Use annotate to star the most useful activities for your staff. </a:t>
            </a:r>
          </a:p>
          <a:p>
            <a:pPr marL="171450" indent="-171450">
              <a:buFont typeface="Arial" panose="020B0604020202020204" pitchFamily="34" charset="0"/>
              <a:buChar char="•"/>
            </a:pPr>
            <a:r>
              <a:rPr lang="en-US" altLang="en-US" dirty="0"/>
              <a:t>This section will review the parent survey requirements and the importance of family partnerships and relationships. </a:t>
            </a:r>
          </a:p>
          <a:p>
            <a:endParaRPr lang="en-US" dirty="0"/>
          </a:p>
        </p:txBody>
      </p:sp>
      <p:sp>
        <p:nvSpPr>
          <p:cNvPr id="4" name="Slide Number Placeholder 3"/>
          <p:cNvSpPr>
            <a:spLocks noGrp="1"/>
          </p:cNvSpPr>
          <p:nvPr>
            <p:ph type="sldNum" sz="quarter" idx="5"/>
          </p:nvPr>
        </p:nvSpPr>
        <p:spPr/>
        <p:txBody>
          <a:bodyPr/>
          <a:lstStyle/>
          <a:p>
            <a:fld id="{442DCFEB-7EA7-7B43-A5BF-418E8D33CF72}" type="slidenum">
              <a:rPr lang="en-US" smtClean="0"/>
              <a:t>6</a:t>
            </a:fld>
            <a:endParaRPr lang="en-US"/>
          </a:p>
        </p:txBody>
      </p:sp>
    </p:spTree>
    <p:extLst>
      <p:ext uri="{BB962C8B-B14F-4D97-AF65-F5344CB8AC3E}">
        <p14:creationId xmlns:p14="http://schemas.microsoft.com/office/powerpoint/2010/main" val="2113433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3">
            <a:extLst>
              <a:ext uri="{FF2B5EF4-FFF2-40B4-BE49-F238E27FC236}">
                <a16:creationId xmlns:a16="http://schemas.microsoft.com/office/drawing/2014/main" id="{A6F2C4A0-F31C-4FDB-B0F0-BD9852A6A3DE}"/>
              </a:ext>
            </a:extLst>
          </p:cNvPr>
          <p:cNvSpPr>
            <a:spLocks noChangeArrowheads="1"/>
          </p:cNvSpPr>
          <p:nvPr/>
        </p:nvSpPr>
        <p:spPr bwMode="auto">
          <a:xfrm>
            <a:off x="0" y="9121775"/>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9pPr>
          </a:lstStyle>
          <a:p>
            <a:pPr algn="ctr">
              <a:spcBef>
                <a:spcPct val="0"/>
              </a:spcBef>
            </a:pPr>
            <a:endParaRPr lang="en-US" altLang="en-US" sz="8000" dirty="0"/>
          </a:p>
        </p:txBody>
      </p:sp>
      <p:sp>
        <p:nvSpPr>
          <p:cNvPr id="38914" name="Rectangle 4">
            <a:extLst>
              <a:ext uri="{FF2B5EF4-FFF2-40B4-BE49-F238E27FC236}">
                <a16:creationId xmlns:a16="http://schemas.microsoft.com/office/drawing/2014/main" id="{4E3BB8C3-707B-4362-BB81-ADE8226886B2}"/>
              </a:ext>
            </a:extLst>
          </p:cNvPr>
          <p:cNvSpPr>
            <a:spLocks noChangeArrowheads="1"/>
          </p:cNvSpPr>
          <p:nvPr/>
        </p:nvSpPr>
        <p:spPr bwMode="auto">
          <a:xfrm>
            <a:off x="0"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9pPr>
          </a:lstStyle>
          <a:p>
            <a:pPr algn="ctr">
              <a:spcBef>
                <a:spcPct val="0"/>
              </a:spcBef>
            </a:pPr>
            <a:endParaRPr lang="en-US" altLang="en-US" sz="8000" dirty="0"/>
          </a:p>
        </p:txBody>
      </p:sp>
      <p:sp>
        <p:nvSpPr>
          <p:cNvPr id="38917" name="Rectangle 6">
            <a:extLst>
              <a:ext uri="{FF2B5EF4-FFF2-40B4-BE49-F238E27FC236}">
                <a16:creationId xmlns:a16="http://schemas.microsoft.com/office/drawing/2014/main" id="{7A1BA6DE-53D6-4030-BDD9-F1DE83418A14}"/>
              </a:ext>
            </a:extLst>
          </p:cNvPr>
          <p:cNvSpPr>
            <a:spLocks noGrp="1" noChangeArrowheads="1"/>
          </p:cNvSpPr>
          <p:nvPr>
            <p:ph type="body" idx="1"/>
          </p:nvPr>
        </p:nvSpPr>
        <p:spPr>
          <a:xfrm>
            <a:off x="685800" y="4400550"/>
            <a:ext cx="5486400" cy="4458442"/>
          </a:xfrm>
        </p:spPr>
        <p:txBody>
          <a:bodyPr/>
          <a:lstStyle/>
          <a:p>
            <a:r>
              <a:rPr lang="en-US" altLang="en-US" dirty="0"/>
              <a:t>The Parent Survey was designed to collect information on how well each program supports the following two desired results for families:</a:t>
            </a:r>
          </a:p>
          <a:p>
            <a:pPr marL="171450" indent="-171450">
              <a:buFont typeface="Arial" panose="020B0604020202020204" pitchFamily="34" charset="0"/>
              <a:buChar char="•"/>
            </a:pPr>
            <a:r>
              <a:rPr lang="en-US" altLang="en-US" dirty="0"/>
              <a:t>Families support their children’s learning and development.</a:t>
            </a:r>
          </a:p>
          <a:p>
            <a:pPr marL="171450" indent="-171450">
              <a:buFont typeface="Arial" panose="020B0604020202020204" pitchFamily="34" charset="0"/>
              <a:buChar char="•"/>
            </a:pPr>
            <a:r>
              <a:rPr lang="en-US" altLang="en-US" dirty="0"/>
              <a:t>Families achieve their goals.</a:t>
            </a:r>
          </a:p>
          <a:p>
            <a:r>
              <a:rPr lang="en-US" altLang="en-US" dirty="0"/>
              <a:t>The Parent Survey provides a uniform procedure for getting information on the same set of issues from parents. It also gives programs new insights that can be used for improving program quality. </a:t>
            </a:r>
          </a:p>
          <a:p>
            <a:endParaRPr lang="en-US" altLang="en-US" dirty="0"/>
          </a:p>
          <a:p>
            <a:r>
              <a:rPr lang="en-US" altLang="en-US" b="1" dirty="0"/>
              <a:t>Have you already distributed your parent surveys?</a:t>
            </a:r>
          </a:p>
          <a:p>
            <a:pPr marL="171450" indent="-171450">
              <a:spcAft>
                <a:spcPts val="0"/>
              </a:spcAft>
              <a:buFont typeface="Arial" panose="020B0604020202020204" pitchFamily="34" charset="0"/>
              <a:buChar char="•"/>
            </a:pPr>
            <a:r>
              <a:rPr lang="en-US" altLang="en-US" b="1" dirty="0"/>
              <a:t>Yes </a:t>
            </a:r>
          </a:p>
          <a:p>
            <a:pPr marL="171450" indent="-171450">
              <a:spcAft>
                <a:spcPts val="0"/>
              </a:spcAft>
              <a:buFont typeface="Arial" panose="020B0604020202020204" pitchFamily="34" charset="0"/>
              <a:buChar char="•"/>
            </a:pPr>
            <a:r>
              <a:rPr lang="en-US" altLang="en-US" b="1" dirty="0"/>
              <a:t>We are working on it</a:t>
            </a:r>
          </a:p>
          <a:p>
            <a:pPr marL="171450" indent="-171450">
              <a:spcAft>
                <a:spcPts val="0"/>
              </a:spcAft>
              <a:buFont typeface="Arial" panose="020B0604020202020204" pitchFamily="34" charset="0"/>
              <a:buChar char="•"/>
            </a:pPr>
            <a:r>
              <a:rPr lang="en-US" altLang="en-US" b="1" dirty="0"/>
              <a:t>I did not know we had to do them this year</a:t>
            </a:r>
            <a:r>
              <a:rPr lang="en-US" altLang="en-US" dirty="0"/>
              <a:t>.</a:t>
            </a:r>
          </a:p>
          <a:p>
            <a:pPr marL="171450" indent="-171450">
              <a:buFont typeface="Arial" panose="020B0604020202020204" pitchFamily="34" charset="0"/>
              <a:buChar char="•"/>
            </a:pPr>
            <a:endParaRPr lang="en-US" altLang="en-US" dirty="0"/>
          </a:p>
          <a:p>
            <a:pPr marL="0" indent="0">
              <a:buFont typeface="Arial" panose="020B0604020202020204" pitchFamily="34" charset="0"/>
              <a:buNone/>
            </a:pPr>
            <a:r>
              <a:rPr lang="en-US" altLang="en-US" b="1" dirty="0"/>
              <a:t>Slide text: </a:t>
            </a:r>
            <a:br>
              <a:rPr lang="en-US" altLang="en-US" dirty="0"/>
            </a:br>
            <a:r>
              <a:rPr lang="en-US" dirty="0"/>
              <a:t>The Desired Results Parent Survey</a:t>
            </a:r>
            <a:endParaRPr lang="en-US" altLang="en-US" dirty="0"/>
          </a:p>
          <a:p>
            <a:pPr marL="171450" indent="-171450" eaLnBrk="1" hangingPunct="1">
              <a:lnSpc>
                <a:spcPct val="90000"/>
              </a:lnSpc>
              <a:spcAft>
                <a:spcPct val="40000"/>
              </a:spcAft>
              <a:buFont typeface="Arial" panose="020B0604020202020204" pitchFamily="34" charset="0"/>
              <a:buChar char="•"/>
            </a:pPr>
            <a:r>
              <a:rPr lang="en-US" altLang="en-US" dirty="0"/>
              <a:t>Determines parent satisfaction with their child’s program</a:t>
            </a:r>
          </a:p>
          <a:p>
            <a:pPr marL="171450" indent="-171450" eaLnBrk="1" hangingPunct="1">
              <a:lnSpc>
                <a:spcPct val="90000"/>
              </a:lnSpc>
              <a:spcAft>
                <a:spcPct val="40000"/>
              </a:spcAft>
              <a:buFont typeface="Arial" panose="020B0604020202020204" pitchFamily="34" charset="0"/>
              <a:buChar char="•"/>
            </a:pPr>
            <a:r>
              <a:rPr lang="en-US" altLang="en-US" dirty="0"/>
              <a:t>Provides information about how parents are achieving their goals</a:t>
            </a:r>
          </a:p>
          <a:p>
            <a:pPr marL="171450" indent="-171450" eaLnBrk="1" hangingPunct="1">
              <a:lnSpc>
                <a:spcPct val="90000"/>
              </a:lnSpc>
              <a:spcAft>
                <a:spcPct val="40000"/>
              </a:spcAft>
              <a:buFont typeface="Arial" panose="020B0604020202020204" pitchFamily="34" charset="0"/>
              <a:buChar char="•"/>
            </a:pPr>
            <a:r>
              <a:rPr lang="en-US" altLang="en-US" dirty="0"/>
              <a:t>Gives programs access to information from parents to use to improve program quality</a:t>
            </a:r>
          </a:p>
          <a:p>
            <a:pPr marL="171450" indent="-171450" eaLnBrk="1" hangingPunct="1">
              <a:lnSpc>
                <a:spcPct val="90000"/>
              </a:lnSpc>
              <a:spcAft>
                <a:spcPct val="40000"/>
              </a:spcAft>
              <a:buFont typeface="Arial" panose="020B0604020202020204" pitchFamily="34" charset="0"/>
              <a:buChar char="•"/>
            </a:pPr>
            <a:r>
              <a:rPr lang="en-US" altLang="en-US" dirty="0"/>
              <a:t>Is conducted at least once per year</a:t>
            </a:r>
          </a:p>
          <a:p>
            <a:pPr marL="171450" indent="-171450">
              <a:buFont typeface="Arial" panose="020B0604020202020204" pitchFamily="34" charset="0"/>
              <a:buChar char="•"/>
            </a:pPr>
            <a:endParaRPr lang="en-US" altLang="en-US" dirty="0"/>
          </a:p>
          <a:p>
            <a:endParaRPr lang="en-US" altLang="en-US" dirty="0"/>
          </a:p>
        </p:txBody>
      </p:sp>
      <p:sp>
        <p:nvSpPr>
          <p:cNvPr id="2" name="Slide Number Placeholder 1">
            <a:extLst>
              <a:ext uri="{FF2B5EF4-FFF2-40B4-BE49-F238E27FC236}">
                <a16:creationId xmlns:a16="http://schemas.microsoft.com/office/drawing/2014/main" id="{22DA8958-415D-4089-9804-0AE02FCA3F1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9pPr>
          </a:lstStyle>
          <a:p>
            <a:pPr>
              <a:spcBef>
                <a:spcPct val="0"/>
              </a:spcBef>
            </a:pPr>
            <a:fld id="{68784188-5B58-4293-B2F5-141558AF4E0A}" type="slidenum">
              <a:rPr lang="en-US" altLang="en-US" sz="1300" smtClean="0">
                <a:latin typeface="Times" panose="02020603050405020304" pitchFamily="18" charset="0"/>
              </a:rPr>
              <a:pPr>
                <a:spcBef>
                  <a:spcPct val="0"/>
                </a:spcBef>
              </a:pPr>
              <a:t>7</a:t>
            </a:fld>
            <a:endParaRPr lang="en-US" altLang="en-US" sz="1300" dirty="0">
              <a:latin typeface="Times" panose="02020603050405020304" pitchFamily="18" charset="0"/>
            </a:endParaRPr>
          </a:p>
        </p:txBody>
      </p:sp>
      <p:sp>
        <p:nvSpPr>
          <p:cNvPr id="4" name="Slide Image Placeholder 3">
            <a:extLst>
              <a:ext uri="{FF2B5EF4-FFF2-40B4-BE49-F238E27FC236}">
                <a16:creationId xmlns:a16="http://schemas.microsoft.com/office/drawing/2014/main" id="{19929690-DCC0-5330-68CD-C366E4FB95EC}"/>
              </a:ext>
            </a:extLst>
          </p:cNvPr>
          <p:cNvSpPr>
            <a:spLocks noGrp="1" noRot="1" noChangeAspect="1"/>
          </p:cNvSpPr>
          <p:nvPr>
            <p:ph type="sldImg"/>
          </p:nvPr>
        </p:nvSpPr>
        <p:spPr>
          <a:xfrm>
            <a:off x="279400" y="1709738"/>
            <a:ext cx="4032250" cy="2268537"/>
          </a:xfrm>
        </p:spPr>
      </p:sp>
      <p:sp>
        <p:nvSpPr>
          <p:cNvPr id="3" name="TextBox 2">
            <a:extLst>
              <a:ext uri="{FF2B5EF4-FFF2-40B4-BE49-F238E27FC236}">
                <a16:creationId xmlns:a16="http://schemas.microsoft.com/office/drawing/2014/main" id="{4DEBC5F4-468D-CADE-B683-7CF3285B469E}"/>
              </a:ext>
            </a:extLst>
          </p:cNvPr>
          <p:cNvSpPr txBox="1"/>
          <p:nvPr/>
        </p:nvSpPr>
        <p:spPr>
          <a:xfrm>
            <a:off x="5058785" y="1960172"/>
            <a:ext cx="1045029" cy="338554"/>
          </a:xfrm>
          <a:prstGeom prst="rect">
            <a:avLst/>
          </a:prstGeom>
          <a:noFill/>
        </p:spPr>
        <p:txBody>
          <a:bodyPr wrap="square" rtlCol="0">
            <a:spAutoFit/>
          </a:bodyPr>
          <a:lstStyle/>
          <a:p>
            <a:pPr algn="ctr"/>
            <a:r>
              <a:rPr lang="en-US" sz="1600" b="1" dirty="0"/>
              <a:t>None</a:t>
            </a:r>
          </a:p>
        </p:txBody>
      </p:sp>
    </p:spTree>
    <p:extLst>
      <p:ext uri="{BB962C8B-B14F-4D97-AF65-F5344CB8AC3E}">
        <p14:creationId xmlns:p14="http://schemas.microsoft.com/office/powerpoint/2010/main" val="2051926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a:extLst>
              <a:ext uri="{FF2B5EF4-FFF2-40B4-BE49-F238E27FC236}">
                <a16:creationId xmlns:a16="http://schemas.microsoft.com/office/drawing/2014/main" id="{157014FF-B7B2-4712-8B63-897489E5F3D3}"/>
              </a:ext>
            </a:extLst>
          </p:cNvPr>
          <p:cNvSpPr>
            <a:spLocks noGrp="1" noChangeArrowheads="1"/>
          </p:cNvSpPr>
          <p:nvPr>
            <p:ph type="body" idx="1"/>
          </p:nvPr>
        </p:nvSpPr>
        <p:spPr/>
        <p:txBody>
          <a:bodyPr/>
          <a:lstStyle/>
          <a:p>
            <a:r>
              <a:rPr lang="en-US" dirty="0"/>
              <a:t>The Parent Survey has been updated and now includes 21 questions applicable to all children, along with two additional questions specifically for children who have an Individualized Family Service Plan (IFSP) or an Individualized Education Program (IEP). In addition, two open-ended questions allow families to express what they appreciate about the program and suggest any improvements they would like to see.</a:t>
            </a:r>
          </a:p>
          <a:p>
            <a:endParaRPr lang="en-US" altLang="en-US" dirty="0"/>
          </a:p>
          <a:p>
            <a:pPr marL="171450" indent="-171450">
              <a:buFont typeface="Arial" panose="020B0604020202020204" pitchFamily="34" charset="0"/>
              <a:buChar char="•"/>
            </a:pPr>
            <a:r>
              <a:rPr lang="en-US" altLang="en-US" dirty="0"/>
              <a:t>The Parent Survey is available on the DR website in Arabic, English, Farsi/Persian, Hindi, Hmong, Korean, Russian, Simplified Chinese, Spanish, Tagalog, and Vietnamese. </a:t>
            </a:r>
          </a:p>
          <a:p>
            <a:pPr marL="171450" indent="-171450">
              <a:buFont typeface="Arial" panose="020B0604020202020204" pitchFamily="34" charset="0"/>
              <a:buChar char="•"/>
            </a:pPr>
            <a:r>
              <a:rPr lang="en-US" altLang="en-US" dirty="0"/>
              <a:t>Parent surveys are confidential.</a:t>
            </a:r>
          </a:p>
          <a:p>
            <a:pPr marL="171450" indent="-171450">
              <a:buFont typeface="Arial" panose="020B0604020202020204" pitchFamily="34" charset="0"/>
              <a:buChar char="•"/>
            </a:pPr>
            <a:r>
              <a:rPr lang="en-US" altLang="en-US" dirty="0"/>
              <a:t>It is distributed once a year, but can be done twice if desired.</a:t>
            </a:r>
          </a:p>
        </p:txBody>
      </p:sp>
      <p:sp>
        <p:nvSpPr>
          <p:cNvPr id="40963" name="Slide Number Placeholder 1">
            <a:extLst>
              <a:ext uri="{FF2B5EF4-FFF2-40B4-BE49-F238E27FC236}">
                <a16:creationId xmlns:a16="http://schemas.microsoft.com/office/drawing/2014/main" id="{5E366516-C468-453A-8D8C-3C3FA831C56A}"/>
              </a:ext>
            </a:extLst>
          </p:cNvPr>
          <p:cNvSpPr>
            <a:spLocks noGrp="1"/>
          </p:cNvSpPr>
          <p:nvPr>
            <p:ph type="sldNum" sz="quarter" idx="5"/>
          </p:nvPr>
        </p:nvSpPr>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9pPr>
          </a:lstStyle>
          <a:p>
            <a:fld id="{06DD29E2-4340-4E54-ADAC-62C9EF01F3D6}" type="slidenum">
              <a:rPr lang="en-US" altLang="en-US" smtClean="0"/>
              <a:pPr/>
              <a:t>8</a:t>
            </a:fld>
            <a:endParaRPr lang="en-US" altLang="en-US" dirty="0"/>
          </a:p>
        </p:txBody>
      </p:sp>
      <p:sp>
        <p:nvSpPr>
          <p:cNvPr id="4" name="Slide Image Placeholder 3">
            <a:extLst>
              <a:ext uri="{FF2B5EF4-FFF2-40B4-BE49-F238E27FC236}">
                <a16:creationId xmlns:a16="http://schemas.microsoft.com/office/drawing/2014/main" id="{375068C1-02F0-F22D-C686-81F6D496A8DB}"/>
              </a:ext>
            </a:extLst>
          </p:cNvPr>
          <p:cNvSpPr>
            <a:spLocks noGrp="1" noRot="1" noChangeAspect="1"/>
          </p:cNvSpPr>
          <p:nvPr>
            <p:ph type="sldImg"/>
          </p:nvPr>
        </p:nvSpPr>
        <p:spPr>
          <a:xfrm>
            <a:off x="279400" y="1709738"/>
            <a:ext cx="4032250" cy="2268537"/>
          </a:xfrm>
        </p:spPr>
      </p:sp>
      <p:sp>
        <p:nvSpPr>
          <p:cNvPr id="2" name="TextBox 1">
            <a:extLst>
              <a:ext uri="{FF2B5EF4-FFF2-40B4-BE49-F238E27FC236}">
                <a16:creationId xmlns:a16="http://schemas.microsoft.com/office/drawing/2014/main" id="{7C935025-29A9-E881-521A-C3D2F61BFF50}"/>
              </a:ext>
            </a:extLst>
          </p:cNvPr>
          <p:cNvSpPr txBox="1"/>
          <p:nvPr/>
        </p:nvSpPr>
        <p:spPr>
          <a:xfrm>
            <a:off x="5058785" y="1960172"/>
            <a:ext cx="1045029" cy="338554"/>
          </a:xfrm>
          <a:prstGeom prst="rect">
            <a:avLst/>
          </a:prstGeom>
          <a:noFill/>
        </p:spPr>
        <p:txBody>
          <a:bodyPr wrap="square" rtlCol="0">
            <a:spAutoFit/>
          </a:bodyPr>
          <a:lstStyle/>
          <a:p>
            <a:pPr algn="ctr"/>
            <a:r>
              <a:rPr lang="en-US" sz="1600" b="1" dirty="0"/>
              <a:t>None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a:extLst>
              <a:ext uri="{FF2B5EF4-FFF2-40B4-BE49-F238E27FC236}">
                <a16:creationId xmlns:a16="http://schemas.microsoft.com/office/drawing/2014/main" id="{6906D0F4-98C2-46DB-B0AE-DD72306A7737}"/>
              </a:ext>
            </a:extLst>
          </p:cNvPr>
          <p:cNvSpPr>
            <a:spLocks noGrp="1" noChangeArrowheads="1"/>
          </p:cNvSpPr>
          <p:nvPr>
            <p:ph type="body" idx="1"/>
          </p:nvPr>
        </p:nvSpPr>
        <p:spPr/>
        <p:txBody>
          <a:bodyPr/>
          <a:lstStyle/>
          <a:p>
            <a:r>
              <a:rPr lang="en-US" altLang="en-US" b="1" dirty="0"/>
              <a:t>The first activity in the binder will help staff become familiar with the survey. They are asked to rate the questions. This activity determines whether they understand the parent survey or if they have any questions. </a:t>
            </a:r>
          </a:p>
          <a:p>
            <a:endParaRPr lang="en-US" altLang="en-US" b="1" dirty="0"/>
          </a:p>
          <a:p>
            <a:r>
              <a:rPr lang="en-US" altLang="en-US" b="1" dirty="0"/>
              <a:t>Activity Option One (1) </a:t>
            </a:r>
            <a:r>
              <a:rPr lang="en-US" altLang="en-US" dirty="0"/>
              <a:t>– Becoming Familiar with the Parent Survey </a:t>
            </a:r>
          </a:p>
          <a:p>
            <a:pPr marL="228600" indent="-228600">
              <a:buFont typeface="+mj-lt"/>
              <a:buAutoNum type="arabicPeriod"/>
            </a:pPr>
            <a:r>
              <a:rPr lang="en-US" altLang="en-US" dirty="0"/>
              <a:t>Participants form small groups of 10-12 people to review and discuss the Parent Survey.</a:t>
            </a:r>
          </a:p>
          <a:p>
            <a:pPr marL="228600" indent="-228600">
              <a:buFont typeface="+mj-lt"/>
              <a:buAutoNum type="arabicPeriod"/>
            </a:pPr>
            <a:r>
              <a:rPr lang="en-US" altLang="en-US" dirty="0"/>
              <a:t>Participants read the Parent Survey and then discuss how the responses might benefit their program.</a:t>
            </a:r>
          </a:p>
          <a:p>
            <a:pPr marL="228600" indent="-228600">
              <a:buFont typeface="+mj-lt"/>
              <a:buAutoNum type="arabicPeriod"/>
            </a:pPr>
            <a:r>
              <a:rPr lang="en-US" altLang="en-US" dirty="0"/>
              <a:t>Ask participants to complete the Parent Survey form. Have participants take on the role of a parent evaluating an imagined program.</a:t>
            </a:r>
          </a:p>
          <a:p>
            <a:endParaRPr lang="en-US" altLang="en-US" dirty="0"/>
          </a:p>
        </p:txBody>
      </p:sp>
      <p:sp>
        <p:nvSpPr>
          <p:cNvPr id="45059" name="Slide Number Placeholder 1">
            <a:extLst>
              <a:ext uri="{FF2B5EF4-FFF2-40B4-BE49-F238E27FC236}">
                <a16:creationId xmlns:a16="http://schemas.microsoft.com/office/drawing/2014/main" id="{7674F21C-2440-405A-9D4A-1FA7132FC24D}"/>
              </a:ext>
            </a:extLst>
          </p:cNvPr>
          <p:cNvSpPr>
            <a:spLocks noGrp="1"/>
          </p:cNvSpPr>
          <p:nvPr>
            <p:ph type="sldNum" sz="quarter" idx="5"/>
          </p:nvPr>
        </p:nvSpPr>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9pPr>
          </a:lstStyle>
          <a:p>
            <a:fld id="{A25CD19B-C3EA-4168-8030-2762E2DEC664}" type="slidenum">
              <a:rPr lang="en-US" altLang="en-US" smtClean="0"/>
              <a:pPr/>
              <a:t>9</a:t>
            </a:fld>
            <a:endParaRPr lang="en-US" altLang="en-US" dirty="0"/>
          </a:p>
        </p:txBody>
      </p:sp>
      <p:sp>
        <p:nvSpPr>
          <p:cNvPr id="4" name="Slide Image Placeholder 3">
            <a:extLst>
              <a:ext uri="{FF2B5EF4-FFF2-40B4-BE49-F238E27FC236}">
                <a16:creationId xmlns:a16="http://schemas.microsoft.com/office/drawing/2014/main" id="{9C28E1BF-D730-F242-C455-2103F05E46DA}"/>
              </a:ext>
            </a:extLst>
          </p:cNvPr>
          <p:cNvSpPr>
            <a:spLocks noGrp="1" noRot="1" noChangeAspect="1"/>
          </p:cNvSpPr>
          <p:nvPr>
            <p:ph type="sldImg"/>
          </p:nvPr>
        </p:nvSpPr>
        <p:spPr>
          <a:xfrm>
            <a:off x="279400" y="1709738"/>
            <a:ext cx="4032250" cy="2268537"/>
          </a:xfrm>
        </p:spPr>
      </p:sp>
      <p:sp>
        <p:nvSpPr>
          <p:cNvPr id="2" name="TextBox 1">
            <a:extLst>
              <a:ext uri="{FF2B5EF4-FFF2-40B4-BE49-F238E27FC236}">
                <a16:creationId xmlns:a16="http://schemas.microsoft.com/office/drawing/2014/main" id="{823512B5-BB64-39C1-9C41-F43065F81BA6}"/>
              </a:ext>
            </a:extLst>
          </p:cNvPr>
          <p:cNvSpPr txBox="1"/>
          <p:nvPr/>
        </p:nvSpPr>
        <p:spPr>
          <a:xfrm>
            <a:off x="5058785" y="1960172"/>
            <a:ext cx="1045029" cy="338554"/>
          </a:xfrm>
          <a:prstGeom prst="rect">
            <a:avLst/>
          </a:prstGeom>
          <a:noFill/>
        </p:spPr>
        <p:txBody>
          <a:bodyPr wrap="square" rtlCol="0">
            <a:spAutoFit/>
          </a:bodyPr>
          <a:lstStyle/>
          <a:p>
            <a:pPr algn="ctr"/>
            <a:r>
              <a:rPr lang="en-US" sz="1600" b="1" dirty="0"/>
              <a:t>None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 V1O">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B25AB91E-1572-7248-8B98-D2ED7192291A}"/>
              </a:ext>
            </a:extLst>
          </p:cNvPr>
          <p:cNvSpPr>
            <a:spLocks noGrp="1"/>
          </p:cNvSpPr>
          <p:nvPr>
            <p:ph type="subTitle" idx="1" hasCustomPrompt="1"/>
          </p:nvPr>
        </p:nvSpPr>
        <p:spPr>
          <a:xfrm>
            <a:off x="1818361" y="3881812"/>
            <a:ext cx="8555277" cy="404089"/>
          </a:xfrm>
          <a:prstGeom prst="rect">
            <a:avLst/>
          </a:prstGeom>
        </p:spPr>
        <p:txBody>
          <a:bodyPr vert="horz" lIns="91440" tIns="45720" rIns="91440" bIns="45720" rtlCol="0">
            <a:noAutofit/>
          </a:bodyPr>
          <a:lstStyle>
            <a:lvl1pPr marL="0" marR="0" indent="0" algn="ctr" defTabSz="914217" rtl="0" eaLnBrk="1" fontAlgn="auto" latinLnBrk="0" hangingPunct="1">
              <a:lnSpc>
                <a:spcPct val="100000"/>
              </a:lnSpc>
              <a:spcBef>
                <a:spcPts val="700"/>
              </a:spcBef>
              <a:spcAft>
                <a:spcPts val="400"/>
              </a:spcAft>
              <a:buClrTx/>
              <a:buSzTx/>
              <a:buFont typeface="Arial" panose="020B0604020202020204" pitchFamily="34" charset="0"/>
              <a:buNone/>
              <a:tabLst/>
              <a:defRPr sz="2400" b="0" kern="1200">
                <a:solidFill>
                  <a:srgbClr val="00355F"/>
                </a:solidFill>
                <a:latin typeface="Arial" panose="020B0604020202020204" pitchFamily="34" charset="0"/>
                <a:ea typeface="+mn-ea"/>
                <a:cs typeface="Arial" panose="020B0604020202020204" pitchFamily="34" charset="0"/>
              </a:defRPr>
            </a:lvl1pPr>
            <a:lvl2pPr marL="0" indent="0" algn="r" defTabSz="914217" rtl="0" eaLnBrk="1" latinLnBrk="0" hangingPunct="1">
              <a:lnSpc>
                <a:spcPct val="110000"/>
              </a:lnSpc>
              <a:spcBef>
                <a:spcPts val="0"/>
              </a:spcBef>
              <a:spcAft>
                <a:spcPts val="300"/>
              </a:spcAft>
              <a:buFont typeface="Arial" panose="020B0604020202020204" pitchFamily="34" charset="0"/>
              <a:buNone/>
              <a:defRPr sz="1400" kern="1200">
                <a:solidFill>
                  <a:schemeClr val="bg1"/>
                </a:solidFill>
                <a:latin typeface="Helvetica" pitchFamily="2" charset="0"/>
                <a:ea typeface="+mn-ea"/>
                <a:cs typeface="+mn-cs"/>
              </a:defRPr>
            </a:lvl2pPr>
            <a:lvl3pPr marL="511962" indent="-228554" algn="ctr" defTabSz="914217" rtl="0" eaLnBrk="1" latinLnBrk="0" hangingPunct="1">
              <a:lnSpc>
                <a:spcPct val="90000"/>
              </a:lnSpc>
              <a:spcBef>
                <a:spcPts val="500"/>
              </a:spcBef>
              <a:buFont typeface="System Font Regular"/>
              <a:buChar char="–"/>
              <a:defRPr sz="1400" kern="1200">
                <a:solidFill>
                  <a:srgbClr val="72E51D"/>
                </a:solidFill>
                <a:latin typeface="Helvetica" pitchFamily="2" charset="0"/>
                <a:ea typeface="+mn-ea"/>
                <a:cs typeface="+mn-cs"/>
              </a:defRPr>
            </a:lvl3pPr>
            <a:lvl4pPr marL="799940" indent="-228554" algn="ctr" defTabSz="914217" rtl="0" eaLnBrk="1" latinLnBrk="0" hangingPunct="1">
              <a:lnSpc>
                <a:spcPct val="90000"/>
              </a:lnSpc>
              <a:spcBef>
                <a:spcPts val="500"/>
              </a:spcBef>
              <a:spcAft>
                <a:spcPts val="300"/>
              </a:spcAft>
              <a:buFont typeface="Courier New" panose="02070309020205020404" pitchFamily="49" charset="0"/>
              <a:buChar char="o"/>
              <a:defRPr sz="1200" b="1" kern="1200">
                <a:solidFill>
                  <a:srgbClr val="72E51D"/>
                </a:solidFill>
                <a:latin typeface="Helvetica" pitchFamily="2" charset="0"/>
                <a:ea typeface="+mn-ea"/>
                <a:cs typeface="+mn-cs"/>
              </a:defRPr>
            </a:lvl4pPr>
            <a:lvl5pPr marL="2056989" indent="-228554" algn="ctr" defTabSz="914217" rtl="0" eaLnBrk="1" latinLnBrk="0" hangingPunct="1">
              <a:lnSpc>
                <a:spcPct val="90000"/>
              </a:lnSpc>
              <a:spcBef>
                <a:spcPts val="500"/>
              </a:spcBef>
              <a:buFont typeface="Arial" panose="020B0604020202020204" pitchFamily="34" charset="0"/>
              <a:buChar char="•"/>
              <a:defRPr sz="1000" kern="1200">
                <a:solidFill>
                  <a:srgbClr val="72E51D"/>
                </a:solidFill>
                <a:latin typeface="Helvetica" pitchFamily="2" charset="0"/>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a:t>
            </a:r>
          </a:p>
        </p:txBody>
      </p:sp>
      <p:sp>
        <p:nvSpPr>
          <p:cNvPr id="5" name="Text Placeholder 4">
            <a:extLst>
              <a:ext uri="{FF2B5EF4-FFF2-40B4-BE49-F238E27FC236}">
                <a16:creationId xmlns:a16="http://schemas.microsoft.com/office/drawing/2014/main" id="{74B03D7D-AD1E-88FA-D5B8-31994223725A}"/>
              </a:ext>
            </a:extLst>
          </p:cNvPr>
          <p:cNvSpPr>
            <a:spLocks noGrp="1"/>
          </p:cNvSpPr>
          <p:nvPr>
            <p:ph type="body" sz="quarter" idx="10"/>
          </p:nvPr>
        </p:nvSpPr>
        <p:spPr>
          <a:xfrm>
            <a:off x="1147079" y="2726303"/>
            <a:ext cx="9897842" cy="1107376"/>
          </a:xfrm>
          <a:prstGeom prst="rect">
            <a:avLst/>
          </a:prstGeom>
        </p:spPr>
        <p:txBody>
          <a:bodyPr>
            <a:normAutofit/>
          </a:bodyPr>
          <a:lstStyle>
            <a:lvl1pPr marL="0" indent="0" algn="ctr">
              <a:lnSpc>
                <a:spcPct val="100000"/>
              </a:lnSpc>
              <a:buNone/>
              <a:defRPr sz="4400" b="1">
                <a:solidFill>
                  <a:srgbClr val="00355F"/>
                </a:solidFill>
              </a:defRPr>
            </a:lvl1pPr>
          </a:lstStyle>
          <a:p>
            <a:pPr lvl="0"/>
            <a:endParaRPr lang="en-US"/>
          </a:p>
        </p:txBody>
      </p:sp>
      <p:pic>
        <p:nvPicPr>
          <p:cNvPr id="4" name="Picture 3">
            <a:extLst>
              <a:ext uri="{FF2B5EF4-FFF2-40B4-BE49-F238E27FC236}">
                <a16:creationId xmlns:a16="http://schemas.microsoft.com/office/drawing/2014/main" id="{4AE4AD43-FE21-CB21-7125-0B85F3C162C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340190"/>
          </a:xfrm>
          <a:prstGeom prst="rect">
            <a:avLst/>
          </a:prstGeom>
        </p:spPr>
      </p:pic>
      <p:sp>
        <p:nvSpPr>
          <p:cNvPr id="2" name="Rectangle 1">
            <a:extLst>
              <a:ext uri="{FF2B5EF4-FFF2-40B4-BE49-F238E27FC236}">
                <a16:creationId xmlns:a16="http://schemas.microsoft.com/office/drawing/2014/main" id="{8A30B113-9BBC-ECEB-3D3A-438597AE5D8C}"/>
              </a:ext>
            </a:extLst>
          </p:cNvPr>
          <p:cNvSpPr/>
          <p:nvPr userDrawn="1"/>
        </p:nvSpPr>
        <p:spPr>
          <a:xfrm>
            <a:off x="0" y="6525663"/>
            <a:ext cx="9386463" cy="332337"/>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sp>
        <p:nvSpPr>
          <p:cNvPr id="3" name="Rectangle 2">
            <a:extLst>
              <a:ext uri="{FF2B5EF4-FFF2-40B4-BE49-F238E27FC236}">
                <a16:creationId xmlns:a16="http://schemas.microsoft.com/office/drawing/2014/main" id="{221BEDF3-6D86-69EA-EB7D-BC8AEA1F6D78}"/>
              </a:ext>
            </a:extLst>
          </p:cNvPr>
          <p:cNvSpPr/>
          <p:nvPr userDrawn="1"/>
        </p:nvSpPr>
        <p:spPr>
          <a:xfrm>
            <a:off x="9564624" y="6525663"/>
            <a:ext cx="2627376" cy="332338"/>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6" name="Rectangle 5">
            <a:extLst>
              <a:ext uri="{FF2B5EF4-FFF2-40B4-BE49-F238E27FC236}">
                <a16:creationId xmlns:a16="http://schemas.microsoft.com/office/drawing/2014/main" id="{43283B10-9B66-2A37-8437-23C6B1BC8672}"/>
              </a:ext>
            </a:extLst>
          </p:cNvPr>
          <p:cNvSpPr/>
          <p:nvPr userDrawn="1"/>
        </p:nvSpPr>
        <p:spPr>
          <a:xfrm>
            <a:off x="9386463" y="6525662"/>
            <a:ext cx="1182623" cy="34057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10" name="Slide Number Placeholder 3">
            <a:extLst>
              <a:ext uri="{FF2B5EF4-FFF2-40B4-BE49-F238E27FC236}">
                <a16:creationId xmlns:a16="http://schemas.microsoft.com/office/drawing/2014/main" id="{507F06A0-715E-71BE-8E56-DF71F483F0C7}"/>
              </a:ext>
            </a:extLst>
          </p:cNvPr>
          <p:cNvSpPr>
            <a:spLocks noGrp="1"/>
          </p:cNvSpPr>
          <p:nvPr>
            <p:ph type="sldNum" sz="quarter" idx="14"/>
          </p:nvPr>
        </p:nvSpPr>
        <p:spPr>
          <a:xfrm>
            <a:off x="8827008" y="6492871"/>
            <a:ext cx="2743200" cy="365125"/>
          </a:xfrm>
        </p:spPr>
        <p:txBody>
          <a:bodyPr/>
          <a:lstStyle/>
          <a:p>
            <a:fld id="{637B919E-CF91-4A4B-995A-96557E3F2BA0}" type="slidenum">
              <a:rPr lang="en-US" smtClean="0"/>
              <a:pPr/>
              <a:t>‹#›</a:t>
            </a:fld>
            <a:endParaRPr lang="en-US"/>
          </a:p>
        </p:txBody>
      </p:sp>
      <p:sp>
        <p:nvSpPr>
          <p:cNvPr id="11" name="Footer Placeholder 1">
            <a:extLst>
              <a:ext uri="{FF2B5EF4-FFF2-40B4-BE49-F238E27FC236}">
                <a16:creationId xmlns:a16="http://schemas.microsoft.com/office/drawing/2014/main" id="{CA04928B-2748-3BE6-FD98-0740B41EB953}"/>
              </a:ext>
            </a:extLst>
          </p:cNvPr>
          <p:cNvSpPr>
            <a:spLocks noGrp="1"/>
          </p:cNvSpPr>
          <p:nvPr>
            <p:ph type="ftr" sz="quarter" idx="15"/>
          </p:nvPr>
        </p:nvSpPr>
        <p:spPr>
          <a:xfrm>
            <a:off x="2627376" y="6492875"/>
            <a:ext cx="6937248" cy="365125"/>
          </a:xfrm>
        </p:spPr>
        <p:txBody>
          <a:bodyPr/>
          <a:lstStyle>
            <a:lvl1pPr>
              <a:defRPr>
                <a:solidFill>
                  <a:schemeClr val="bg1"/>
                </a:solidFill>
              </a:defRPr>
            </a:lvl1pPr>
          </a:lstStyle>
          <a:p>
            <a:r>
              <a:rPr lang="en-US" b="1" cap="all" spc="50">
                <a:latin typeface="Arial" pitchFamily="-83" charset="0"/>
                <a:ea typeface="Times New Roman" pitchFamily="-83" charset="0"/>
                <a:cs typeface="Times New Roman" pitchFamily="-83" charset="0"/>
              </a:rPr>
              <a:t>State of California Department of Social Services, Copyright (2026)</a:t>
            </a:r>
            <a:endParaRPr lang="en-US" b="1" cap="all" spc="50" dirty="0">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2758771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Content Slide - Emphasized Sing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EE87E3-1883-72ED-047C-9553F9710F30}"/>
              </a:ext>
            </a:extLst>
          </p:cNvPr>
          <p:cNvSpPr/>
          <p:nvPr userDrawn="1"/>
        </p:nvSpPr>
        <p:spPr>
          <a:xfrm>
            <a:off x="0" y="6525663"/>
            <a:ext cx="9386463" cy="332337"/>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sp>
        <p:nvSpPr>
          <p:cNvPr id="6" name="Rectangle 5">
            <a:extLst>
              <a:ext uri="{FF2B5EF4-FFF2-40B4-BE49-F238E27FC236}">
                <a16:creationId xmlns:a16="http://schemas.microsoft.com/office/drawing/2014/main" id="{554539C2-E7E1-ADAF-B57F-B4C395EA4612}"/>
              </a:ext>
            </a:extLst>
          </p:cNvPr>
          <p:cNvSpPr/>
          <p:nvPr userDrawn="1"/>
        </p:nvSpPr>
        <p:spPr>
          <a:xfrm>
            <a:off x="9564624" y="6525663"/>
            <a:ext cx="2627376" cy="332338"/>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7" name="Rectangle 6">
            <a:extLst>
              <a:ext uri="{FF2B5EF4-FFF2-40B4-BE49-F238E27FC236}">
                <a16:creationId xmlns:a16="http://schemas.microsoft.com/office/drawing/2014/main" id="{3BE3BFA3-3BF5-E589-B8B1-884C3C7F3CE8}"/>
              </a:ext>
            </a:extLst>
          </p:cNvPr>
          <p:cNvSpPr/>
          <p:nvPr userDrawn="1"/>
        </p:nvSpPr>
        <p:spPr>
          <a:xfrm>
            <a:off x="9386463" y="6525662"/>
            <a:ext cx="1182623" cy="34057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14" name="Content Placeholder 13">
            <a:extLst>
              <a:ext uri="{FF2B5EF4-FFF2-40B4-BE49-F238E27FC236}">
                <a16:creationId xmlns:a16="http://schemas.microsoft.com/office/drawing/2014/main" id="{C62CED8E-ADCA-2F47-BB1E-D4CD01F63C0E}"/>
              </a:ext>
            </a:extLst>
          </p:cNvPr>
          <p:cNvSpPr>
            <a:spLocks noGrp="1"/>
          </p:cNvSpPr>
          <p:nvPr>
            <p:ph sz="quarter" idx="13"/>
          </p:nvPr>
        </p:nvSpPr>
        <p:spPr>
          <a:xfrm>
            <a:off x="683395" y="1409700"/>
            <a:ext cx="10789919" cy="5162550"/>
          </a:xfrm>
          <a:prstGeom prst="rect">
            <a:avLst/>
          </a:prstGeom>
        </p:spPr>
        <p:txBody>
          <a:bodyPr/>
          <a:lstStyle>
            <a:lvl1pPr marL="0" indent="0" algn="l">
              <a:lnSpc>
                <a:spcPct val="100000"/>
              </a:lnSpc>
              <a:spcBef>
                <a:spcPts val="600"/>
              </a:spcBef>
              <a:spcAft>
                <a:spcPts val="600"/>
              </a:spcAft>
              <a:buNone/>
              <a:defRPr sz="2800" baseline="0">
                <a:solidFill>
                  <a:srgbClr val="00355F"/>
                </a:solidFill>
              </a:defRPr>
            </a:lvl1pPr>
            <a:lvl2pPr marL="457109" indent="-228554" algn="l">
              <a:lnSpc>
                <a:spcPct val="100000"/>
              </a:lnSpc>
              <a:spcBef>
                <a:spcPts val="600"/>
              </a:spcBef>
              <a:spcAft>
                <a:spcPts val="600"/>
              </a:spcAft>
              <a:buClr>
                <a:srgbClr val="000000"/>
              </a:buClr>
              <a:buFont typeface="Arial" panose="020B0604020202020204" pitchFamily="34" charset="0"/>
              <a:buChar char="•"/>
              <a:tabLst/>
              <a:defRPr baseline="0">
                <a:solidFill>
                  <a:srgbClr val="00355F"/>
                </a:solidFill>
              </a:defRPr>
            </a:lvl2pPr>
            <a:lvl3pPr marL="845651" indent="-237696" algn="l">
              <a:lnSpc>
                <a:spcPct val="110000"/>
              </a:lnSpc>
              <a:spcBef>
                <a:spcPts val="700"/>
              </a:spcBef>
              <a:spcAft>
                <a:spcPts val="200"/>
              </a:spcAft>
              <a:buClr>
                <a:srgbClr val="000000"/>
              </a:buClr>
              <a:buFont typeface="Arial" panose="020B0604020202020204" pitchFamily="34" charset="0"/>
              <a:buChar char="•"/>
              <a:tabLst/>
              <a:defRPr sz="1500" baseline="0">
                <a:solidFill>
                  <a:srgbClr val="00355F"/>
                </a:solidFill>
              </a:defRPr>
            </a:lvl3pPr>
            <a:lvl4pPr marL="1097061" indent="-159988" algn="l">
              <a:lnSpc>
                <a:spcPct val="110000"/>
              </a:lnSpc>
              <a:spcBef>
                <a:spcPts val="700"/>
              </a:spcBef>
              <a:spcAft>
                <a:spcPts val="400"/>
              </a:spcAft>
              <a:buClr>
                <a:srgbClr val="000000"/>
              </a:buClr>
              <a:buFont typeface="Arial" panose="020B0604020202020204" pitchFamily="34" charset="0"/>
              <a:buChar char="•"/>
              <a:tabLst/>
              <a:defRPr sz="1300" b="0" baseline="0">
                <a:solidFill>
                  <a:srgbClr val="00355F"/>
                </a:solidFill>
              </a:defRPr>
            </a:lvl4pPr>
            <a:lvl5pPr marL="1462747" indent="-173701" algn="l">
              <a:lnSpc>
                <a:spcPct val="110000"/>
              </a:lnSpc>
              <a:spcBef>
                <a:spcPts val="600"/>
              </a:spcBef>
              <a:buClr>
                <a:srgbClr val="000000"/>
              </a:buClr>
              <a:buSzPct val="100000"/>
              <a:buFont typeface="Arial" panose="020B0604020202020204" pitchFamily="34" charset="0"/>
              <a:buChar char="•"/>
              <a:tabLst/>
              <a:defRPr sz="1200" baseline="0">
                <a:solidFill>
                  <a:srgbClr val="0035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AC46B4D3-388D-28B9-852A-DB7321DE5DE0}"/>
              </a:ext>
            </a:extLst>
          </p:cNvPr>
          <p:cNvSpPr>
            <a:spLocks noGrp="1"/>
          </p:cNvSpPr>
          <p:nvPr>
            <p:ph type="title"/>
          </p:nvPr>
        </p:nvSpPr>
        <p:spPr>
          <a:xfrm>
            <a:off x="683395" y="365127"/>
            <a:ext cx="10789920" cy="854073"/>
          </a:xfrm>
        </p:spPr>
        <p:txBody>
          <a:bodyPr>
            <a:normAutofit/>
          </a:bodyPr>
          <a:lstStyle>
            <a:lvl1pPr algn="l">
              <a:defRPr sz="4000" b="1"/>
            </a:lvl1pPr>
          </a:lstStyle>
          <a:p>
            <a:r>
              <a:rPr lang="en-US" dirty="0"/>
              <a:t>Click to edit Master title style</a:t>
            </a:r>
          </a:p>
        </p:txBody>
      </p:sp>
      <p:sp>
        <p:nvSpPr>
          <p:cNvPr id="2" name="Slide Number Placeholder 1">
            <a:extLst>
              <a:ext uri="{FF2B5EF4-FFF2-40B4-BE49-F238E27FC236}">
                <a16:creationId xmlns:a16="http://schemas.microsoft.com/office/drawing/2014/main" id="{5B7712D6-E0B2-C963-6300-25B23209FD65}"/>
              </a:ext>
            </a:extLst>
          </p:cNvPr>
          <p:cNvSpPr>
            <a:spLocks noGrp="1"/>
          </p:cNvSpPr>
          <p:nvPr>
            <p:ph type="sldNum" sz="quarter" idx="14"/>
          </p:nvPr>
        </p:nvSpPr>
        <p:spPr/>
        <p:txBody>
          <a:bodyPr/>
          <a:lstStyle/>
          <a:p>
            <a:fld id="{637B919E-CF91-4A4B-995A-96557E3F2BA0}" type="slidenum">
              <a:rPr lang="en-US" smtClean="0"/>
              <a:pPr/>
              <a:t>‹#›</a:t>
            </a:fld>
            <a:endParaRPr lang="en-US"/>
          </a:p>
        </p:txBody>
      </p:sp>
      <p:sp>
        <p:nvSpPr>
          <p:cNvPr id="4" name="Footer Placeholder 3">
            <a:extLst>
              <a:ext uri="{FF2B5EF4-FFF2-40B4-BE49-F238E27FC236}">
                <a16:creationId xmlns:a16="http://schemas.microsoft.com/office/drawing/2014/main" id="{D76DE0B2-0002-5159-7457-567480E6923F}"/>
              </a:ext>
            </a:extLst>
          </p:cNvPr>
          <p:cNvSpPr>
            <a:spLocks noGrp="1"/>
          </p:cNvSpPr>
          <p:nvPr>
            <p:ph type="ftr" sz="quarter" idx="15"/>
          </p:nvPr>
        </p:nvSpPr>
        <p:spPr/>
        <p:txBody>
          <a:bodyPr/>
          <a:lstStyle>
            <a:lvl1pPr>
              <a:defRPr>
                <a:solidFill>
                  <a:schemeClr val="bg1"/>
                </a:solidFill>
              </a:defRPr>
            </a:lvl1pPr>
          </a:lstStyle>
          <a:p>
            <a:r>
              <a:rPr lang="en-US" b="1" cap="all" spc="50">
                <a:latin typeface="Arial" pitchFamily="-83" charset="0"/>
                <a:ea typeface="Times New Roman" pitchFamily="-83" charset="0"/>
                <a:cs typeface="Times New Roman" pitchFamily="-83" charset="0"/>
              </a:rPr>
              <a:t>State of California Department of Social Services, Copyright (2026)</a:t>
            </a:r>
            <a:endParaRPr lang="en-US" b="1" cap="all" spc="50">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256098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ontent Slide - Emphasized Single">
    <p:bg>
      <p:bgPr>
        <a:solidFill>
          <a:srgbClr val="ECF8FE"/>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837FCFC-7F79-854D-1032-CC9D22A55F1B}"/>
              </a:ext>
            </a:extLst>
          </p:cNvPr>
          <p:cNvSpPr/>
          <p:nvPr userDrawn="1"/>
        </p:nvSpPr>
        <p:spPr>
          <a:xfrm>
            <a:off x="9386463" y="6520876"/>
            <a:ext cx="1182623" cy="350146"/>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6" name="Rectangle 5">
            <a:extLst>
              <a:ext uri="{FF2B5EF4-FFF2-40B4-BE49-F238E27FC236}">
                <a16:creationId xmlns:a16="http://schemas.microsoft.com/office/drawing/2014/main" id="{E4DA7632-F518-1412-69A1-4069ABD9CAA1}"/>
              </a:ext>
            </a:extLst>
          </p:cNvPr>
          <p:cNvSpPr/>
          <p:nvPr userDrawn="1"/>
        </p:nvSpPr>
        <p:spPr>
          <a:xfrm>
            <a:off x="9564624" y="6525663"/>
            <a:ext cx="2627376" cy="332338"/>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5" name="Rectangle 4">
            <a:extLst>
              <a:ext uri="{FF2B5EF4-FFF2-40B4-BE49-F238E27FC236}">
                <a16:creationId xmlns:a16="http://schemas.microsoft.com/office/drawing/2014/main" id="{65C38E64-1670-5463-1F11-BEE19BE1FA30}"/>
              </a:ext>
            </a:extLst>
          </p:cNvPr>
          <p:cNvSpPr/>
          <p:nvPr userDrawn="1"/>
        </p:nvSpPr>
        <p:spPr>
          <a:xfrm>
            <a:off x="0" y="6525663"/>
            <a:ext cx="9386463" cy="332337"/>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sp>
        <p:nvSpPr>
          <p:cNvPr id="7" name="Rectangle 6">
            <a:extLst>
              <a:ext uri="{FF2B5EF4-FFF2-40B4-BE49-F238E27FC236}">
                <a16:creationId xmlns:a16="http://schemas.microsoft.com/office/drawing/2014/main" id="{E763022B-4C5C-CE62-F611-E3D0D8141C3C}"/>
              </a:ext>
            </a:extLst>
          </p:cNvPr>
          <p:cNvSpPr/>
          <p:nvPr userDrawn="1"/>
        </p:nvSpPr>
        <p:spPr>
          <a:xfrm>
            <a:off x="9386463" y="6525662"/>
            <a:ext cx="1182623" cy="34057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14" name="Content Placeholder 13">
            <a:extLst>
              <a:ext uri="{FF2B5EF4-FFF2-40B4-BE49-F238E27FC236}">
                <a16:creationId xmlns:a16="http://schemas.microsoft.com/office/drawing/2014/main" id="{C62CED8E-ADCA-2F47-BB1E-D4CD01F63C0E}"/>
              </a:ext>
            </a:extLst>
          </p:cNvPr>
          <p:cNvSpPr>
            <a:spLocks noGrp="1"/>
          </p:cNvSpPr>
          <p:nvPr>
            <p:ph sz="quarter" idx="13"/>
          </p:nvPr>
        </p:nvSpPr>
        <p:spPr>
          <a:xfrm>
            <a:off x="4326341" y="184513"/>
            <a:ext cx="7467590" cy="6326590"/>
          </a:xfrm>
          <a:prstGeom prst="rect">
            <a:avLst/>
          </a:prstGeom>
        </p:spPr>
        <p:txBody>
          <a:bodyPr/>
          <a:lstStyle>
            <a:lvl1pPr marL="0" indent="0">
              <a:lnSpc>
                <a:spcPct val="112000"/>
              </a:lnSpc>
              <a:spcBef>
                <a:spcPts val="1300"/>
              </a:spcBef>
              <a:spcAft>
                <a:spcPts val="200"/>
              </a:spcAft>
              <a:buNone/>
              <a:defRPr sz="2800" baseline="0">
                <a:solidFill>
                  <a:srgbClr val="00355F"/>
                </a:solidFill>
              </a:defRPr>
            </a:lvl1pPr>
            <a:lvl2pPr marL="457109" indent="-228554">
              <a:lnSpc>
                <a:spcPct val="110000"/>
              </a:lnSpc>
              <a:spcAft>
                <a:spcPts val="200"/>
              </a:spcAft>
              <a:buClr>
                <a:srgbClr val="000000"/>
              </a:buClr>
              <a:buFont typeface="Arial" panose="020B0604020202020204" pitchFamily="34" charset="0"/>
              <a:buChar char="•"/>
              <a:tabLst/>
              <a:defRPr baseline="0">
                <a:solidFill>
                  <a:srgbClr val="00355F"/>
                </a:solidFill>
              </a:defRPr>
            </a:lvl2pPr>
            <a:lvl3pPr marL="845651" indent="-237696">
              <a:lnSpc>
                <a:spcPct val="110000"/>
              </a:lnSpc>
              <a:spcBef>
                <a:spcPts val="700"/>
              </a:spcBef>
              <a:spcAft>
                <a:spcPts val="200"/>
              </a:spcAft>
              <a:buClr>
                <a:srgbClr val="000000"/>
              </a:buClr>
              <a:buFont typeface="Arial" panose="020B0604020202020204" pitchFamily="34" charset="0"/>
              <a:buChar char="•"/>
              <a:tabLst/>
              <a:defRPr sz="1500" baseline="0">
                <a:solidFill>
                  <a:srgbClr val="00355F"/>
                </a:solidFill>
              </a:defRPr>
            </a:lvl3pPr>
            <a:lvl4pPr marL="1097061" indent="-159988">
              <a:lnSpc>
                <a:spcPct val="110000"/>
              </a:lnSpc>
              <a:spcBef>
                <a:spcPts val="700"/>
              </a:spcBef>
              <a:spcAft>
                <a:spcPts val="400"/>
              </a:spcAft>
              <a:buClr>
                <a:srgbClr val="000000"/>
              </a:buClr>
              <a:buFont typeface="Arial" panose="020B0604020202020204" pitchFamily="34" charset="0"/>
              <a:buChar char="•"/>
              <a:tabLst/>
              <a:defRPr sz="1300" b="0" baseline="0">
                <a:solidFill>
                  <a:srgbClr val="00355F"/>
                </a:solidFill>
              </a:defRPr>
            </a:lvl4pPr>
            <a:lvl5pPr marL="1462747" indent="-173701">
              <a:lnSpc>
                <a:spcPct val="110000"/>
              </a:lnSpc>
              <a:spcBef>
                <a:spcPts val="600"/>
              </a:spcBef>
              <a:buClr>
                <a:srgbClr val="000000"/>
              </a:buClr>
              <a:buSzPct val="100000"/>
              <a:buFont typeface="Arial" panose="020B0604020202020204" pitchFamily="34" charset="0"/>
              <a:buChar char="•"/>
              <a:tabLst/>
              <a:defRPr sz="1200" baseline="0">
                <a:solidFill>
                  <a:srgbClr val="0035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AC46B4D3-388D-28B9-852A-DB7321DE5DE0}"/>
              </a:ext>
            </a:extLst>
          </p:cNvPr>
          <p:cNvSpPr>
            <a:spLocks noGrp="1"/>
          </p:cNvSpPr>
          <p:nvPr>
            <p:ph type="title"/>
          </p:nvPr>
        </p:nvSpPr>
        <p:spPr>
          <a:xfrm>
            <a:off x="464924" y="409483"/>
            <a:ext cx="3724832" cy="2143217"/>
          </a:xfrm>
        </p:spPr>
        <p:txBody>
          <a:bodyPr>
            <a:normAutofit/>
          </a:bodyPr>
          <a:lstStyle>
            <a:lvl1pPr>
              <a:lnSpc>
                <a:spcPct val="85000"/>
              </a:lnSpc>
              <a:defRPr sz="4000" b="1"/>
            </a:lvl1pPr>
          </a:lstStyle>
          <a:p>
            <a:r>
              <a:rPr lang="en-US"/>
              <a:t>Click to edit Master title style</a:t>
            </a:r>
          </a:p>
        </p:txBody>
      </p:sp>
      <p:sp>
        <p:nvSpPr>
          <p:cNvPr id="9" name="Text Placeholder 8">
            <a:extLst>
              <a:ext uri="{FF2B5EF4-FFF2-40B4-BE49-F238E27FC236}">
                <a16:creationId xmlns:a16="http://schemas.microsoft.com/office/drawing/2014/main" id="{4379C278-0AAF-F629-8D40-0D79B1A0275D}"/>
              </a:ext>
            </a:extLst>
          </p:cNvPr>
          <p:cNvSpPr>
            <a:spLocks noGrp="1"/>
          </p:cNvSpPr>
          <p:nvPr>
            <p:ph type="body" sz="quarter" idx="16"/>
          </p:nvPr>
        </p:nvSpPr>
        <p:spPr>
          <a:xfrm>
            <a:off x="464319" y="2666999"/>
            <a:ext cx="3725862" cy="3705225"/>
          </a:xfrm>
        </p:spPr>
        <p:txBody>
          <a:bodyPr/>
          <a:lstStyle>
            <a:lvl1pPr marL="341313" indent="-231775">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3">
            <a:extLst>
              <a:ext uri="{FF2B5EF4-FFF2-40B4-BE49-F238E27FC236}">
                <a16:creationId xmlns:a16="http://schemas.microsoft.com/office/drawing/2014/main" id="{85F0A523-49A1-6E9F-F6CE-0EC86B9144C0}"/>
              </a:ext>
            </a:extLst>
          </p:cNvPr>
          <p:cNvSpPr>
            <a:spLocks noGrp="1"/>
          </p:cNvSpPr>
          <p:nvPr>
            <p:ph type="sldNum" sz="quarter" idx="14"/>
          </p:nvPr>
        </p:nvSpPr>
        <p:spPr>
          <a:xfrm>
            <a:off x="8827008" y="6492871"/>
            <a:ext cx="2743200" cy="365125"/>
          </a:xfrm>
        </p:spPr>
        <p:txBody>
          <a:bodyPr/>
          <a:lstStyle/>
          <a:p>
            <a:fld id="{637B919E-CF91-4A4B-995A-96557E3F2BA0}" type="slidenum">
              <a:rPr lang="en-US" smtClean="0"/>
              <a:pPr/>
              <a:t>‹#›</a:t>
            </a:fld>
            <a:endParaRPr lang="en-US"/>
          </a:p>
        </p:txBody>
      </p:sp>
      <p:sp>
        <p:nvSpPr>
          <p:cNvPr id="16" name="Footer Placeholder 1">
            <a:extLst>
              <a:ext uri="{FF2B5EF4-FFF2-40B4-BE49-F238E27FC236}">
                <a16:creationId xmlns:a16="http://schemas.microsoft.com/office/drawing/2014/main" id="{E8F0C180-2B0C-0708-438C-40ABCFD4A66F}"/>
              </a:ext>
            </a:extLst>
          </p:cNvPr>
          <p:cNvSpPr>
            <a:spLocks noGrp="1"/>
          </p:cNvSpPr>
          <p:nvPr>
            <p:ph type="ftr" sz="quarter" idx="15"/>
          </p:nvPr>
        </p:nvSpPr>
        <p:spPr>
          <a:xfrm>
            <a:off x="2627376" y="6492875"/>
            <a:ext cx="6937248" cy="365125"/>
          </a:xfrm>
        </p:spPr>
        <p:txBody>
          <a:bodyPr/>
          <a:lstStyle>
            <a:lvl1pPr>
              <a:defRPr>
                <a:solidFill>
                  <a:schemeClr val="bg1"/>
                </a:solidFill>
              </a:defRPr>
            </a:lvl1pPr>
          </a:lstStyle>
          <a:p>
            <a:r>
              <a:rPr lang="en-US" b="1" cap="all" spc="50">
                <a:latin typeface="Arial" pitchFamily="-83" charset="0"/>
                <a:ea typeface="Times New Roman" pitchFamily="-83" charset="0"/>
                <a:cs typeface="Times New Roman" pitchFamily="-83" charset="0"/>
              </a:rPr>
              <a:t>State of California Department of Social Services, Copyright (2026)</a:t>
            </a:r>
            <a:endParaRPr lang="en-US" b="1" cap="all" spc="50">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4292111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Content Slide - Emphasized Sing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E359C3-C9CE-C1B7-E48B-EAB4AA8E2766}"/>
              </a:ext>
            </a:extLst>
          </p:cNvPr>
          <p:cNvSpPr/>
          <p:nvPr userDrawn="1"/>
        </p:nvSpPr>
        <p:spPr>
          <a:xfrm>
            <a:off x="0" y="6525663"/>
            <a:ext cx="9386463" cy="332337"/>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sp>
        <p:nvSpPr>
          <p:cNvPr id="6" name="Rectangle 5">
            <a:extLst>
              <a:ext uri="{FF2B5EF4-FFF2-40B4-BE49-F238E27FC236}">
                <a16:creationId xmlns:a16="http://schemas.microsoft.com/office/drawing/2014/main" id="{35E9387E-7B17-681C-133C-3351C72FD1EA}"/>
              </a:ext>
            </a:extLst>
          </p:cNvPr>
          <p:cNvSpPr/>
          <p:nvPr userDrawn="1"/>
        </p:nvSpPr>
        <p:spPr>
          <a:xfrm>
            <a:off x="9564624" y="6525663"/>
            <a:ext cx="2627376" cy="332338"/>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8" name="Rectangle 7">
            <a:extLst>
              <a:ext uri="{FF2B5EF4-FFF2-40B4-BE49-F238E27FC236}">
                <a16:creationId xmlns:a16="http://schemas.microsoft.com/office/drawing/2014/main" id="{6D72AF03-E1DF-01BA-0DF9-674DDE21184A}"/>
              </a:ext>
            </a:extLst>
          </p:cNvPr>
          <p:cNvSpPr/>
          <p:nvPr userDrawn="1"/>
        </p:nvSpPr>
        <p:spPr>
          <a:xfrm>
            <a:off x="9386463" y="6525662"/>
            <a:ext cx="1182623" cy="34057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14" name="Content Placeholder 13">
            <a:extLst>
              <a:ext uri="{FF2B5EF4-FFF2-40B4-BE49-F238E27FC236}">
                <a16:creationId xmlns:a16="http://schemas.microsoft.com/office/drawing/2014/main" id="{C62CED8E-ADCA-2F47-BB1E-D4CD01F63C0E}"/>
              </a:ext>
            </a:extLst>
          </p:cNvPr>
          <p:cNvSpPr>
            <a:spLocks noGrp="1"/>
          </p:cNvSpPr>
          <p:nvPr>
            <p:ph sz="quarter" idx="13"/>
          </p:nvPr>
        </p:nvSpPr>
        <p:spPr>
          <a:xfrm>
            <a:off x="4547615" y="184513"/>
            <a:ext cx="7246315" cy="6326590"/>
          </a:xfrm>
          <a:prstGeom prst="rect">
            <a:avLst/>
          </a:prstGeom>
        </p:spPr>
        <p:txBody>
          <a:bodyPr/>
          <a:lstStyle>
            <a:lvl1pPr marL="0" indent="0">
              <a:lnSpc>
                <a:spcPct val="112000"/>
              </a:lnSpc>
              <a:spcBef>
                <a:spcPts val="1300"/>
              </a:spcBef>
              <a:spcAft>
                <a:spcPts val="200"/>
              </a:spcAft>
              <a:buNone/>
              <a:defRPr sz="2800" baseline="0">
                <a:solidFill>
                  <a:srgbClr val="00355F"/>
                </a:solidFill>
              </a:defRPr>
            </a:lvl1pPr>
            <a:lvl2pPr marL="457109" indent="-228554">
              <a:lnSpc>
                <a:spcPct val="110000"/>
              </a:lnSpc>
              <a:spcAft>
                <a:spcPts val="200"/>
              </a:spcAft>
              <a:buClr>
                <a:srgbClr val="000000"/>
              </a:buClr>
              <a:buFont typeface="Arial" panose="020B0604020202020204" pitchFamily="34" charset="0"/>
              <a:buChar char="•"/>
              <a:tabLst/>
              <a:defRPr baseline="0">
                <a:solidFill>
                  <a:srgbClr val="00355F"/>
                </a:solidFill>
              </a:defRPr>
            </a:lvl2pPr>
            <a:lvl3pPr marL="845651" indent="-237696">
              <a:lnSpc>
                <a:spcPct val="110000"/>
              </a:lnSpc>
              <a:spcBef>
                <a:spcPts val="700"/>
              </a:spcBef>
              <a:spcAft>
                <a:spcPts val="200"/>
              </a:spcAft>
              <a:buClr>
                <a:srgbClr val="000000"/>
              </a:buClr>
              <a:buFont typeface="Arial" panose="020B0604020202020204" pitchFamily="34" charset="0"/>
              <a:buChar char="•"/>
              <a:tabLst/>
              <a:defRPr sz="1500" baseline="0">
                <a:solidFill>
                  <a:srgbClr val="00355F"/>
                </a:solidFill>
              </a:defRPr>
            </a:lvl3pPr>
            <a:lvl4pPr marL="1097061" indent="-159988">
              <a:lnSpc>
                <a:spcPct val="110000"/>
              </a:lnSpc>
              <a:spcBef>
                <a:spcPts val="700"/>
              </a:spcBef>
              <a:spcAft>
                <a:spcPts val="400"/>
              </a:spcAft>
              <a:buClr>
                <a:srgbClr val="000000"/>
              </a:buClr>
              <a:buFont typeface="Arial" panose="020B0604020202020204" pitchFamily="34" charset="0"/>
              <a:buChar char="•"/>
              <a:tabLst/>
              <a:defRPr sz="1300" b="0" baseline="0">
                <a:solidFill>
                  <a:srgbClr val="00355F"/>
                </a:solidFill>
              </a:defRPr>
            </a:lvl4pPr>
            <a:lvl5pPr marL="1462747" indent="-173701">
              <a:lnSpc>
                <a:spcPct val="110000"/>
              </a:lnSpc>
              <a:spcBef>
                <a:spcPts val="600"/>
              </a:spcBef>
              <a:buClr>
                <a:srgbClr val="000000"/>
              </a:buClr>
              <a:buSzPct val="100000"/>
              <a:buFont typeface="Arial" panose="020B0604020202020204" pitchFamily="34" charset="0"/>
              <a:buChar char="•"/>
              <a:tabLst/>
              <a:defRPr sz="1200" baseline="0">
                <a:solidFill>
                  <a:srgbClr val="0035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AC46B4D3-388D-28B9-852A-DB7321DE5DE0}"/>
              </a:ext>
            </a:extLst>
          </p:cNvPr>
          <p:cNvSpPr>
            <a:spLocks noGrp="1"/>
          </p:cNvSpPr>
          <p:nvPr>
            <p:ph type="title"/>
          </p:nvPr>
        </p:nvSpPr>
        <p:spPr>
          <a:xfrm>
            <a:off x="609654" y="409483"/>
            <a:ext cx="3686773" cy="1870422"/>
          </a:xfrm>
        </p:spPr>
        <p:txBody>
          <a:bodyPr>
            <a:normAutofit/>
          </a:bodyPr>
          <a:lstStyle>
            <a:lvl1pPr>
              <a:defRPr sz="4000" b="1"/>
            </a:lvl1pPr>
          </a:lstStyle>
          <a:p>
            <a:r>
              <a:rPr lang="en-US" dirty="0"/>
              <a:t>Click to edit Master title style</a:t>
            </a:r>
          </a:p>
        </p:txBody>
      </p:sp>
      <p:sp>
        <p:nvSpPr>
          <p:cNvPr id="7" name="Text Placeholder 6">
            <a:extLst>
              <a:ext uri="{FF2B5EF4-FFF2-40B4-BE49-F238E27FC236}">
                <a16:creationId xmlns:a16="http://schemas.microsoft.com/office/drawing/2014/main" id="{FD502E55-4307-8AD1-DD9D-416AE398A3FC}"/>
              </a:ext>
            </a:extLst>
          </p:cNvPr>
          <p:cNvSpPr>
            <a:spLocks noGrp="1"/>
          </p:cNvSpPr>
          <p:nvPr>
            <p:ph type="body" sz="quarter" idx="16"/>
          </p:nvPr>
        </p:nvSpPr>
        <p:spPr>
          <a:xfrm>
            <a:off x="609599" y="2523745"/>
            <a:ext cx="3778891" cy="3705606"/>
          </a:xfrm>
        </p:spPr>
        <p:txBody>
          <a:bodyPr/>
          <a:lstStyle>
            <a:lvl1pPr marL="341313" indent="-280988">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a:extLst>
              <a:ext uri="{FF2B5EF4-FFF2-40B4-BE49-F238E27FC236}">
                <a16:creationId xmlns:a16="http://schemas.microsoft.com/office/drawing/2014/main" id="{444E44E3-C56B-B910-F41C-198413859340}"/>
              </a:ext>
            </a:extLst>
          </p:cNvPr>
          <p:cNvSpPr>
            <a:spLocks noGrp="1"/>
          </p:cNvSpPr>
          <p:nvPr>
            <p:ph type="sldNum" sz="quarter" idx="4"/>
          </p:nvPr>
        </p:nvSpPr>
        <p:spPr>
          <a:xfrm>
            <a:off x="8827008" y="6492871"/>
            <a:ext cx="2743200" cy="365125"/>
          </a:xfrm>
          <a:prstGeom prst="rect">
            <a:avLst/>
          </a:prstGeom>
        </p:spPr>
        <p:txBody>
          <a:bodyPr vert="horz" lIns="91440" tIns="45720" rIns="91440" bIns="45720" rtlCol="0" anchor="ctr"/>
          <a:lstStyle>
            <a:lvl1pPr algn="r">
              <a:defRPr sz="2400">
                <a:solidFill>
                  <a:srgbClr val="00355F"/>
                </a:solidFill>
                <a:latin typeface="Arial" panose="020B0604020202020204" pitchFamily="34" charset="0"/>
                <a:cs typeface="Arial" panose="020B0604020202020204" pitchFamily="34" charset="0"/>
              </a:defRPr>
            </a:lvl1pPr>
          </a:lstStyle>
          <a:p>
            <a:fld id="{637B919E-CF91-4A4B-995A-96557E3F2BA0}" type="slidenum">
              <a:rPr lang="en-US" smtClean="0"/>
              <a:pPr/>
              <a:t>‹#›</a:t>
            </a:fld>
            <a:endParaRPr lang="en-US"/>
          </a:p>
        </p:txBody>
      </p:sp>
      <p:sp>
        <p:nvSpPr>
          <p:cNvPr id="10" name="Footer Placeholder 3">
            <a:extLst>
              <a:ext uri="{FF2B5EF4-FFF2-40B4-BE49-F238E27FC236}">
                <a16:creationId xmlns:a16="http://schemas.microsoft.com/office/drawing/2014/main" id="{865E4957-A044-1859-DDF3-1A19A941B75F}"/>
              </a:ext>
            </a:extLst>
          </p:cNvPr>
          <p:cNvSpPr>
            <a:spLocks noGrp="1"/>
          </p:cNvSpPr>
          <p:nvPr>
            <p:ph type="ftr" sz="quarter" idx="3"/>
          </p:nvPr>
        </p:nvSpPr>
        <p:spPr>
          <a:xfrm>
            <a:off x="2627376" y="6492875"/>
            <a:ext cx="6937248" cy="365125"/>
          </a:xfrm>
          <a:prstGeom prst="rect">
            <a:avLst/>
          </a:prstGeom>
        </p:spPr>
        <p:txBody>
          <a:bodyPr vert="horz" lIns="91440" tIns="45720" rIns="91440" bIns="45720" rtlCol="0" anchor="ctr"/>
          <a:lstStyle>
            <a:lvl1pPr algn="ctr">
              <a:defRPr sz="1200">
                <a:solidFill>
                  <a:schemeClr val="bg1"/>
                </a:solidFill>
              </a:defRPr>
            </a:lvl1pPr>
          </a:lstStyle>
          <a:p>
            <a:r>
              <a:rPr lang="en-US" b="1" cap="all" spc="50">
                <a:latin typeface="Arial" pitchFamily="-83" charset="0"/>
                <a:ea typeface="Times New Roman" pitchFamily="-83" charset="0"/>
                <a:cs typeface="Times New Roman" pitchFamily="-83" charset="0"/>
              </a:rPr>
              <a:t>State of California Department of Social Services, Copyright (2026)</a:t>
            </a:r>
            <a:endParaRPr lang="en-US" b="1" cap="all" spc="50" dirty="0">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2597200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Content Slide - Emphasized Singl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F007D7F-D5D0-6F93-7417-1CF9F2D53F6F}"/>
              </a:ext>
            </a:extLst>
          </p:cNvPr>
          <p:cNvSpPr>
            <a:spLocks noGrp="1"/>
          </p:cNvSpPr>
          <p:nvPr>
            <p:ph type="ftr" sz="quarter" idx="14"/>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(2026)</a:t>
            </a:r>
            <a:endParaRPr lang="en-US" b="1" cap="all" spc="50">
              <a:latin typeface="Arial" pitchFamily="-83" charset="0"/>
              <a:ea typeface="Arial" pitchFamily="-83" charset="0"/>
              <a:cs typeface="Arial" pitchFamily="-83" charset="0"/>
            </a:endParaRPr>
          </a:p>
        </p:txBody>
      </p:sp>
      <p:sp>
        <p:nvSpPr>
          <p:cNvPr id="4" name="Slide Number Placeholder 3">
            <a:extLst>
              <a:ext uri="{FF2B5EF4-FFF2-40B4-BE49-F238E27FC236}">
                <a16:creationId xmlns:a16="http://schemas.microsoft.com/office/drawing/2014/main" id="{5844AA19-EF20-FE8C-653D-0AA9F756D0E6}"/>
              </a:ext>
            </a:extLst>
          </p:cNvPr>
          <p:cNvSpPr>
            <a:spLocks noGrp="1"/>
          </p:cNvSpPr>
          <p:nvPr>
            <p:ph type="sldNum" sz="quarter" idx="15"/>
          </p:nvPr>
        </p:nvSpPr>
        <p:spPr/>
        <p:txBody>
          <a:bodyPr/>
          <a:lstStyle/>
          <a:p>
            <a:fld id="{637B919E-CF91-4A4B-995A-96557E3F2BA0}" type="slidenum">
              <a:rPr lang="en-US" smtClean="0"/>
              <a:pPr/>
              <a:t>‹#›</a:t>
            </a:fld>
            <a:endParaRPr lang="en-US"/>
          </a:p>
        </p:txBody>
      </p:sp>
      <p:sp>
        <p:nvSpPr>
          <p:cNvPr id="11" name="Rectangle 10">
            <a:extLst>
              <a:ext uri="{FF2B5EF4-FFF2-40B4-BE49-F238E27FC236}">
                <a16:creationId xmlns:a16="http://schemas.microsoft.com/office/drawing/2014/main" id="{BEB67D7E-0E98-83C3-BB5B-A2DB65F16EC6}"/>
              </a:ext>
            </a:extLst>
          </p:cNvPr>
          <p:cNvSpPr/>
          <p:nvPr userDrawn="1"/>
        </p:nvSpPr>
        <p:spPr>
          <a:xfrm>
            <a:off x="0" y="0"/>
            <a:ext cx="9386463" cy="340574"/>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sp>
        <p:nvSpPr>
          <p:cNvPr id="12" name="Rectangle 11">
            <a:extLst>
              <a:ext uri="{FF2B5EF4-FFF2-40B4-BE49-F238E27FC236}">
                <a16:creationId xmlns:a16="http://schemas.microsoft.com/office/drawing/2014/main" id="{CBF44B4F-8DE0-FE53-0D99-8F3EABE0A066}"/>
              </a:ext>
            </a:extLst>
          </p:cNvPr>
          <p:cNvSpPr/>
          <p:nvPr userDrawn="1"/>
        </p:nvSpPr>
        <p:spPr>
          <a:xfrm>
            <a:off x="9564624" y="-1"/>
            <a:ext cx="2627376" cy="340575"/>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13" name="Rectangle 12">
            <a:extLst>
              <a:ext uri="{FF2B5EF4-FFF2-40B4-BE49-F238E27FC236}">
                <a16:creationId xmlns:a16="http://schemas.microsoft.com/office/drawing/2014/main" id="{36A3E27C-7243-8A5B-5BD9-CD428F98BC16}"/>
              </a:ext>
            </a:extLst>
          </p:cNvPr>
          <p:cNvSpPr/>
          <p:nvPr userDrawn="1"/>
        </p:nvSpPr>
        <p:spPr>
          <a:xfrm>
            <a:off x="9386463" y="0"/>
            <a:ext cx="1182623" cy="350146"/>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5" name="Title 1">
            <a:extLst>
              <a:ext uri="{FF2B5EF4-FFF2-40B4-BE49-F238E27FC236}">
                <a16:creationId xmlns:a16="http://schemas.microsoft.com/office/drawing/2014/main" id="{00965C67-1283-D252-E745-8B11755482A5}"/>
              </a:ext>
            </a:extLst>
          </p:cNvPr>
          <p:cNvSpPr>
            <a:spLocks noGrp="1"/>
          </p:cNvSpPr>
          <p:nvPr>
            <p:ph type="ctrTitle"/>
          </p:nvPr>
        </p:nvSpPr>
        <p:spPr>
          <a:xfrm>
            <a:off x="914400" y="2130428"/>
            <a:ext cx="10363200" cy="1470025"/>
          </a:xfrm>
        </p:spPr>
        <p:txBody>
          <a:bodyPr>
            <a:normAutofit/>
          </a:bodyPr>
          <a:lstStyle>
            <a:lvl1pPr algn="ctr">
              <a:defRPr sz="5400" b="1"/>
            </a:lvl1pPr>
          </a:lstStyle>
          <a:p>
            <a:r>
              <a:rPr lang="en-US"/>
              <a:t>Click to edit Master title style</a:t>
            </a:r>
          </a:p>
        </p:txBody>
      </p:sp>
      <p:sp>
        <p:nvSpPr>
          <p:cNvPr id="6" name="Subtitle 2">
            <a:extLst>
              <a:ext uri="{FF2B5EF4-FFF2-40B4-BE49-F238E27FC236}">
                <a16:creationId xmlns:a16="http://schemas.microsoft.com/office/drawing/2014/main" id="{8035C8FD-FE63-B539-0BF7-01BADBE4A84E}"/>
              </a:ext>
            </a:extLst>
          </p:cNvPr>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49508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Content Slide - Emphasized Sing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6A9590-39A2-B24C-92C7-A4B406F2523C}"/>
              </a:ext>
            </a:extLst>
          </p:cNvPr>
          <p:cNvSpPr/>
          <p:nvPr userDrawn="1"/>
        </p:nvSpPr>
        <p:spPr>
          <a:xfrm rot="5400000">
            <a:off x="8596160" y="3262162"/>
            <a:ext cx="6857999" cy="333675"/>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14" name="Content Placeholder 13">
            <a:extLst>
              <a:ext uri="{FF2B5EF4-FFF2-40B4-BE49-F238E27FC236}">
                <a16:creationId xmlns:a16="http://schemas.microsoft.com/office/drawing/2014/main" id="{C62CED8E-ADCA-2F47-BB1E-D4CD01F63C0E}"/>
              </a:ext>
            </a:extLst>
          </p:cNvPr>
          <p:cNvSpPr>
            <a:spLocks noGrp="1"/>
          </p:cNvSpPr>
          <p:nvPr>
            <p:ph sz="quarter" idx="13"/>
          </p:nvPr>
        </p:nvSpPr>
        <p:spPr>
          <a:xfrm>
            <a:off x="683395" y="1790700"/>
            <a:ext cx="5155930" cy="4781550"/>
          </a:xfrm>
          <a:prstGeom prst="rect">
            <a:avLst/>
          </a:prstGeom>
        </p:spPr>
        <p:txBody>
          <a:bodyPr/>
          <a:lstStyle>
            <a:lvl1pPr marL="0" indent="0">
              <a:lnSpc>
                <a:spcPct val="112000"/>
              </a:lnSpc>
              <a:spcBef>
                <a:spcPts val="1300"/>
              </a:spcBef>
              <a:spcAft>
                <a:spcPts val="200"/>
              </a:spcAft>
              <a:buNone/>
              <a:defRPr sz="2800" baseline="0">
                <a:solidFill>
                  <a:srgbClr val="00355F"/>
                </a:solidFill>
              </a:defRPr>
            </a:lvl1pPr>
            <a:lvl2pPr marL="457109" indent="-228554">
              <a:lnSpc>
                <a:spcPct val="110000"/>
              </a:lnSpc>
              <a:spcAft>
                <a:spcPts val="200"/>
              </a:spcAft>
              <a:buClr>
                <a:srgbClr val="51AF46"/>
              </a:buClr>
              <a:buFont typeface="System Font Regular"/>
              <a:buChar char="•"/>
              <a:tabLst/>
              <a:defRPr baseline="0">
                <a:solidFill>
                  <a:srgbClr val="00355F"/>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rgbClr val="00355F"/>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rgbClr val="00355F"/>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rgbClr val="0035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AC46B4D3-388D-28B9-852A-DB7321DE5DE0}"/>
              </a:ext>
            </a:extLst>
          </p:cNvPr>
          <p:cNvSpPr>
            <a:spLocks noGrp="1"/>
          </p:cNvSpPr>
          <p:nvPr>
            <p:ph type="title"/>
          </p:nvPr>
        </p:nvSpPr>
        <p:spPr>
          <a:xfrm>
            <a:off x="683395" y="365127"/>
            <a:ext cx="10789920" cy="1216023"/>
          </a:xfrm>
        </p:spPr>
        <p:txBody>
          <a:bodyPr>
            <a:normAutofit/>
          </a:bodyPr>
          <a:lstStyle>
            <a:lvl1pPr>
              <a:defRPr sz="3600" b="1"/>
            </a:lvl1pPr>
          </a:lstStyle>
          <a:p>
            <a:r>
              <a:rPr lang="en-US"/>
              <a:t>Click to edit Master title style</a:t>
            </a:r>
          </a:p>
        </p:txBody>
      </p:sp>
      <p:sp>
        <p:nvSpPr>
          <p:cNvPr id="2" name="Rectangle 1">
            <a:extLst>
              <a:ext uri="{FF2B5EF4-FFF2-40B4-BE49-F238E27FC236}">
                <a16:creationId xmlns:a16="http://schemas.microsoft.com/office/drawing/2014/main" id="{D4CE1B01-97CA-7176-2E8D-40BF9443C9CB}"/>
              </a:ext>
            </a:extLst>
          </p:cNvPr>
          <p:cNvSpPr/>
          <p:nvPr userDrawn="1"/>
        </p:nvSpPr>
        <p:spPr>
          <a:xfrm rot="5400000">
            <a:off x="-3343319" y="3328415"/>
            <a:ext cx="6857999" cy="201168"/>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4" name="Rectangle 3">
            <a:extLst>
              <a:ext uri="{FF2B5EF4-FFF2-40B4-BE49-F238E27FC236}">
                <a16:creationId xmlns:a16="http://schemas.microsoft.com/office/drawing/2014/main" id="{4E300441-4823-3F5C-B96F-5F45CCC86C26}"/>
              </a:ext>
            </a:extLst>
          </p:cNvPr>
          <p:cNvSpPr/>
          <p:nvPr userDrawn="1"/>
        </p:nvSpPr>
        <p:spPr>
          <a:xfrm rot="5400000">
            <a:off x="10685134" y="5352898"/>
            <a:ext cx="2676521" cy="333676"/>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5" name="Rectangle 4">
            <a:extLst>
              <a:ext uri="{FF2B5EF4-FFF2-40B4-BE49-F238E27FC236}">
                <a16:creationId xmlns:a16="http://schemas.microsoft.com/office/drawing/2014/main" id="{D98B6D43-D9D6-DDA4-8DF5-FF12D6BD3525}"/>
              </a:ext>
            </a:extLst>
          </p:cNvPr>
          <p:cNvSpPr/>
          <p:nvPr userDrawn="1"/>
        </p:nvSpPr>
        <p:spPr>
          <a:xfrm rot="5400000">
            <a:off x="11439946" y="4599853"/>
            <a:ext cx="1170432" cy="333675"/>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6" name="Content Placeholder 13">
            <a:extLst>
              <a:ext uri="{FF2B5EF4-FFF2-40B4-BE49-F238E27FC236}">
                <a16:creationId xmlns:a16="http://schemas.microsoft.com/office/drawing/2014/main" id="{895650FE-9275-20E4-E218-71499523794F}"/>
              </a:ext>
            </a:extLst>
          </p:cNvPr>
          <p:cNvSpPr>
            <a:spLocks noGrp="1"/>
          </p:cNvSpPr>
          <p:nvPr>
            <p:ph sz="quarter" idx="14"/>
          </p:nvPr>
        </p:nvSpPr>
        <p:spPr>
          <a:xfrm>
            <a:off x="6230758" y="1790700"/>
            <a:ext cx="5155930" cy="4781550"/>
          </a:xfrm>
          <a:prstGeom prst="rect">
            <a:avLst/>
          </a:prstGeom>
        </p:spPr>
        <p:txBody>
          <a:bodyPr/>
          <a:lstStyle>
            <a:lvl1pPr marL="0" indent="0">
              <a:lnSpc>
                <a:spcPct val="112000"/>
              </a:lnSpc>
              <a:spcBef>
                <a:spcPts val="1300"/>
              </a:spcBef>
              <a:spcAft>
                <a:spcPts val="200"/>
              </a:spcAft>
              <a:buNone/>
              <a:defRPr sz="2800" baseline="0">
                <a:solidFill>
                  <a:srgbClr val="00355F"/>
                </a:solidFill>
              </a:defRPr>
            </a:lvl1pPr>
            <a:lvl2pPr marL="457109" indent="-228554">
              <a:lnSpc>
                <a:spcPct val="110000"/>
              </a:lnSpc>
              <a:spcAft>
                <a:spcPts val="200"/>
              </a:spcAft>
              <a:buClr>
                <a:srgbClr val="51AF46"/>
              </a:buClr>
              <a:buFont typeface="System Font Regular"/>
              <a:buChar char="•"/>
              <a:tabLst/>
              <a:defRPr baseline="0">
                <a:solidFill>
                  <a:srgbClr val="00355F"/>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rgbClr val="00355F"/>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rgbClr val="00355F"/>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rgbClr val="0035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95C6A461-3593-DEE0-C09F-9033E836D53A}"/>
              </a:ext>
            </a:extLst>
          </p:cNvPr>
          <p:cNvSpPr>
            <a:spLocks noGrp="1"/>
          </p:cNvSpPr>
          <p:nvPr>
            <p:ph type="ftr" sz="quarter" idx="15"/>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(2026)</a:t>
            </a:r>
            <a:endParaRPr lang="en-US" b="1" cap="all" spc="50">
              <a:latin typeface="Arial" pitchFamily="-83" charset="0"/>
              <a:ea typeface="Arial" pitchFamily="-83" charset="0"/>
              <a:cs typeface="Arial" pitchFamily="-83" charset="0"/>
            </a:endParaRPr>
          </a:p>
        </p:txBody>
      </p:sp>
      <p:sp>
        <p:nvSpPr>
          <p:cNvPr id="9" name="Slide Number Placeholder 8">
            <a:extLst>
              <a:ext uri="{FF2B5EF4-FFF2-40B4-BE49-F238E27FC236}">
                <a16:creationId xmlns:a16="http://schemas.microsoft.com/office/drawing/2014/main" id="{F525D0D0-E32C-88A1-D5D4-70C1A33B02BA}"/>
              </a:ext>
            </a:extLst>
          </p:cNvPr>
          <p:cNvSpPr>
            <a:spLocks noGrp="1"/>
          </p:cNvSpPr>
          <p:nvPr>
            <p:ph type="sldNum" sz="quarter" idx="16"/>
          </p:nvPr>
        </p:nvSpPr>
        <p:spPr/>
        <p:txBody>
          <a:bodyPr/>
          <a:lstStyle/>
          <a:p>
            <a:fld id="{637B919E-CF91-4A4B-995A-96557E3F2BA0}" type="slidenum">
              <a:rPr lang="en-US" smtClean="0"/>
              <a:pPr/>
              <a:t>‹#›</a:t>
            </a:fld>
            <a:endParaRPr lang="en-US"/>
          </a:p>
        </p:txBody>
      </p:sp>
    </p:spTree>
    <p:extLst>
      <p:ext uri="{BB962C8B-B14F-4D97-AF65-F5344CB8AC3E}">
        <p14:creationId xmlns:p14="http://schemas.microsoft.com/office/powerpoint/2010/main" val="2391376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Content Slide - Emphasized Single">
    <p:bg>
      <p:bgPr>
        <a:solidFill>
          <a:srgbClr val="ECF8FE"/>
        </a:solidFill>
        <a:effectLst/>
      </p:bgPr>
    </p:bg>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C62CED8E-ADCA-2F47-BB1E-D4CD01F63C0E}"/>
              </a:ext>
            </a:extLst>
          </p:cNvPr>
          <p:cNvSpPr>
            <a:spLocks noGrp="1"/>
          </p:cNvSpPr>
          <p:nvPr>
            <p:ph sz="quarter" idx="13"/>
          </p:nvPr>
        </p:nvSpPr>
        <p:spPr>
          <a:xfrm>
            <a:off x="683395" y="1653436"/>
            <a:ext cx="5144199" cy="4918814"/>
          </a:xfrm>
          <a:prstGeom prst="rect">
            <a:avLst/>
          </a:prstGeom>
          <a:solidFill>
            <a:srgbClr val="ECF8FE"/>
          </a:solidFill>
        </p:spPr>
        <p:txBody>
          <a:bodyPr/>
          <a:lstStyle>
            <a:lvl1pPr marL="0" indent="0">
              <a:lnSpc>
                <a:spcPct val="112000"/>
              </a:lnSpc>
              <a:spcBef>
                <a:spcPts val="1300"/>
              </a:spcBef>
              <a:spcAft>
                <a:spcPts val="200"/>
              </a:spcAft>
              <a:buClr>
                <a:srgbClr val="000000"/>
              </a:buClr>
              <a:buFont typeface="Arial" panose="020B0604020202020204" pitchFamily="34" charset="0"/>
              <a:buNone/>
              <a:defRPr sz="2800" baseline="0">
                <a:solidFill>
                  <a:srgbClr val="00355F"/>
                </a:solidFill>
              </a:defRPr>
            </a:lvl1pPr>
            <a:lvl2pPr marL="457109" indent="-228554">
              <a:lnSpc>
                <a:spcPct val="110000"/>
              </a:lnSpc>
              <a:spcAft>
                <a:spcPts val="200"/>
              </a:spcAft>
              <a:buClr>
                <a:srgbClr val="000000"/>
              </a:buClr>
              <a:buFont typeface="Arial" panose="020B0604020202020204" pitchFamily="34" charset="0"/>
              <a:buChar char="•"/>
              <a:tabLst/>
              <a:defRPr baseline="0">
                <a:solidFill>
                  <a:srgbClr val="00355F"/>
                </a:solidFill>
              </a:defRPr>
            </a:lvl2pPr>
            <a:lvl3pPr marL="845651" indent="-237696">
              <a:lnSpc>
                <a:spcPct val="110000"/>
              </a:lnSpc>
              <a:spcBef>
                <a:spcPts val="700"/>
              </a:spcBef>
              <a:spcAft>
                <a:spcPts val="200"/>
              </a:spcAft>
              <a:buClr>
                <a:srgbClr val="000000"/>
              </a:buClr>
              <a:buFont typeface="Arial" panose="020B0604020202020204" pitchFamily="34" charset="0"/>
              <a:buChar char="•"/>
              <a:tabLst/>
              <a:defRPr sz="1500" baseline="0">
                <a:solidFill>
                  <a:srgbClr val="00355F"/>
                </a:solidFill>
              </a:defRPr>
            </a:lvl3pPr>
            <a:lvl4pPr marL="1097061" indent="-159988">
              <a:lnSpc>
                <a:spcPct val="110000"/>
              </a:lnSpc>
              <a:spcBef>
                <a:spcPts val="700"/>
              </a:spcBef>
              <a:spcAft>
                <a:spcPts val="400"/>
              </a:spcAft>
              <a:buClr>
                <a:srgbClr val="000000"/>
              </a:buClr>
              <a:buFont typeface="Arial" panose="020B0604020202020204" pitchFamily="34" charset="0"/>
              <a:buChar char="•"/>
              <a:tabLst/>
              <a:defRPr sz="1300" b="0" baseline="0">
                <a:solidFill>
                  <a:srgbClr val="00355F"/>
                </a:solidFill>
              </a:defRPr>
            </a:lvl4pPr>
            <a:lvl5pPr marL="1462747" indent="-173701">
              <a:lnSpc>
                <a:spcPct val="110000"/>
              </a:lnSpc>
              <a:spcBef>
                <a:spcPts val="600"/>
              </a:spcBef>
              <a:buClr>
                <a:srgbClr val="000000"/>
              </a:buClr>
              <a:buSzPct val="100000"/>
              <a:buFont typeface="Arial" panose="020B0604020202020204" pitchFamily="34" charset="0"/>
              <a:buChar char="•"/>
              <a:tabLst/>
              <a:defRPr sz="1200" baseline="0">
                <a:solidFill>
                  <a:srgbClr val="0035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AC46B4D3-388D-28B9-852A-DB7321DE5DE0}"/>
              </a:ext>
            </a:extLst>
          </p:cNvPr>
          <p:cNvSpPr>
            <a:spLocks noGrp="1"/>
          </p:cNvSpPr>
          <p:nvPr>
            <p:ph type="title"/>
          </p:nvPr>
        </p:nvSpPr>
        <p:spPr>
          <a:xfrm>
            <a:off x="683395" y="365127"/>
            <a:ext cx="10789920" cy="1044573"/>
          </a:xfrm>
        </p:spPr>
        <p:txBody>
          <a:bodyPr>
            <a:normAutofit/>
          </a:bodyPr>
          <a:lstStyle>
            <a:lvl1pPr>
              <a:defRPr sz="3600" b="1"/>
            </a:lvl1pPr>
          </a:lstStyle>
          <a:p>
            <a:r>
              <a:rPr lang="en-US"/>
              <a:t>Click to edit Master title style</a:t>
            </a:r>
          </a:p>
        </p:txBody>
      </p:sp>
      <p:sp>
        <p:nvSpPr>
          <p:cNvPr id="2" name="Rectangle 1">
            <a:extLst>
              <a:ext uri="{FF2B5EF4-FFF2-40B4-BE49-F238E27FC236}">
                <a16:creationId xmlns:a16="http://schemas.microsoft.com/office/drawing/2014/main" id="{D4CE1B01-97CA-7176-2E8D-40BF9443C9CB}"/>
              </a:ext>
            </a:extLst>
          </p:cNvPr>
          <p:cNvSpPr/>
          <p:nvPr userDrawn="1"/>
        </p:nvSpPr>
        <p:spPr>
          <a:xfrm rot="5400000">
            <a:off x="-3343319" y="3328415"/>
            <a:ext cx="6857999" cy="201168"/>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6" name="Content Placeholder 13">
            <a:extLst>
              <a:ext uri="{FF2B5EF4-FFF2-40B4-BE49-F238E27FC236}">
                <a16:creationId xmlns:a16="http://schemas.microsoft.com/office/drawing/2014/main" id="{895650FE-9275-20E4-E218-71499523794F}"/>
              </a:ext>
            </a:extLst>
          </p:cNvPr>
          <p:cNvSpPr>
            <a:spLocks noGrp="1"/>
          </p:cNvSpPr>
          <p:nvPr>
            <p:ph sz="quarter" idx="14"/>
          </p:nvPr>
        </p:nvSpPr>
        <p:spPr>
          <a:xfrm>
            <a:off x="6102414" y="1653436"/>
            <a:ext cx="5284274" cy="4918814"/>
          </a:xfrm>
          <a:prstGeom prst="rect">
            <a:avLst/>
          </a:prstGeom>
          <a:solidFill>
            <a:srgbClr val="ECF8FE"/>
          </a:solidFill>
        </p:spPr>
        <p:txBody>
          <a:bodyPr/>
          <a:lstStyle>
            <a:lvl1pPr marL="0" indent="0">
              <a:lnSpc>
                <a:spcPct val="112000"/>
              </a:lnSpc>
              <a:spcBef>
                <a:spcPts val="1300"/>
              </a:spcBef>
              <a:spcAft>
                <a:spcPts val="200"/>
              </a:spcAft>
              <a:buClr>
                <a:srgbClr val="000000"/>
              </a:buClr>
              <a:buFont typeface="Arial" panose="020B0604020202020204" pitchFamily="34" charset="0"/>
              <a:buNone/>
              <a:defRPr sz="2800" baseline="0">
                <a:solidFill>
                  <a:srgbClr val="00355F"/>
                </a:solidFill>
              </a:defRPr>
            </a:lvl1pPr>
            <a:lvl2pPr marL="457109" indent="-228554">
              <a:lnSpc>
                <a:spcPct val="110000"/>
              </a:lnSpc>
              <a:spcAft>
                <a:spcPts val="200"/>
              </a:spcAft>
              <a:buClr>
                <a:srgbClr val="000000"/>
              </a:buClr>
              <a:buFont typeface="Arial" panose="020B0604020202020204" pitchFamily="34" charset="0"/>
              <a:buChar char="•"/>
              <a:tabLst/>
              <a:defRPr baseline="0">
                <a:solidFill>
                  <a:srgbClr val="00355F"/>
                </a:solidFill>
              </a:defRPr>
            </a:lvl2pPr>
            <a:lvl3pPr marL="845651" indent="-237696">
              <a:lnSpc>
                <a:spcPct val="110000"/>
              </a:lnSpc>
              <a:spcBef>
                <a:spcPts val="700"/>
              </a:spcBef>
              <a:spcAft>
                <a:spcPts val="200"/>
              </a:spcAft>
              <a:buClr>
                <a:srgbClr val="000000"/>
              </a:buClr>
              <a:buFont typeface="Arial" panose="020B0604020202020204" pitchFamily="34" charset="0"/>
              <a:buChar char="•"/>
              <a:tabLst/>
              <a:defRPr sz="1500" baseline="0">
                <a:solidFill>
                  <a:srgbClr val="00355F"/>
                </a:solidFill>
              </a:defRPr>
            </a:lvl3pPr>
            <a:lvl4pPr marL="1097061" indent="-159988">
              <a:lnSpc>
                <a:spcPct val="110000"/>
              </a:lnSpc>
              <a:spcBef>
                <a:spcPts val="700"/>
              </a:spcBef>
              <a:spcAft>
                <a:spcPts val="400"/>
              </a:spcAft>
              <a:buClr>
                <a:srgbClr val="000000"/>
              </a:buClr>
              <a:buFont typeface="Arial" panose="020B0604020202020204" pitchFamily="34" charset="0"/>
              <a:buChar char="•"/>
              <a:tabLst/>
              <a:defRPr sz="1300" b="0" baseline="0">
                <a:solidFill>
                  <a:srgbClr val="00355F"/>
                </a:solidFill>
              </a:defRPr>
            </a:lvl4pPr>
            <a:lvl5pPr marL="1462747" indent="-173701">
              <a:lnSpc>
                <a:spcPct val="110000"/>
              </a:lnSpc>
              <a:spcBef>
                <a:spcPts val="600"/>
              </a:spcBef>
              <a:buClr>
                <a:srgbClr val="000000"/>
              </a:buClr>
              <a:buSzPct val="100000"/>
              <a:buFont typeface="Arial" panose="020B0604020202020204" pitchFamily="34" charset="0"/>
              <a:buChar char="•"/>
              <a:tabLst/>
              <a:defRPr sz="1200" baseline="0">
                <a:solidFill>
                  <a:srgbClr val="0035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F6C499E0-5462-9D96-9D97-50CEE4595326}"/>
              </a:ext>
            </a:extLst>
          </p:cNvPr>
          <p:cNvSpPr>
            <a:spLocks noGrp="1"/>
          </p:cNvSpPr>
          <p:nvPr>
            <p:ph type="ftr" sz="quarter" idx="15"/>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(2026)</a:t>
            </a:r>
            <a:endParaRPr lang="en-US" b="1" cap="all" spc="50">
              <a:latin typeface="Arial" pitchFamily="-83" charset="0"/>
              <a:ea typeface="Arial" pitchFamily="-83" charset="0"/>
              <a:cs typeface="Arial" pitchFamily="-83" charset="0"/>
            </a:endParaRPr>
          </a:p>
        </p:txBody>
      </p:sp>
      <p:sp>
        <p:nvSpPr>
          <p:cNvPr id="9" name="Slide Number Placeholder 8">
            <a:extLst>
              <a:ext uri="{FF2B5EF4-FFF2-40B4-BE49-F238E27FC236}">
                <a16:creationId xmlns:a16="http://schemas.microsoft.com/office/drawing/2014/main" id="{9D8759D4-8F75-20C7-B578-617CBCD66168}"/>
              </a:ext>
            </a:extLst>
          </p:cNvPr>
          <p:cNvSpPr>
            <a:spLocks noGrp="1"/>
          </p:cNvSpPr>
          <p:nvPr>
            <p:ph type="sldNum" sz="quarter" idx="16"/>
          </p:nvPr>
        </p:nvSpPr>
        <p:spPr>
          <a:xfrm>
            <a:off x="10472928" y="6492871"/>
            <a:ext cx="1097280" cy="365125"/>
          </a:xfrm>
        </p:spPr>
        <p:txBody>
          <a:bodyPr/>
          <a:lstStyle/>
          <a:p>
            <a:fld id="{637B919E-CF91-4A4B-995A-96557E3F2BA0}" type="slidenum">
              <a:rPr lang="en-US" smtClean="0"/>
              <a:pPr/>
              <a:t>‹#›</a:t>
            </a:fld>
            <a:endParaRPr lang="en-US"/>
          </a:p>
        </p:txBody>
      </p:sp>
      <p:sp>
        <p:nvSpPr>
          <p:cNvPr id="10" name="Rectangle 9">
            <a:extLst>
              <a:ext uri="{FF2B5EF4-FFF2-40B4-BE49-F238E27FC236}">
                <a16:creationId xmlns:a16="http://schemas.microsoft.com/office/drawing/2014/main" id="{17F16DCB-2A14-300D-EDF4-D15B264005C6}"/>
              </a:ext>
            </a:extLst>
          </p:cNvPr>
          <p:cNvSpPr/>
          <p:nvPr userDrawn="1"/>
        </p:nvSpPr>
        <p:spPr>
          <a:xfrm rot="5400000">
            <a:off x="8596160" y="3262162"/>
            <a:ext cx="6857999" cy="333675"/>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11" name="Rectangle 10">
            <a:extLst>
              <a:ext uri="{FF2B5EF4-FFF2-40B4-BE49-F238E27FC236}">
                <a16:creationId xmlns:a16="http://schemas.microsoft.com/office/drawing/2014/main" id="{ABE3F269-E91B-9F66-F982-F9619325C48C}"/>
              </a:ext>
            </a:extLst>
          </p:cNvPr>
          <p:cNvSpPr/>
          <p:nvPr userDrawn="1"/>
        </p:nvSpPr>
        <p:spPr>
          <a:xfrm rot="5400000">
            <a:off x="10685134" y="5352898"/>
            <a:ext cx="2676521" cy="333676"/>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12" name="Rectangle 11">
            <a:extLst>
              <a:ext uri="{FF2B5EF4-FFF2-40B4-BE49-F238E27FC236}">
                <a16:creationId xmlns:a16="http://schemas.microsoft.com/office/drawing/2014/main" id="{637F24B9-8796-D887-57A7-F25AF44D6AE0}"/>
              </a:ext>
            </a:extLst>
          </p:cNvPr>
          <p:cNvSpPr/>
          <p:nvPr userDrawn="1"/>
        </p:nvSpPr>
        <p:spPr>
          <a:xfrm rot="5400000">
            <a:off x="11439946" y="4599853"/>
            <a:ext cx="1170432" cy="333675"/>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Tree>
    <p:extLst>
      <p:ext uri="{BB962C8B-B14F-4D97-AF65-F5344CB8AC3E}">
        <p14:creationId xmlns:p14="http://schemas.microsoft.com/office/powerpoint/2010/main" val="2005936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Content Slide - Emphasized Single">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C62CED8E-ADCA-2F47-BB1E-D4CD01F63C0E}"/>
              </a:ext>
            </a:extLst>
          </p:cNvPr>
          <p:cNvSpPr>
            <a:spLocks noGrp="1"/>
          </p:cNvSpPr>
          <p:nvPr>
            <p:ph sz="quarter" idx="13"/>
          </p:nvPr>
        </p:nvSpPr>
        <p:spPr>
          <a:xfrm>
            <a:off x="683395" y="1087655"/>
            <a:ext cx="10789919" cy="5484595"/>
          </a:xfrm>
          <a:prstGeom prst="rect">
            <a:avLst/>
          </a:prstGeom>
        </p:spPr>
        <p:txBody>
          <a:bodyPr/>
          <a:lstStyle>
            <a:lvl1pPr marL="0" indent="0">
              <a:lnSpc>
                <a:spcPct val="112000"/>
              </a:lnSpc>
              <a:spcBef>
                <a:spcPts val="1300"/>
              </a:spcBef>
              <a:spcAft>
                <a:spcPts val="200"/>
              </a:spcAft>
              <a:buNone/>
              <a:defRPr sz="2800" baseline="0">
                <a:solidFill>
                  <a:srgbClr val="000000"/>
                </a:solidFill>
              </a:defRPr>
            </a:lvl1pPr>
            <a:lvl2pPr marL="457109" indent="-228554">
              <a:lnSpc>
                <a:spcPct val="110000"/>
              </a:lnSpc>
              <a:spcAft>
                <a:spcPts val="200"/>
              </a:spcAft>
              <a:buClr>
                <a:srgbClr val="000000"/>
              </a:buClr>
              <a:buFont typeface="Arial" panose="020B0604020202020204" pitchFamily="34" charset="0"/>
              <a:buChar char="•"/>
              <a:tabLst/>
              <a:defRPr baseline="0">
                <a:solidFill>
                  <a:srgbClr val="000000"/>
                </a:solidFill>
              </a:defRPr>
            </a:lvl2pPr>
            <a:lvl3pPr marL="845651" indent="-237696">
              <a:lnSpc>
                <a:spcPct val="110000"/>
              </a:lnSpc>
              <a:spcBef>
                <a:spcPts val="700"/>
              </a:spcBef>
              <a:spcAft>
                <a:spcPts val="200"/>
              </a:spcAft>
              <a:buClr>
                <a:srgbClr val="000000"/>
              </a:buClr>
              <a:buFont typeface="Arial" panose="020B0604020202020204" pitchFamily="34" charset="0"/>
              <a:buChar char="•"/>
              <a:tabLst/>
              <a:defRPr sz="1500" baseline="0">
                <a:solidFill>
                  <a:srgbClr val="000000"/>
                </a:solidFill>
              </a:defRPr>
            </a:lvl3pPr>
            <a:lvl4pPr marL="1097061" indent="-159988">
              <a:lnSpc>
                <a:spcPct val="110000"/>
              </a:lnSpc>
              <a:spcBef>
                <a:spcPts val="700"/>
              </a:spcBef>
              <a:spcAft>
                <a:spcPts val="400"/>
              </a:spcAft>
              <a:buClr>
                <a:srgbClr val="000000"/>
              </a:buClr>
              <a:buFont typeface="Arial" panose="020B0604020202020204" pitchFamily="34" charset="0"/>
              <a:buChar char="•"/>
              <a:tabLst/>
              <a:defRPr sz="1300" b="0" baseline="0">
                <a:solidFill>
                  <a:srgbClr val="000000"/>
                </a:solidFill>
              </a:defRPr>
            </a:lvl4pPr>
            <a:lvl5pPr marL="1462747" indent="-173701">
              <a:lnSpc>
                <a:spcPct val="110000"/>
              </a:lnSpc>
              <a:spcBef>
                <a:spcPts val="600"/>
              </a:spcBef>
              <a:buClr>
                <a:srgbClr val="000000"/>
              </a:buClr>
              <a:buSzPct val="100000"/>
              <a:buFont typeface="Arial" panose="020B0604020202020204" pitchFamily="34" charset="0"/>
              <a:buChar char="•"/>
              <a:tabLst/>
              <a:defRPr sz="1200" baseline="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AC46B4D3-388D-28B9-852A-DB7321DE5DE0}"/>
              </a:ext>
            </a:extLst>
          </p:cNvPr>
          <p:cNvSpPr>
            <a:spLocks noGrp="1"/>
          </p:cNvSpPr>
          <p:nvPr>
            <p:ph type="title"/>
          </p:nvPr>
        </p:nvSpPr>
        <p:spPr>
          <a:xfrm>
            <a:off x="683394" y="211124"/>
            <a:ext cx="10789920" cy="751404"/>
          </a:xfrm>
        </p:spPr>
        <p:txBody>
          <a:bodyPr>
            <a:normAutofit/>
          </a:bodyPr>
          <a:lstStyle>
            <a:lvl1pPr>
              <a:defRPr sz="3600" b="1"/>
            </a:lvl1pPr>
          </a:lstStyle>
          <a:p>
            <a:r>
              <a:rPr lang="en-US"/>
              <a:t>Click to edit Master title style</a:t>
            </a:r>
          </a:p>
        </p:txBody>
      </p:sp>
      <p:sp>
        <p:nvSpPr>
          <p:cNvPr id="2" name="Rectangle 1">
            <a:extLst>
              <a:ext uri="{FF2B5EF4-FFF2-40B4-BE49-F238E27FC236}">
                <a16:creationId xmlns:a16="http://schemas.microsoft.com/office/drawing/2014/main" id="{D4CE1B01-97CA-7176-2E8D-40BF9443C9CB}"/>
              </a:ext>
            </a:extLst>
          </p:cNvPr>
          <p:cNvSpPr/>
          <p:nvPr userDrawn="1"/>
        </p:nvSpPr>
        <p:spPr>
          <a:xfrm rot="5400000">
            <a:off x="-3327402" y="3327401"/>
            <a:ext cx="6857999" cy="203198"/>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4" name="Footer Placeholder 3">
            <a:extLst>
              <a:ext uri="{FF2B5EF4-FFF2-40B4-BE49-F238E27FC236}">
                <a16:creationId xmlns:a16="http://schemas.microsoft.com/office/drawing/2014/main" id="{CE631AE9-0D64-459C-5EF1-5ECD9A9EA466}"/>
              </a:ext>
            </a:extLst>
          </p:cNvPr>
          <p:cNvSpPr>
            <a:spLocks noGrp="1"/>
          </p:cNvSpPr>
          <p:nvPr>
            <p:ph type="ftr" sz="quarter" idx="14"/>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(2026)</a:t>
            </a:r>
            <a:endParaRPr lang="en-US" b="1" cap="all" spc="50">
              <a:latin typeface="Arial" pitchFamily="-83" charset="0"/>
              <a:ea typeface="Arial" pitchFamily="-83" charset="0"/>
              <a:cs typeface="Arial" pitchFamily="-83" charset="0"/>
            </a:endParaRPr>
          </a:p>
        </p:txBody>
      </p:sp>
      <p:sp>
        <p:nvSpPr>
          <p:cNvPr id="5" name="Slide Number Placeholder 4">
            <a:extLst>
              <a:ext uri="{FF2B5EF4-FFF2-40B4-BE49-F238E27FC236}">
                <a16:creationId xmlns:a16="http://schemas.microsoft.com/office/drawing/2014/main" id="{DD467487-7F29-9D52-7020-BC489D1693B9}"/>
              </a:ext>
            </a:extLst>
          </p:cNvPr>
          <p:cNvSpPr>
            <a:spLocks noGrp="1"/>
          </p:cNvSpPr>
          <p:nvPr>
            <p:ph type="sldNum" sz="quarter" idx="15"/>
          </p:nvPr>
        </p:nvSpPr>
        <p:spPr/>
        <p:txBody>
          <a:bodyPr/>
          <a:lstStyle/>
          <a:p>
            <a:fld id="{637B919E-CF91-4A4B-995A-96557E3F2BA0}" type="slidenum">
              <a:rPr lang="en-US" smtClean="0"/>
              <a:pPr/>
              <a:t>‹#›</a:t>
            </a:fld>
            <a:endParaRPr lang="en-US"/>
          </a:p>
        </p:txBody>
      </p:sp>
      <p:sp>
        <p:nvSpPr>
          <p:cNvPr id="7" name="Rectangle 6">
            <a:extLst>
              <a:ext uri="{FF2B5EF4-FFF2-40B4-BE49-F238E27FC236}">
                <a16:creationId xmlns:a16="http://schemas.microsoft.com/office/drawing/2014/main" id="{45148064-E362-D0D9-ECFE-C440B3887DB1}"/>
              </a:ext>
            </a:extLst>
          </p:cNvPr>
          <p:cNvSpPr/>
          <p:nvPr userDrawn="1"/>
        </p:nvSpPr>
        <p:spPr>
          <a:xfrm rot="5400000">
            <a:off x="8596160" y="3262162"/>
            <a:ext cx="6857999" cy="333675"/>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p:txBody>
      </p:sp>
      <p:sp>
        <p:nvSpPr>
          <p:cNvPr id="10" name="Rectangle 9">
            <a:extLst>
              <a:ext uri="{FF2B5EF4-FFF2-40B4-BE49-F238E27FC236}">
                <a16:creationId xmlns:a16="http://schemas.microsoft.com/office/drawing/2014/main" id="{7547029E-F5BF-653D-7FCF-D2309FA996B6}"/>
              </a:ext>
            </a:extLst>
          </p:cNvPr>
          <p:cNvSpPr/>
          <p:nvPr userDrawn="1"/>
        </p:nvSpPr>
        <p:spPr>
          <a:xfrm rot="5400000">
            <a:off x="10685134" y="5352898"/>
            <a:ext cx="2676521" cy="333676"/>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p:txBody>
      </p:sp>
      <p:sp>
        <p:nvSpPr>
          <p:cNvPr id="11" name="Rectangle 10">
            <a:extLst>
              <a:ext uri="{FF2B5EF4-FFF2-40B4-BE49-F238E27FC236}">
                <a16:creationId xmlns:a16="http://schemas.microsoft.com/office/drawing/2014/main" id="{4059AFEE-C9B0-FD73-F892-2FF9FF8944F0}"/>
              </a:ext>
            </a:extLst>
          </p:cNvPr>
          <p:cNvSpPr/>
          <p:nvPr userDrawn="1"/>
        </p:nvSpPr>
        <p:spPr>
          <a:xfrm rot="5400000">
            <a:off x="11439946" y="4599853"/>
            <a:ext cx="1170432" cy="333675"/>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p:txBody>
      </p:sp>
    </p:spTree>
    <p:extLst>
      <p:ext uri="{BB962C8B-B14F-4D97-AF65-F5344CB8AC3E}">
        <p14:creationId xmlns:p14="http://schemas.microsoft.com/office/powerpoint/2010/main" val="3929586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42633E-6618-21CB-A357-78145C986BD2}"/>
              </a:ext>
            </a:extLst>
          </p:cNvPr>
          <p:cNvSpPr/>
          <p:nvPr userDrawn="1"/>
        </p:nvSpPr>
        <p:spPr>
          <a:xfrm>
            <a:off x="0" y="6525663"/>
            <a:ext cx="9386463" cy="332337"/>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sp>
        <p:nvSpPr>
          <p:cNvPr id="8" name="Rectangle 7">
            <a:extLst>
              <a:ext uri="{FF2B5EF4-FFF2-40B4-BE49-F238E27FC236}">
                <a16:creationId xmlns:a16="http://schemas.microsoft.com/office/drawing/2014/main" id="{6AB64261-A95E-1C03-D8D0-3F1A947E21AC}"/>
              </a:ext>
            </a:extLst>
          </p:cNvPr>
          <p:cNvSpPr/>
          <p:nvPr userDrawn="1"/>
        </p:nvSpPr>
        <p:spPr>
          <a:xfrm>
            <a:off x="9564624" y="6525663"/>
            <a:ext cx="2627376" cy="332338"/>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9" name="Rectangle 8">
            <a:extLst>
              <a:ext uri="{FF2B5EF4-FFF2-40B4-BE49-F238E27FC236}">
                <a16:creationId xmlns:a16="http://schemas.microsoft.com/office/drawing/2014/main" id="{F1D36A5E-0E1C-0636-7FBF-C877FAAEF33E}"/>
              </a:ext>
            </a:extLst>
          </p:cNvPr>
          <p:cNvSpPr/>
          <p:nvPr userDrawn="1"/>
        </p:nvSpPr>
        <p:spPr>
          <a:xfrm>
            <a:off x="9386463" y="6525662"/>
            <a:ext cx="1182623" cy="34057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2" name="Title 1"/>
          <p:cNvSpPr>
            <a:spLocks noGrp="1"/>
          </p:cNvSpPr>
          <p:nvPr>
            <p:ph type="title"/>
          </p:nvPr>
        </p:nvSpPr>
        <p:spPr>
          <a:xfrm>
            <a:off x="839788" y="356817"/>
            <a:ext cx="10515600" cy="1051254"/>
          </a:xfrm>
        </p:spPr>
        <p:txBody>
          <a:bodyPr anchor="b" anchorCtr="0"/>
          <a:lstStyle>
            <a:lvl1pPr>
              <a:defRPr b="1"/>
            </a:lvl1pPr>
          </a:lstStyle>
          <a:p>
            <a:r>
              <a:rPr lang="en-US"/>
              <a:t>Click to edit Master title style</a:t>
            </a:r>
          </a:p>
        </p:txBody>
      </p:sp>
      <p:sp>
        <p:nvSpPr>
          <p:cNvPr id="3" name="Text Placeholder 2"/>
          <p:cNvSpPr>
            <a:spLocks noGrp="1"/>
          </p:cNvSpPr>
          <p:nvPr>
            <p:ph type="body" idx="1"/>
          </p:nvPr>
        </p:nvSpPr>
        <p:spPr>
          <a:xfrm>
            <a:off x="832532" y="1546648"/>
            <a:ext cx="5181600" cy="719783"/>
          </a:xfrm>
          <a:solidFill>
            <a:srgbClr val="A1DCF8"/>
          </a:solidFill>
        </p:spPr>
        <p:txBody>
          <a:bodyPr anchor="b">
            <a:noAutofit/>
          </a:bodyPr>
          <a:lstStyle>
            <a:lvl1pPr marL="0" indent="0">
              <a:buNone/>
              <a:defRPr sz="2400" b="1">
                <a:solidFill>
                  <a:srgbClr val="00355F"/>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2532" y="2370560"/>
            <a:ext cx="5181600" cy="3835593"/>
          </a:xfrm>
          <a:solidFill>
            <a:schemeClr val="bg1">
              <a:alpha val="80000"/>
            </a:schemeClr>
          </a:solidFill>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546648"/>
            <a:ext cx="5181600" cy="719783"/>
          </a:xfrm>
          <a:solidFill>
            <a:srgbClr val="A1DCF8"/>
          </a:solidFill>
        </p:spPr>
        <p:txBody>
          <a:bodyPr anchor="b">
            <a:noAutofit/>
          </a:bodyPr>
          <a:lstStyle>
            <a:lvl1pPr marL="0" indent="0">
              <a:buNone/>
              <a:defRPr sz="2400" b="1">
                <a:solidFill>
                  <a:srgbClr val="00355F"/>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2" y="2370560"/>
            <a:ext cx="5183188" cy="3858789"/>
          </a:xfrm>
          <a:solidFill>
            <a:schemeClr val="bg1">
              <a:alpha val="80000"/>
            </a:schemeClr>
          </a:solidFill>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BE325F3C-B7E1-C5A8-1D0D-0B46A6278CF3}"/>
              </a:ext>
            </a:extLst>
          </p:cNvPr>
          <p:cNvSpPr>
            <a:spLocks noGrp="1"/>
          </p:cNvSpPr>
          <p:nvPr>
            <p:ph type="ftr" sz="quarter" idx="10"/>
          </p:nvPr>
        </p:nvSpPr>
        <p:spPr/>
        <p:txBody>
          <a:bodyPr/>
          <a:lstStyle>
            <a:lvl1pPr>
              <a:defRPr>
                <a:solidFill>
                  <a:schemeClr val="bg1"/>
                </a:solidFill>
              </a:defRPr>
            </a:lvl1pPr>
          </a:lstStyle>
          <a:p>
            <a:r>
              <a:rPr lang="en-US" b="1" cap="all" spc="50">
                <a:latin typeface="Arial" pitchFamily="-83" charset="0"/>
                <a:ea typeface="Times New Roman" pitchFamily="-83" charset="0"/>
                <a:cs typeface="Times New Roman" pitchFamily="-83" charset="0"/>
              </a:rPr>
              <a:t>State of California Department of Social Services, Copyright (2026)</a:t>
            </a:r>
            <a:endParaRPr lang="en-US" b="1" cap="all" spc="50">
              <a:latin typeface="Arial" pitchFamily="-83" charset="0"/>
              <a:ea typeface="Arial" pitchFamily="-83" charset="0"/>
              <a:cs typeface="Arial" pitchFamily="-83" charset="0"/>
            </a:endParaRPr>
          </a:p>
        </p:txBody>
      </p:sp>
      <p:sp>
        <p:nvSpPr>
          <p:cNvPr id="12" name="Slide Number Placeholder 11">
            <a:extLst>
              <a:ext uri="{FF2B5EF4-FFF2-40B4-BE49-F238E27FC236}">
                <a16:creationId xmlns:a16="http://schemas.microsoft.com/office/drawing/2014/main" id="{B50C239C-EF94-3737-36D9-5F6EF3C30EF2}"/>
              </a:ext>
            </a:extLst>
          </p:cNvPr>
          <p:cNvSpPr>
            <a:spLocks noGrp="1"/>
          </p:cNvSpPr>
          <p:nvPr>
            <p:ph type="sldNum" sz="quarter" idx="11"/>
          </p:nvPr>
        </p:nvSpPr>
        <p:spPr/>
        <p:txBody>
          <a:bodyPr/>
          <a:lstStyle/>
          <a:p>
            <a:fld id="{637B919E-CF91-4A4B-995A-96557E3F2BA0}" type="slidenum">
              <a:rPr lang="en-US" smtClean="0"/>
              <a:pPr/>
              <a:t>‹#›</a:t>
            </a:fld>
            <a:endParaRPr lang="en-US"/>
          </a:p>
        </p:txBody>
      </p:sp>
    </p:spTree>
    <p:extLst>
      <p:ext uri="{BB962C8B-B14F-4D97-AF65-F5344CB8AC3E}">
        <p14:creationId xmlns:p14="http://schemas.microsoft.com/office/powerpoint/2010/main" val="3160102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 V2C">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C7C127-2C88-6E47-84A9-513FA36B7AC2}"/>
              </a:ext>
            </a:extLst>
          </p:cNvPr>
          <p:cNvSpPr/>
          <p:nvPr userDrawn="1"/>
        </p:nvSpPr>
        <p:spPr>
          <a:xfrm>
            <a:off x="0" y="0"/>
            <a:ext cx="12192000" cy="6858000"/>
          </a:xfrm>
          <a:prstGeom prst="rect">
            <a:avLst/>
          </a:prstGeom>
          <a:solidFill>
            <a:srgbClr val="ECF8FE"/>
          </a:solidFill>
          <a:ln w="190500" cap="sq"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355F"/>
              </a:solidFill>
            </a:endParaRPr>
          </a:p>
        </p:txBody>
      </p:sp>
      <p:sp>
        <p:nvSpPr>
          <p:cNvPr id="12" name="Title 1">
            <a:extLst>
              <a:ext uri="{FF2B5EF4-FFF2-40B4-BE49-F238E27FC236}">
                <a16:creationId xmlns:a16="http://schemas.microsoft.com/office/drawing/2014/main" id="{6A6A57B8-A13C-F54C-A4F1-AED2C4215B6C}"/>
              </a:ext>
            </a:extLst>
          </p:cNvPr>
          <p:cNvSpPr>
            <a:spLocks noGrp="1"/>
          </p:cNvSpPr>
          <p:nvPr>
            <p:ph type="ctrTitle" hasCustomPrompt="1"/>
          </p:nvPr>
        </p:nvSpPr>
        <p:spPr>
          <a:xfrm>
            <a:off x="581025" y="214080"/>
            <a:ext cx="11144250" cy="1154113"/>
          </a:xfrm>
          <a:prstGeom prst="rect">
            <a:avLst/>
          </a:prstGeom>
        </p:spPr>
        <p:txBody>
          <a:bodyPr anchor="t">
            <a:noAutofit/>
          </a:bodyPr>
          <a:lstStyle>
            <a:lvl1pPr algn="l">
              <a:lnSpc>
                <a:spcPts val="4500"/>
              </a:lnSpc>
              <a:defRPr sz="4000" b="1">
                <a:solidFill>
                  <a:srgbClr val="00355F"/>
                </a:solidFill>
                <a:latin typeface="Arial" panose="020B0604020202020204" pitchFamily="34" charset="0"/>
                <a:cs typeface="Arial" panose="020B0604020202020204" pitchFamily="34" charset="0"/>
              </a:defRPr>
            </a:lvl1pPr>
          </a:lstStyle>
          <a:p>
            <a:r>
              <a:rPr lang="en-US"/>
              <a:t>Click to edit Master title style</a:t>
            </a:r>
            <a:br>
              <a:rPr lang="en-US"/>
            </a:br>
            <a:r>
              <a:rPr lang="en-US"/>
              <a:t>Enough room for two lines</a:t>
            </a:r>
          </a:p>
        </p:txBody>
      </p:sp>
      <p:sp>
        <p:nvSpPr>
          <p:cNvPr id="6" name="Content Placeholder 5">
            <a:extLst>
              <a:ext uri="{FF2B5EF4-FFF2-40B4-BE49-F238E27FC236}">
                <a16:creationId xmlns:a16="http://schemas.microsoft.com/office/drawing/2014/main" id="{691A8052-5976-3CBC-3716-3F47572CD970}"/>
              </a:ext>
            </a:extLst>
          </p:cNvPr>
          <p:cNvSpPr>
            <a:spLocks noGrp="1"/>
          </p:cNvSpPr>
          <p:nvPr>
            <p:ph sz="quarter" idx="10"/>
          </p:nvPr>
        </p:nvSpPr>
        <p:spPr>
          <a:xfrm>
            <a:off x="4457701" y="1485900"/>
            <a:ext cx="7124700" cy="4848225"/>
          </a:xfrm>
          <a:prstGeom prst="rect">
            <a:avLst/>
          </a:prstGeom>
        </p:spPr>
        <p:txBody>
          <a:bodyPr/>
          <a:lstStyle>
            <a:lvl1pPr marL="0" indent="0">
              <a:lnSpc>
                <a:spcPct val="150000"/>
              </a:lnSpc>
              <a:spcBef>
                <a:spcPts val="0"/>
              </a:spcBef>
              <a:buNone/>
              <a:defRPr sz="3200">
                <a:solidFill>
                  <a:srgbClr val="00355F"/>
                </a:solidFill>
              </a:defRPr>
            </a:lvl1pPr>
            <a:lvl2pPr>
              <a:defRPr>
                <a:solidFill>
                  <a:srgbClr val="00355F"/>
                </a:solidFill>
              </a:defRPr>
            </a:lvl2pPr>
            <a:lvl3pPr>
              <a:defRPr>
                <a:solidFill>
                  <a:srgbClr val="00355F"/>
                </a:solidFill>
              </a:defRPr>
            </a:lvl3pPr>
            <a:lvl4pPr>
              <a:defRPr>
                <a:solidFill>
                  <a:srgbClr val="00355F"/>
                </a:solidFill>
              </a:defRPr>
            </a:lvl4pPr>
            <a:lvl5pPr>
              <a:defRPr>
                <a:solidFill>
                  <a:srgbClr val="0035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4FB8F862-BF19-9C43-123E-3E86C41B9DDC}"/>
              </a:ext>
            </a:extLst>
          </p:cNvPr>
          <p:cNvSpPr>
            <a:spLocks noGrp="1"/>
          </p:cNvSpPr>
          <p:nvPr>
            <p:ph type="pic" sz="quarter" idx="12"/>
          </p:nvPr>
        </p:nvSpPr>
        <p:spPr>
          <a:xfrm>
            <a:off x="581024" y="1495425"/>
            <a:ext cx="3733800" cy="4848225"/>
          </a:xfrm>
        </p:spPr>
        <p:txBody>
          <a:bodyPr/>
          <a:lstStyle>
            <a:lvl1pPr>
              <a:defRPr>
                <a:solidFill>
                  <a:srgbClr val="00355F"/>
                </a:solidFill>
              </a:defRPr>
            </a:lvl1pPr>
          </a:lstStyle>
          <a:p>
            <a:endParaRPr lang="es-MX"/>
          </a:p>
        </p:txBody>
      </p:sp>
      <p:sp>
        <p:nvSpPr>
          <p:cNvPr id="3" name="Rectangle 2">
            <a:extLst>
              <a:ext uri="{FF2B5EF4-FFF2-40B4-BE49-F238E27FC236}">
                <a16:creationId xmlns:a16="http://schemas.microsoft.com/office/drawing/2014/main" id="{BB5EC74C-9638-611F-09FF-1D75E6F65D52}"/>
              </a:ext>
            </a:extLst>
          </p:cNvPr>
          <p:cNvSpPr/>
          <p:nvPr userDrawn="1"/>
        </p:nvSpPr>
        <p:spPr>
          <a:xfrm rot="5400000">
            <a:off x="8592743" y="3265577"/>
            <a:ext cx="6864828" cy="333677"/>
          </a:xfrm>
          <a:prstGeom prst="rect">
            <a:avLst/>
          </a:prstGeom>
          <a:solidFill>
            <a:srgbClr val="2A7EA9"/>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5" name="Rectangle 4">
            <a:extLst>
              <a:ext uri="{FF2B5EF4-FFF2-40B4-BE49-F238E27FC236}">
                <a16:creationId xmlns:a16="http://schemas.microsoft.com/office/drawing/2014/main" id="{D81EF4E6-C697-CB96-7D97-1AF37DB7F9BA}"/>
              </a:ext>
            </a:extLst>
          </p:cNvPr>
          <p:cNvSpPr/>
          <p:nvPr userDrawn="1"/>
        </p:nvSpPr>
        <p:spPr>
          <a:xfrm rot="5400000">
            <a:off x="8423117" y="3392486"/>
            <a:ext cx="6844349" cy="45719"/>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2" name="Slide Number Placeholder 4">
            <a:extLst>
              <a:ext uri="{FF2B5EF4-FFF2-40B4-BE49-F238E27FC236}">
                <a16:creationId xmlns:a16="http://schemas.microsoft.com/office/drawing/2014/main" id="{5D0497AC-A6BA-18CE-E113-70BA360519BE}"/>
              </a:ext>
            </a:extLst>
          </p:cNvPr>
          <p:cNvSpPr>
            <a:spLocks noGrp="1"/>
          </p:cNvSpPr>
          <p:nvPr>
            <p:ph type="sldNum" sz="quarter" idx="4"/>
          </p:nvPr>
        </p:nvSpPr>
        <p:spPr>
          <a:xfrm>
            <a:off x="8827008" y="6492871"/>
            <a:ext cx="2743200" cy="365125"/>
          </a:xfrm>
          <a:prstGeom prst="rect">
            <a:avLst/>
          </a:prstGeom>
        </p:spPr>
        <p:txBody>
          <a:bodyPr vert="horz" lIns="91440" tIns="45720" rIns="91440" bIns="45720" rtlCol="0" anchor="ctr"/>
          <a:lstStyle>
            <a:lvl1pPr algn="r">
              <a:defRPr sz="2400">
                <a:solidFill>
                  <a:srgbClr val="00355F"/>
                </a:solidFill>
                <a:latin typeface="Arial" panose="020B0604020202020204" pitchFamily="34" charset="0"/>
                <a:cs typeface="Arial" panose="020B0604020202020204" pitchFamily="34" charset="0"/>
              </a:defRPr>
            </a:lvl1pPr>
          </a:lstStyle>
          <a:p>
            <a:fld id="{637B919E-CF91-4A4B-995A-96557E3F2BA0}" type="slidenum">
              <a:rPr lang="en-US" smtClean="0"/>
              <a:pPr/>
              <a:t>‹#›</a:t>
            </a:fld>
            <a:endParaRPr lang="en-US"/>
          </a:p>
        </p:txBody>
      </p:sp>
      <p:sp>
        <p:nvSpPr>
          <p:cNvPr id="7" name="Footer Placeholder 3">
            <a:extLst>
              <a:ext uri="{FF2B5EF4-FFF2-40B4-BE49-F238E27FC236}">
                <a16:creationId xmlns:a16="http://schemas.microsoft.com/office/drawing/2014/main" id="{86ECE801-8A10-E785-F170-E4A54DA0CF69}"/>
              </a:ext>
            </a:extLst>
          </p:cNvPr>
          <p:cNvSpPr>
            <a:spLocks noGrp="1"/>
          </p:cNvSpPr>
          <p:nvPr>
            <p:ph type="ftr" sz="quarter" idx="3"/>
          </p:nvPr>
        </p:nvSpPr>
        <p:spPr>
          <a:xfrm>
            <a:off x="2627376" y="6492875"/>
            <a:ext cx="6937248" cy="365125"/>
          </a:xfrm>
          <a:prstGeom prst="rect">
            <a:avLst/>
          </a:prstGeom>
        </p:spPr>
        <p:txBody>
          <a:bodyPr vert="horz" lIns="91440" tIns="45720" rIns="91440" bIns="45720" rtlCol="0" anchor="ctr"/>
          <a:lstStyle>
            <a:lvl1pPr algn="ctr">
              <a:defRPr sz="1200">
                <a:solidFill>
                  <a:srgbClr val="00355F"/>
                </a:solidFill>
              </a:defRPr>
            </a:lvl1pPr>
          </a:lstStyle>
          <a:p>
            <a:r>
              <a:rPr lang="en-US" b="1" cap="all" spc="50">
                <a:latin typeface="Arial" pitchFamily="-83" charset="0"/>
                <a:ea typeface="Times New Roman" pitchFamily="-83" charset="0"/>
                <a:cs typeface="Times New Roman" pitchFamily="-83" charset="0"/>
              </a:rPr>
              <a:t>State of California Department of Social Services, Copyright (2026)</a:t>
            </a:r>
            <a:endParaRPr lang="en-US" b="1" cap="all" spc="50">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3261086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0F23D7-68E2-638B-2ADD-75FC65E1C891}"/>
              </a:ext>
            </a:extLst>
          </p:cNvPr>
          <p:cNvSpPr/>
          <p:nvPr userDrawn="1"/>
        </p:nvSpPr>
        <p:spPr>
          <a:xfrm>
            <a:off x="0" y="6525663"/>
            <a:ext cx="9386463" cy="332337"/>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sp>
        <p:nvSpPr>
          <p:cNvPr id="7" name="Rectangle 6">
            <a:extLst>
              <a:ext uri="{FF2B5EF4-FFF2-40B4-BE49-F238E27FC236}">
                <a16:creationId xmlns:a16="http://schemas.microsoft.com/office/drawing/2014/main" id="{67E4259A-7509-805D-7EF8-7125E501E26D}"/>
              </a:ext>
            </a:extLst>
          </p:cNvPr>
          <p:cNvSpPr/>
          <p:nvPr userDrawn="1"/>
        </p:nvSpPr>
        <p:spPr>
          <a:xfrm>
            <a:off x="9564624" y="6525663"/>
            <a:ext cx="2627376" cy="332338"/>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8" name="Rectangle 7">
            <a:extLst>
              <a:ext uri="{FF2B5EF4-FFF2-40B4-BE49-F238E27FC236}">
                <a16:creationId xmlns:a16="http://schemas.microsoft.com/office/drawing/2014/main" id="{4E19D3BD-7B18-658E-F69A-497CB1A1A4F5}"/>
              </a:ext>
            </a:extLst>
          </p:cNvPr>
          <p:cNvSpPr/>
          <p:nvPr userDrawn="1"/>
        </p:nvSpPr>
        <p:spPr>
          <a:xfrm>
            <a:off x="9386463" y="6525662"/>
            <a:ext cx="1182623" cy="34057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2" name="Title 1"/>
          <p:cNvSpPr>
            <a:spLocks noGrp="1"/>
          </p:cNvSpPr>
          <p:nvPr>
            <p:ph type="title"/>
          </p:nvPr>
        </p:nvSpPr>
        <p:spPr>
          <a:xfrm>
            <a:off x="838200" y="424009"/>
            <a:ext cx="10515600" cy="779462"/>
          </a:xfrm>
        </p:spPr>
        <p:txBody>
          <a:bodyPr anchor="b" anchorCtr="0"/>
          <a:lstStyle>
            <a:lvl1pPr>
              <a:defRPr b="1"/>
            </a:lvl1pPr>
          </a:lstStyle>
          <a:p>
            <a:r>
              <a:rPr lang="en-US"/>
              <a:t>Click to edit Master title style</a:t>
            </a:r>
          </a:p>
        </p:txBody>
      </p:sp>
      <p:sp>
        <p:nvSpPr>
          <p:cNvPr id="3" name="Content Placeholder 2"/>
          <p:cNvSpPr>
            <a:spLocks noGrp="1"/>
          </p:cNvSpPr>
          <p:nvPr>
            <p:ph sz="half" idx="1"/>
          </p:nvPr>
        </p:nvSpPr>
        <p:spPr>
          <a:xfrm>
            <a:off x="838201" y="1484972"/>
            <a:ext cx="3225800" cy="2136775"/>
          </a:xfrm>
          <a:solidFill>
            <a:schemeClr val="bg1">
              <a:alpha val="80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53219" y="3933835"/>
            <a:ext cx="3210783" cy="2110424"/>
          </a:xfrm>
          <a:solidFill>
            <a:schemeClr val="bg1">
              <a:alpha val="80000"/>
            </a:schemeClr>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1EE4DE7B-6AB2-B14D-B4CC-F4665D4F5912}"/>
              </a:ext>
            </a:extLst>
          </p:cNvPr>
          <p:cNvSpPr>
            <a:spLocks noGrp="1"/>
          </p:cNvSpPr>
          <p:nvPr>
            <p:ph sz="quarter" idx="13"/>
          </p:nvPr>
        </p:nvSpPr>
        <p:spPr>
          <a:xfrm>
            <a:off x="4488294" y="1484969"/>
            <a:ext cx="3210783" cy="2112028"/>
          </a:xfrm>
          <a:solidFill>
            <a:schemeClr val="bg1">
              <a:alpha val="80000"/>
            </a:schemeClr>
          </a:solidFill>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405B171-0C66-3B40-88BE-FAD3CAE0A4B3}"/>
              </a:ext>
            </a:extLst>
          </p:cNvPr>
          <p:cNvSpPr>
            <a:spLocks noGrp="1"/>
          </p:cNvSpPr>
          <p:nvPr>
            <p:ph sz="quarter" idx="14"/>
          </p:nvPr>
        </p:nvSpPr>
        <p:spPr>
          <a:xfrm>
            <a:off x="4488294" y="3933836"/>
            <a:ext cx="3210783" cy="2110424"/>
          </a:xfrm>
          <a:solidFill>
            <a:schemeClr val="bg1">
              <a:alpha val="80000"/>
            </a:schemeClr>
          </a:solidFill>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6DA7A01E-8294-A044-8B87-990C9332A949}"/>
              </a:ext>
            </a:extLst>
          </p:cNvPr>
          <p:cNvSpPr>
            <a:spLocks noGrp="1"/>
          </p:cNvSpPr>
          <p:nvPr>
            <p:ph sz="quarter" idx="15"/>
          </p:nvPr>
        </p:nvSpPr>
        <p:spPr>
          <a:xfrm>
            <a:off x="8123367" y="1484972"/>
            <a:ext cx="3210783" cy="2136775"/>
          </a:xfrm>
          <a:solidFill>
            <a:schemeClr val="bg1">
              <a:alpha val="80000"/>
            </a:schemeClr>
          </a:solidFill>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a:extLst>
              <a:ext uri="{FF2B5EF4-FFF2-40B4-BE49-F238E27FC236}">
                <a16:creationId xmlns:a16="http://schemas.microsoft.com/office/drawing/2014/main" id="{9FAD774E-B5E9-D043-B8B6-757431E5B310}"/>
              </a:ext>
            </a:extLst>
          </p:cNvPr>
          <p:cNvSpPr>
            <a:spLocks noGrp="1"/>
          </p:cNvSpPr>
          <p:nvPr>
            <p:ph sz="quarter" idx="16"/>
          </p:nvPr>
        </p:nvSpPr>
        <p:spPr>
          <a:xfrm>
            <a:off x="8123365" y="3933836"/>
            <a:ext cx="3230435" cy="2110424"/>
          </a:xfrm>
          <a:solidFill>
            <a:schemeClr val="bg1">
              <a:alpha val="80000"/>
            </a:schemeClr>
          </a:solidFill>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13">
            <a:extLst>
              <a:ext uri="{FF2B5EF4-FFF2-40B4-BE49-F238E27FC236}">
                <a16:creationId xmlns:a16="http://schemas.microsoft.com/office/drawing/2014/main" id="{D36AC32B-5AE8-214A-BF79-3D248E394669}"/>
              </a:ext>
            </a:extLst>
          </p:cNvPr>
          <p:cNvSpPr>
            <a:spLocks noGrp="1"/>
          </p:cNvSpPr>
          <p:nvPr>
            <p:ph type="ftr" sz="quarter" idx="17"/>
          </p:nvPr>
        </p:nvSpPr>
        <p:spPr>
          <a:xfrm>
            <a:off x="2671426" y="6540459"/>
            <a:ext cx="6790944" cy="365125"/>
          </a:xfrm>
        </p:spPr>
        <p:txBody>
          <a:bodyPr/>
          <a:lstStyle>
            <a:lvl1pPr>
              <a:defRPr>
                <a:solidFill>
                  <a:schemeClr val="bg1"/>
                </a:solidFill>
              </a:defRPr>
            </a:lvl1pPr>
          </a:lstStyle>
          <a:p>
            <a:r>
              <a:rPr lang="en-US" b="1" cap="all" spc="50">
                <a:latin typeface="Arial" pitchFamily="-83" charset="0"/>
                <a:ea typeface="Times New Roman" pitchFamily="-83" charset="0"/>
                <a:cs typeface="Times New Roman" pitchFamily="-83" charset="0"/>
              </a:rPr>
              <a:t>State of California Department of Social Services, Copyright (2026)</a:t>
            </a:r>
            <a:endParaRPr lang="en-US" b="1" cap="all" spc="50" dirty="0">
              <a:latin typeface="Arial" pitchFamily="-83" charset="0"/>
              <a:ea typeface="Arial" pitchFamily="-83" charset="0"/>
              <a:cs typeface="Arial" pitchFamily="-83" charset="0"/>
            </a:endParaRPr>
          </a:p>
        </p:txBody>
      </p:sp>
      <p:sp>
        <p:nvSpPr>
          <p:cNvPr id="18" name="Slide Number Placeholder 17">
            <a:extLst>
              <a:ext uri="{FF2B5EF4-FFF2-40B4-BE49-F238E27FC236}">
                <a16:creationId xmlns:a16="http://schemas.microsoft.com/office/drawing/2014/main" id="{B0A874F8-9EDC-2D22-F55D-91BBA9B60B3F}"/>
              </a:ext>
            </a:extLst>
          </p:cNvPr>
          <p:cNvSpPr>
            <a:spLocks noGrp="1"/>
          </p:cNvSpPr>
          <p:nvPr>
            <p:ph type="sldNum" sz="quarter" idx="18"/>
          </p:nvPr>
        </p:nvSpPr>
        <p:spPr/>
        <p:txBody>
          <a:bodyPr/>
          <a:lstStyle/>
          <a:p>
            <a:fld id="{637B919E-CF91-4A4B-995A-96557E3F2BA0}" type="slidenum">
              <a:rPr lang="en-US" smtClean="0"/>
              <a:pPr/>
              <a:t>‹#›</a:t>
            </a:fld>
            <a:endParaRPr lang="en-US"/>
          </a:p>
        </p:txBody>
      </p:sp>
      <p:pic>
        <p:nvPicPr>
          <p:cNvPr id="10" name="Content Placeholder 6" descr="California Department of Social Services (CDSS) logo">
            <a:extLst>
              <a:ext uri="{FF2B5EF4-FFF2-40B4-BE49-F238E27FC236}">
                <a16:creationId xmlns:a16="http://schemas.microsoft.com/office/drawing/2014/main" id="{78D06E92-6AB9-E8BA-818F-A1FCD083CD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78312" y="5838141"/>
            <a:ext cx="1161585" cy="595850"/>
          </a:xfrm>
          <a:prstGeom prst="rect">
            <a:avLst/>
          </a:prstGeom>
        </p:spPr>
      </p:pic>
      <p:pic>
        <p:nvPicPr>
          <p:cNvPr id="15" name="Picture 14">
            <a:extLst>
              <a:ext uri="{FF2B5EF4-FFF2-40B4-BE49-F238E27FC236}">
                <a16:creationId xmlns:a16="http://schemas.microsoft.com/office/drawing/2014/main" id="{8B2567C8-8B4D-8DF2-FCE2-AD6266CBBC99}"/>
              </a:ext>
            </a:extLst>
          </p:cNvPr>
          <p:cNvPicPr>
            <a:picLocks noChangeAspect="1"/>
          </p:cNvPicPr>
          <p:nvPr userDrawn="1"/>
        </p:nvPicPr>
        <p: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105390" y="5495449"/>
            <a:ext cx="982630" cy="982630"/>
          </a:xfrm>
          <a:prstGeom prst="rect">
            <a:avLst/>
          </a:prstGeom>
        </p:spPr>
      </p:pic>
    </p:spTree>
    <p:extLst>
      <p:ext uri="{BB962C8B-B14F-4D97-AF65-F5344CB8AC3E}">
        <p14:creationId xmlns:p14="http://schemas.microsoft.com/office/powerpoint/2010/main" val="1057504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 V1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A2217D-F5C7-60AE-23F2-A9117779BC38}"/>
              </a:ext>
            </a:extLst>
          </p:cNvPr>
          <p:cNvSpPr/>
          <p:nvPr userDrawn="1"/>
        </p:nvSpPr>
        <p:spPr>
          <a:xfrm>
            <a:off x="0" y="6525663"/>
            <a:ext cx="9386463" cy="332337"/>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endParaRPr>
          </a:p>
        </p:txBody>
      </p:sp>
      <p:sp>
        <p:nvSpPr>
          <p:cNvPr id="10" name="Rectangle 9">
            <a:extLst>
              <a:ext uri="{FF2B5EF4-FFF2-40B4-BE49-F238E27FC236}">
                <a16:creationId xmlns:a16="http://schemas.microsoft.com/office/drawing/2014/main" id="{C2298697-B9C6-7282-4281-2DD1C771ED94}"/>
              </a:ext>
            </a:extLst>
          </p:cNvPr>
          <p:cNvSpPr/>
          <p:nvPr userDrawn="1"/>
        </p:nvSpPr>
        <p:spPr>
          <a:xfrm>
            <a:off x="9564624" y="6525663"/>
            <a:ext cx="2627376" cy="332338"/>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13" name="Rectangle 12">
            <a:extLst>
              <a:ext uri="{FF2B5EF4-FFF2-40B4-BE49-F238E27FC236}">
                <a16:creationId xmlns:a16="http://schemas.microsoft.com/office/drawing/2014/main" id="{6E3DBA79-EE33-A126-F1FF-5A0B4BD593E5}"/>
              </a:ext>
            </a:extLst>
          </p:cNvPr>
          <p:cNvSpPr/>
          <p:nvPr userDrawn="1"/>
        </p:nvSpPr>
        <p:spPr>
          <a:xfrm>
            <a:off x="9386463" y="6525662"/>
            <a:ext cx="1182623" cy="34057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14" name="Subtitle 2">
            <a:extLst>
              <a:ext uri="{FF2B5EF4-FFF2-40B4-BE49-F238E27FC236}">
                <a16:creationId xmlns:a16="http://schemas.microsoft.com/office/drawing/2014/main" id="{B25AB91E-1572-7248-8B98-D2ED7192291A}"/>
              </a:ext>
            </a:extLst>
          </p:cNvPr>
          <p:cNvSpPr>
            <a:spLocks noGrp="1"/>
          </p:cNvSpPr>
          <p:nvPr>
            <p:ph type="subTitle" idx="1" hasCustomPrompt="1"/>
          </p:nvPr>
        </p:nvSpPr>
        <p:spPr>
          <a:xfrm>
            <a:off x="1741875" y="5395873"/>
            <a:ext cx="8636714" cy="502774"/>
          </a:xfrm>
          <a:prstGeom prst="rect">
            <a:avLst/>
          </a:prstGeom>
        </p:spPr>
        <p:txBody>
          <a:bodyPr vert="horz" lIns="91440" tIns="45720" rIns="91440" bIns="45720" rtlCol="0">
            <a:noAutofit/>
          </a:bodyPr>
          <a:lstStyle>
            <a:lvl1pPr marL="0" marR="0" indent="0" algn="ctr" defTabSz="914217" rtl="0" eaLnBrk="1" fontAlgn="auto" latinLnBrk="0" hangingPunct="1">
              <a:lnSpc>
                <a:spcPct val="100000"/>
              </a:lnSpc>
              <a:spcBef>
                <a:spcPts val="700"/>
              </a:spcBef>
              <a:spcAft>
                <a:spcPts val="400"/>
              </a:spcAft>
              <a:buClrTx/>
              <a:buSzTx/>
              <a:buFont typeface="Arial" panose="020B0604020202020204" pitchFamily="34" charset="0"/>
              <a:buNone/>
              <a:tabLst/>
              <a:defRPr sz="2400" b="0" kern="1200">
                <a:solidFill>
                  <a:srgbClr val="00355F"/>
                </a:solidFill>
                <a:latin typeface="Arial" panose="020B0604020202020204" pitchFamily="34" charset="0"/>
                <a:ea typeface="+mn-ea"/>
                <a:cs typeface="Arial" panose="020B0604020202020204" pitchFamily="34" charset="0"/>
              </a:defRPr>
            </a:lvl1pPr>
            <a:lvl2pPr marL="0" indent="0" algn="r" defTabSz="914217" rtl="0" eaLnBrk="1" latinLnBrk="0" hangingPunct="1">
              <a:lnSpc>
                <a:spcPct val="110000"/>
              </a:lnSpc>
              <a:spcBef>
                <a:spcPts val="0"/>
              </a:spcBef>
              <a:spcAft>
                <a:spcPts val="300"/>
              </a:spcAft>
              <a:buFont typeface="Arial" panose="020B0604020202020204" pitchFamily="34" charset="0"/>
              <a:buNone/>
              <a:defRPr sz="1400" kern="1200">
                <a:solidFill>
                  <a:schemeClr val="bg1"/>
                </a:solidFill>
                <a:latin typeface="Helvetica" pitchFamily="2" charset="0"/>
                <a:ea typeface="+mn-ea"/>
                <a:cs typeface="+mn-cs"/>
              </a:defRPr>
            </a:lvl2pPr>
            <a:lvl3pPr marL="511962" indent="-228554" algn="ctr" defTabSz="914217" rtl="0" eaLnBrk="1" latinLnBrk="0" hangingPunct="1">
              <a:lnSpc>
                <a:spcPct val="90000"/>
              </a:lnSpc>
              <a:spcBef>
                <a:spcPts val="500"/>
              </a:spcBef>
              <a:buFont typeface="System Font Regular"/>
              <a:buChar char="–"/>
              <a:defRPr sz="1400" kern="1200">
                <a:solidFill>
                  <a:srgbClr val="72E51D"/>
                </a:solidFill>
                <a:latin typeface="Helvetica" pitchFamily="2" charset="0"/>
                <a:ea typeface="+mn-ea"/>
                <a:cs typeface="+mn-cs"/>
              </a:defRPr>
            </a:lvl3pPr>
            <a:lvl4pPr marL="799940" indent="-228554" algn="ctr" defTabSz="914217" rtl="0" eaLnBrk="1" latinLnBrk="0" hangingPunct="1">
              <a:lnSpc>
                <a:spcPct val="90000"/>
              </a:lnSpc>
              <a:spcBef>
                <a:spcPts val="500"/>
              </a:spcBef>
              <a:spcAft>
                <a:spcPts val="300"/>
              </a:spcAft>
              <a:buFont typeface="Courier New" panose="02070309020205020404" pitchFamily="49" charset="0"/>
              <a:buChar char="o"/>
              <a:defRPr sz="1200" b="1" kern="1200">
                <a:solidFill>
                  <a:srgbClr val="72E51D"/>
                </a:solidFill>
                <a:latin typeface="Helvetica" pitchFamily="2" charset="0"/>
                <a:ea typeface="+mn-ea"/>
                <a:cs typeface="+mn-cs"/>
              </a:defRPr>
            </a:lvl4pPr>
            <a:lvl5pPr marL="2056989" indent="-228554" algn="ctr" defTabSz="914217" rtl="0" eaLnBrk="1" latinLnBrk="0" hangingPunct="1">
              <a:lnSpc>
                <a:spcPct val="90000"/>
              </a:lnSpc>
              <a:spcBef>
                <a:spcPts val="500"/>
              </a:spcBef>
              <a:buFont typeface="Arial" panose="020B0604020202020204" pitchFamily="34" charset="0"/>
              <a:buChar char="•"/>
              <a:defRPr sz="1000" kern="1200">
                <a:solidFill>
                  <a:srgbClr val="72E51D"/>
                </a:solidFill>
                <a:latin typeface="Helvetica" pitchFamily="2" charset="0"/>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a:t>
            </a:r>
          </a:p>
        </p:txBody>
      </p:sp>
      <p:sp>
        <p:nvSpPr>
          <p:cNvPr id="5" name="Text Placeholder 4">
            <a:extLst>
              <a:ext uri="{FF2B5EF4-FFF2-40B4-BE49-F238E27FC236}">
                <a16:creationId xmlns:a16="http://schemas.microsoft.com/office/drawing/2014/main" id="{74B03D7D-AD1E-88FA-D5B8-31994223725A}"/>
              </a:ext>
            </a:extLst>
          </p:cNvPr>
          <p:cNvSpPr>
            <a:spLocks noGrp="1"/>
          </p:cNvSpPr>
          <p:nvPr>
            <p:ph type="body" sz="quarter" idx="10"/>
          </p:nvPr>
        </p:nvSpPr>
        <p:spPr>
          <a:xfrm>
            <a:off x="839754" y="256656"/>
            <a:ext cx="10440955" cy="702697"/>
          </a:xfrm>
          <a:prstGeom prst="rect">
            <a:avLst/>
          </a:prstGeom>
        </p:spPr>
        <p:txBody>
          <a:bodyPr>
            <a:normAutofit/>
          </a:bodyPr>
          <a:lstStyle>
            <a:lvl1pPr marL="0" indent="0" algn="ctr">
              <a:lnSpc>
                <a:spcPct val="100000"/>
              </a:lnSpc>
              <a:buNone/>
              <a:defRPr sz="4000" b="1">
                <a:solidFill>
                  <a:srgbClr val="00355F"/>
                </a:solidFill>
              </a:defRPr>
            </a:lvl1pPr>
          </a:lstStyle>
          <a:p>
            <a:pPr lvl="0"/>
            <a:endParaRPr lang="en-US"/>
          </a:p>
        </p:txBody>
      </p:sp>
      <p:pic>
        <p:nvPicPr>
          <p:cNvPr id="9" name="Picture 8" descr="A blue and white logo&#10;&#10;AI-generated content may be incorrect.">
            <a:extLst>
              <a:ext uri="{FF2B5EF4-FFF2-40B4-BE49-F238E27FC236}">
                <a16:creationId xmlns:a16="http://schemas.microsoft.com/office/drawing/2014/main" id="{076A7525-0AF4-87E7-EF28-4DAD6489199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59294" y="4955749"/>
            <a:ext cx="1420968" cy="1445598"/>
          </a:xfrm>
          <a:prstGeom prst="rect">
            <a:avLst/>
          </a:prstGeom>
        </p:spPr>
      </p:pic>
      <p:sp>
        <p:nvSpPr>
          <p:cNvPr id="8" name="Content Placeholder 7">
            <a:extLst>
              <a:ext uri="{FF2B5EF4-FFF2-40B4-BE49-F238E27FC236}">
                <a16:creationId xmlns:a16="http://schemas.microsoft.com/office/drawing/2014/main" id="{2B284AFC-58A0-C62E-9B41-D7814E6B4F5A}"/>
              </a:ext>
            </a:extLst>
          </p:cNvPr>
          <p:cNvSpPr>
            <a:spLocks noGrp="1"/>
          </p:cNvSpPr>
          <p:nvPr>
            <p:ph sz="quarter" idx="11"/>
          </p:nvPr>
        </p:nvSpPr>
        <p:spPr>
          <a:xfrm>
            <a:off x="2086311" y="1635141"/>
            <a:ext cx="7891463" cy="35877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blue logo with a child and a star&#10;&#10;AI-generated content may be incorrect.">
            <a:extLst>
              <a:ext uri="{FF2B5EF4-FFF2-40B4-BE49-F238E27FC236}">
                <a16:creationId xmlns:a16="http://schemas.microsoft.com/office/drawing/2014/main" id="{064C2549-24FC-394C-C1A3-6F386789D09E}"/>
              </a:ext>
            </a:extLst>
          </p:cNvPr>
          <p:cNvPicPr>
            <a:picLocks noChangeAspect="1"/>
          </p:cNvPicPr>
          <p:nvPr userDrawn="1"/>
        </p:nvPicPr>
        <p:blipFill>
          <a:blip r:embed="rId3"/>
          <a:stretch>
            <a:fillRect/>
          </a:stretch>
        </p:blipFill>
        <p:spPr>
          <a:xfrm>
            <a:off x="128613" y="5064604"/>
            <a:ext cx="1604093" cy="1336744"/>
          </a:xfrm>
          <a:prstGeom prst="rect">
            <a:avLst/>
          </a:prstGeom>
        </p:spPr>
      </p:pic>
      <p:sp>
        <p:nvSpPr>
          <p:cNvPr id="12" name="Text Placeholder 11">
            <a:extLst>
              <a:ext uri="{FF2B5EF4-FFF2-40B4-BE49-F238E27FC236}">
                <a16:creationId xmlns:a16="http://schemas.microsoft.com/office/drawing/2014/main" id="{DC61D407-E5DC-35EE-CA76-461D5625E698}"/>
              </a:ext>
            </a:extLst>
          </p:cNvPr>
          <p:cNvSpPr>
            <a:spLocks noGrp="1"/>
          </p:cNvSpPr>
          <p:nvPr>
            <p:ph type="body" sz="quarter" idx="12"/>
          </p:nvPr>
        </p:nvSpPr>
        <p:spPr>
          <a:xfrm>
            <a:off x="2150268" y="1073190"/>
            <a:ext cx="7891463" cy="461963"/>
          </a:xfrm>
        </p:spPr>
        <p:txBody>
          <a:bodyPr/>
          <a:lstStyle>
            <a:lvl1pPr marL="0" indent="0" algn="ctr">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3">
            <a:extLst>
              <a:ext uri="{FF2B5EF4-FFF2-40B4-BE49-F238E27FC236}">
                <a16:creationId xmlns:a16="http://schemas.microsoft.com/office/drawing/2014/main" id="{5AA6D99A-98A4-34AF-B0F8-835CB5EDA845}"/>
              </a:ext>
            </a:extLst>
          </p:cNvPr>
          <p:cNvSpPr>
            <a:spLocks noGrp="1"/>
          </p:cNvSpPr>
          <p:nvPr>
            <p:ph type="sldNum" sz="quarter" idx="14"/>
          </p:nvPr>
        </p:nvSpPr>
        <p:spPr>
          <a:xfrm>
            <a:off x="8827008" y="6492871"/>
            <a:ext cx="2743200" cy="365125"/>
          </a:xfrm>
        </p:spPr>
        <p:txBody>
          <a:bodyPr/>
          <a:lstStyle/>
          <a:p>
            <a:fld id="{637B919E-CF91-4A4B-995A-96557E3F2BA0}" type="slidenum">
              <a:rPr lang="en-US" smtClean="0"/>
              <a:pPr/>
              <a:t>‹#›</a:t>
            </a:fld>
            <a:endParaRPr lang="en-US" dirty="0"/>
          </a:p>
        </p:txBody>
      </p:sp>
      <p:sp>
        <p:nvSpPr>
          <p:cNvPr id="16" name="Footer Placeholder 1">
            <a:extLst>
              <a:ext uri="{FF2B5EF4-FFF2-40B4-BE49-F238E27FC236}">
                <a16:creationId xmlns:a16="http://schemas.microsoft.com/office/drawing/2014/main" id="{30C2B9D9-3B6F-4BB3-2999-C232B719CFFE}"/>
              </a:ext>
            </a:extLst>
          </p:cNvPr>
          <p:cNvSpPr>
            <a:spLocks noGrp="1"/>
          </p:cNvSpPr>
          <p:nvPr>
            <p:ph type="ftr" sz="quarter" idx="15"/>
          </p:nvPr>
        </p:nvSpPr>
        <p:spPr>
          <a:xfrm>
            <a:off x="2627376" y="6492875"/>
            <a:ext cx="6937248" cy="365125"/>
          </a:xfrm>
        </p:spPr>
        <p:txBody>
          <a:bodyPr/>
          <a:lstStyle>
            <a:lvl1pPr>
              <a:defRPr>
                <a:solidFill>
                  <a:schemeClr val="bg1"/>
                </a:solidFill>
              </a:defRPr>
            </a:lvl1pPr>
          </a:lstStyle>
          <a:p>
            <a:r>
              <a:rPr lang="en-US" b="1" cap="all" spc="50">
                <a:latin typeface="Arial" pitchFamily="-83" charset="0"/>
                <a:ea typeface="Times New Roman" pitchFamily="-83" charset="0"/>
                <a:cs typeface="Times New Roman" pitchFamily="-83" charset="0"/>
              </a:rPr>
              <a:t>State of California Department of Social Services, Copyright (2026)</a:t>
            </a:r>
            <a:endParaRPr lang="en-US" b="1" cap="all" spc="50">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31263264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0F23D7-68E2-638B-2ADD-75FC65E1C891}"/>
              </a:ext>
            </a:extLst>
          </p:cNvPr>
          <p:cNvSpPr/>
          <p:nvPr userDrawn="1"/>
        </p:nvSpPr>
        <p:spPr>
          <a:xfrm>
            <a:off x="0" y="6525663"/>
            <a:ext cx="9386463" cy="332337"/>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sp>
        <p:nvSpPr>
          <p:cNvPr id="7" name="Rectangle 6">
            <a:extLst>
              <a:ext uri="{FF2B5EF4-FFF2-40B4-BE49-F238E27FC236}">
                <a16:creationId xmlns:a16="http://schemas.microsoft.com/office/drawing/2014/main" id="{67E4259A-7509-805D-7EF8-7125E501E26D}"/>
              </a:ext>
            </a:extLst>
          </p:cNvPr>
          <p:cNvSpPr/>
          <p:nvPr userDrawn="1"/>
        </p:nvSpPr>
        <p:spPr>
          <a:xfrm>
            <a:off x="9564624" y="6525663"/>
            <a:ext cx="2627376" cy="332338"/>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8" name="Rectangle 7">
            <a:extLst>
              <a:ext uri="{FF2B5EF4-FFF2-40B4-BE49-F238E27FC236}">
                <a16:creationId xmlns:a16="http://schemas.microsoft.com/office/drawing/2014/main" id="{4E19D3BD-7B18-658E-F69A-497CB1A1A4F5}"/>
              </a:ext>
            </a:extLst>
          </p:cNvPr>
          <p:cNvSpPr/>
          <p:nvPr userDrawn="1"/>
        </p:nvSpPr>
        <p:spPr>
          <a:xfrm>
            <a:off x="9386463" y="6525662"/>
            <a:ext cx="1182623" cy="34057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2" name="Title 1"/>
          <p:cNvSpPr>
            <a:spLocks noGrp="1"/>
          </p:cNvSpPr>
          <p:nvPr>
            <p:ph type="title"/>
          </p:nvPr>
        </p:nvSpPr>
        <p:spPr>
          <a:xfrm>
            <a:off x="838200" y="424009"/>
            <a:ext cx="10515600" cy="779462"/>
          </a:xfrm>
        </p:spPr>
        <p:txBody>
          <a:bodyPr anchor="b" anchorCtr="0"/>
          <a:lstStyle>
            <a:lvl1pPr>
              <a:defRPr b="1"/>
            </a:lvl1pPr>
          </a:lstStyle>
          <a:p>
            <a:r>
              <a:rPr lang="en-US"/>
              <a:t>Click to edit Master title style</a:t>
            </a:r>
          </a:p>
        </p:txBody>
      </p:sp>
      <p:sp>
        <p:nvSpPr>
          <p:cNvPr id="3" name="Content Placeholder 2"/>
          <p:cNvSpPr>
            <a:spLocks noGrp="1"/>
          </p:cNvSpPr>
          <p:nvPr>
            <p:ph sz="half" idx="1"/>
          </p:nvPr>
        </p:nvSpPr>
        <p:spPr>
          <a:xfrm>
            <a:off x="838201" y="1484972"/>
            <a:ext cx="3225800" cy="2136775"/>
          </a:xfrm>
          <a:solidFill>
            <a:schemeClr val="bg1">
              <a:alpha val="80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53219" y="3933835"/>
            <a:ext cx="3210783" cy="2110424"/>
          </a:xfrm>
          <a:solidFill>
            <a:schemeClr val="bg1">
              <a:alpha val="80000"/>
            </a:schemeClr>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1EE4DE7B-6AB2-B14D-B4CC-F4665D4F5912}"/>
              </a:ext>
            </a:extLst>
          </p:cNvPr>
          <p:cNvSpPr>
            <a:spLocks noGrp="1"/>
          </p:cNvSpPr>
          <p:nvPr>
            <p:ph sz="quarter" idx="13"/>
          </p:nvPr>
        </p:nvSpPr>
        <p:spPr>
          <a:xfrm>
            <a:off x="4488294" y="1484969"/>
            <a:ext cx="3210783" cy="2112028"/>
          </a:xfrm>
          <a:solidFill>
            <a:schemeClr val="bg1">
              <a:alpha val="80000"/>
            </a:schemeClr>
          </a:solidFill>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405B171-0C66-3B40-88BE-FAD3CAE0A4B3}"/>
              </a:ext>
            </a:extLst>
          </p:cNvPr>
          <p:cNvSpPr>
            <a:spLocks noGrp="1"/>
          </p:cNvSpPr>
          <p:nvPr>
            <p:ph sz="quarter" idx="14"/>
          </p:nvPr>
        </p:nvSpPr>
        <p:spPr>
          <a:xfrm>
            <a:off x="4488294" y="3933836"/>
            <a:ext cx="3210783" cy="2110424"/>
          </a:xfrm>
          <a:solidFill>
            <a:schemeClr val="bg1">
              <a:alpha val="80000"/>
            </a:schemeClr>
          </a:solidFill>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6DA7A01E-8294-A044-8B87-990C9332A949}"/>
              </a:ext>
            </a:extLst>
          </p:cNvPr>
          <p:cNvSpPr>
            <a:spLocks noGrp="1"/>
          </p:cNvSpPr>
          <p:nvPr>
            <p:ph sz="quarter" idx="15"/>
          </p:nvPr>
        </p:nvSpPr>
        <p:spPr>
          <a:xfrm>
            <a:off x="8123367" y="1484972"/>
            <a:ext cx="3210783" cy="2136775"/>
          </a:xfrm>
          <a:solidFill>
            <a:schemeClr val="bg1">
              <a:alpha val="80000"/>
            </a:schemeClr>
          </a:solidFill>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a:extLst>
              <a:ext uri="{FF2B5EF4-FFF2-40B4-BE49-F238E27FC236}">
                <a16:creationId xmlns:a16="http://schemas.microsoft.com/office/drawing/2014/main" id="{9FAD774E-B5E9-D043-B8B6-757431E5B310}"/>
              </a:ext>
            </a:extLst>
          </p:cNvPr>
          <p:cNvSpPr>
            <a:spLocks noGrp="1"/>
          </p:cNvSpPr>
          <p:nvPr>
            <p:ph sz="quarter" idx="16"/>
          </p:nvPr>
        </p:nvSpPr>
        <p:spPr>
          <a:xfrm>
            <a:off x="8123365" y="3933836"/>
            <a:ext cx="3230435" cy="2110424"/>
          </a:xfrm>
          <a:solidFill>
            <a:schemeClr val="bg1">
              <a:alpha val="80000"/>
            </a:schemeClr>
          </a:solidFill>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13">
            <a:extLst>
              <a:ext uri="{FF2B5EF4-FFF2-40B4-BE49-F238E27FC236}">
                <a16:creationId xmlns:a16="http://schemas.microsoft.com/office/drawing/2014/main" id="{D36AC32B-5AE8-214A-BF79-3D248E394669}"/>
              </a:ext>
            </a:extLst>
          </p:cNvPr>
          <p:cNvSpPr>
            <a:spLocks noGrp="1"/>
          </p:cNvSpPr>
          <p:nvPr>
            <p:ph type="ftr" sz="quarter" idx="17"/>
          </p:nvPr>
        </p:nvSpPr>
        <p:spPr>
          <a:xfrm>
            <a:off x="2671426" y="6540459"/>
            <a:ext cx="6790944" cy="365125"/>
          </a:xfrm>
        </p:spPr>
        <p:txBody>
          <a:bodyPr/>
          <a:lstStyle>
            <a:lvl1pPr>
              <a:defRPr>
                <a:solidFill>
                  <a:schemeClr val="bg1"/>
                </a:solidFill>
              </a:defRPr>
            </a:lvl1pPr>
          </a:lstStyle>
          <a:p>
            <a:r>
              <a:rPr lang="en-US" b="1" cap="all" spc="50">
                <a:latin typeface="Arial" pitchFamily="-83" charset="0"/>
                <a:ea typeface="Times New Roman" pitchFamily="-83" charset="0"/>
                <a:cs typeface="Times New Roman" pitchFamily="-83" charset="0"/>
              </a:rPr>
              <a:t>State of California Department of Social Services, Copyright (2026)</a:t>
            </a:r>
            <a:endParaRPr lang="en-US" b="1" cap="all" spc="50" dirty="0">
              <a:latin typeface="Arial" pitchFamily="-83" charset="0"/>
              <a:ea typeface="Arial" pitchFamily="-83" charset="0"/>
              <a:cs typeface="Arial" pitchFamily="-83" charset="0"/>
            </a:endParaRPr>
          </a:p>
        </p:txBody>
      </p:sp>
      <p:sp>
        <p:nvSpPr>
          <p:cNvPr id="18" name="Slide Number Placeholder 17">
            <a:extLst>
              <a:ext uri="{FF2B5EF4-FFF2-40B4-BE49-F238E27FC236}">
                <a16:creationId xmlns:a16="http://schemas.microsoft.com/office/drawing/2014/main" id="{B0A874F8-9EDC-2D22-F55D-91BBA9B60B3F}"/>
              </a:ext>
            </a:extLst>
          </p:cNvPr>
          <p:cNvSpPr>
            <a:spLocks noGrp="1"/>
          </p:cNvSpPr>
          <p:nvPr>
            <p:ph type="sldNum" sz="quarter" idx="18"/>
          </p:nvPr>
        </p:nvSpPr>
        <p:spPr/>
        <p:txBody>
          <a:bodyPr/>
          <a:lstStyle/>
          <a:p>
            <a:fld id="{637B919E-CF91-4A4B-995A-96557E3F2BA0}" type="slidenum">
              <a:rPr lang="en-US" smtClean="0"/>
              <a:pPr/>
              <a:t>‹#›</a:t>
            </a:fld>
            <a:endParaRPr lang="en-US"/>
          </a:p>
        </p:txBody>
      </p:sp>
    </p:spTree>
    <p:extLst>
      <p:ext uri="{BB962C8B-B14F-4D97-AF65-F5344CB8AC3E}">
        <p14:creationId xmlns:p14="http://schemas.microsoft.com/office/powerpoint/2010/main" val="1017830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0F23D7-68E2-638B-2ADD-75FC65E1C891}"/>
              </a:ext>
            </a:extLst>
          </p:cNvPr>
          <p:cNvSpPr/>
          <p:nvPr userDrawn="1"/>
        </p:nvSpPr>
        <p:spPr>
          <a:xfrm>
            <a:off x="0" y="6525663"/>
            <a:ext cx="9386463" cy="332337"/>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sp>
        <p:nvSpPr>
          <p:cNvPr id="7" name="Rectangle 6">
            <a:extLst>
              <a:ext uri="{FF2B5EF4-FFF2-40B4-BE49-F238E27FC236}">
                <a16:creationId xmlns:a16="http://schemas.microsoft.com/office/drawing/2014/main" id="{67E4259A-7509-805D-7EF8-7125E501E26D}"/>
              </a:ext>
            </a:extLst>
          </p:cNvPr>
          <p:cNvSpPr/>
          <p:nvPr userDrawn="1"/>
        </p:nvSpPr>
        <p:spPr>
          <a:xfrm>
            <a:off x="9564624" y="6525663"/>
            <a:ext cx="2627376" cy="332338"/>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8" name="Rectangle 7">
            <a:extLst>
              <a:ext uri="{FF2B5EF4-FFF2-40B4-BE49-F238E27FC236}">
                <a16:creationId xmlns:a16="http://schemas.microsoft.com/office/drawing/2014/main" id="{4E19D3BD-7B18-658E-F69A-497CB1A1A4F5}"/>
              </a:ext>
            </a:extLst>
          </p:cNvPr>
          <p:cNvSpPr/>
          <p:nvPr userDrawn="1"/>
        </p:nvSpPr>
        <p:spPr>
          <a:xfrm>
            <a:off x="9386463" y="6525662"/>
            <a:ext cx="1182623" cy="34057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2" name="Title 1"/>
          <p:cNvSpPr>
            <a:spLocks noGrp="1"/>
          </p:cNvSpPr>
          <p:nvPr>
            <p:ph type="title"/>
          </p:nvPr>
        </p:nvSpPr>
        <p:spPr>
          <a:xfrm>
            <a:off x="838200" y="424009"/>
            <a:ext cx="10515600" cy="779462"/>
          </a:xfrm>
        </p:spPr>
        <p:txBody>
          <a:bodyPr anchor="b" anchorCtr="0"/>
          <a:lstStyle>
            <a:lvl1pPr>
              <a:defRPr b="1"/>
            </a:lvl1pPr>
          </a:lstStyle>
          <a:p>
            <a:r>
              <a:rPr lang="en-US"/>
              <a:t>Click to edit Master title style</a:t>
            </a:r>
          </a:p>
        </p:txBody>
      </p:sp>
      <p:sp>
        <p:nvSpPr>
          <p:cNvPr id="3" name="Content Placeholder 2"/>
          <p:cNvSpPr>
            <a:spLocks noGrp="1"/>
          </p:cNvSpPr>
          <p:nvPr>
            <p:ph sz="half" idx="1"/>
          </p:nvPr>
        </p:nvSpPr>
        <p:spPr>
          <a:xfrm>
            <a:off x="838201" y="1484972"/>
            <a:ext cx="3225800" cy="2136775"/>
          </a:xfrm>
          <a:solidFill>
            <a:schemeClr val="bg1">
              <a:alpha val="80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53219" y="3933835"/>
            <a:ext cx="3210783" cy="2110424"/>
          </a:xfrm>
          <a:solidFill>
            <a:schemeClr val="bg1">
              <a:alpha val="80000"/>
            </a:schemeClr>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1EE4DE7B-6AB2-B14D-B4CC-F4665D4F5912}"/>
              </a:ext>
            </a:extLst>
          </p:cNvPr>
          <p:cNvSpPr>
            <a:spLocks noGrp="1"/>
          </p:cNvSpPr>
          <p:nvPr>
            <p:ph sz="quarter" idx="13"/>
          </p:nvPr>
        </p:nvSpPr>
        <p:spPr>
          <a:xfrm>
            <a:off x="4064001" y="1484972"/>
            <a:ext cx="3210783" cy="2112028"/>
          </a:xfrm>
          <a:solidFill>
            <a:schemeClr val="bg1">
              <a:alpha val="80000"/>
            </a:schemeClr>
          </a:solidFill>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a:extLst>
              <a:ext uri="{FF2B5EF4-FFF2-40B4-BE49-F238E27FC236}">
                <a16:creationId xmlns:a16="http://schemas.microsoft.com/office/drawing/2014/main" id="{C405B171-0C66-3B40-88BE-FAD3CAE0A4B3}"/>
              </a:ext>
            </a:extLst>
          </p:cNvPr>
          <p:cNvSpPr>
            <a:spLocks noGrp="1"/>
          </p:cNvSpPr>
          <p:nvPr>
            <p:ph sz="quarter" idx="14"/>
          </p:nvPr>
        </p:nvSpPr>
        <p:spPr>
          <a:xfrm>
            <a:off x="4064001" y="3933839"/>
            <a:ext cx="3210783" cy="2110424"/>
          </a:xfrm>
          <a:solidFill>
            <a:schemeClr val="bg1">
              <a:alpha val="80000"/>
            </a:schemeClr>
          </a:solidFill>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6DA7A01E-8294-A044-8B87-990C9332A949}"/>
              </a:ext>
            </a:extLst>
          </p:cNvPr>
          <p:cNvSpPr>
            <a:spLocks noGrp="1"/>
          </p:cNvSpPr>
          <p:nvPr>
            <p:ph sz="quarter" idx="15"/>
          </p:nvPr>
        </p:nvSpPr>
        <p:spPr>
          <a:xfrm>
            <a:off x="7299453" y="1484972"/>
            <a:ext cx="3210783" cy="2136775"/>
          </a:xfrm>
          <a:solidFill>
            <a:schemeClr val="bg1">
              <a:alpha val="80000"/>
            </a:schemeClr>
          </a:solidFill>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a:extLst>
              <a:ext uri="{FF2B5EF4-FFF2-40B4-BE49-F238E27FC236}">
                <a16:creationId xmlns:a16="http://schemas.microsoft.com/office/drawing/2014/main" id="{9FAD774E-B5E9-D043-B8B6-757431E5B310}"/>
              </a:ext>
            </a:extLst>
          </p:cNvPr>
          <p:cNvSpPr>
            <a:spLocks noGrp="1"/>
          </p:cNvSpPr>
          <p:nvPr>
            <p:ph sz="quarter" idx="16"/>
          </p:nvPr>
        </p:nvSpPr>
        <p:spPr>
          <a:xfrm>
            <a:off x="7299451" y="3933836"/>
            <a:ext cx="3230435" cy="2110424"/>
          </a:xfrm>
          <a:solidFill>
            <a:schemeClr val="bg1">
              <a:alpha val="80000"/>
            </a:schemeClr>
          </a:solidFill>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13">
            <a:extLst>
              <a:ext uri="{FF2B5EF4-FFF2-40B4-BE49-F238E27FC236}">
                <a16:creationId xmlns:a16="http://schemas.microsoft.com/office/drawing/2014/main" id="{D36AC32B-5AE8-214A-BF79-3D248E394669}"/>
              </a:ext>
            </a:extLst>
          </p:cNvPr>
          <p:cNvSpPr>
            <a:spLocks noGrp="1"/>
          </p:cNvSpPr>
          <p:nvPr>
            <p:ph type="ftr" sz="quarter" idx="17"/>
          </p:nvPr>
        </p:nvSpPr>
        <p:spPr>
          <a:xfrm>
            <a:off x="2671426" y="6540459"/>
            <a:ext cx="6790944" cy="365125"/>
          </a:xfrm>
        </p:spPr>
        <p:txBody>
          <a:bodyPr/>
          <a:lstStyle>
            <a:lvl1pPr>
              <a:defRPr>
                <a:solidFill>
                  <a:schemeClr val="bg1"/>
                </a:solidFill>
              </a:defRPr>
            </a:lvl1pPr>
          </a:lstStyle>
          <a:p>
            <a:r>
              <a:rPr lang="en-US" b="1" cap="all" spc="50">
                <a:latin typeface="Arial" pitchFamily="-83" charset="0"/>
                <a:ea typeface="Times New Roman" pitchFamily="-83" charset="0"/>
                <a:cs typeface="Times New Roman" pitchFamily="-83" charset="0"/>
              </a:rPr>
              <a:t>State of California Department of Social Services, Copyright (2026)</a:t>
            </a:r>
            <a:endParaRPr lang="en-US" b="1" cap="all" spc="50" dirty="0">
              <a:latin typeface="Arial" pitchFamily="-83" charset="0"/>
              <a:ea typeface="Arial" pitchFamily="-83" charset="0"/>
              <a:cs typeface="Arial" pitchFamily="-83" charset="0"/>
            </a:endParaRPr>
          </a:p>
        </p:txBody>
      </p:sp>
      <p:sp>
        <p:nvSpPr>
          <p:cNvPr id="18" name="Slide Number Placeholder 17">
            <a:extLst>
              <a:ext uri="{FF2B5EF4-FFF2-40B4-BE49-F238E27FC236}">
                <a16:creationId xmlns:a16="http://schemas.microsoft.com/office/drawing/2014/main" id="{B0A874F8-9EDC-2D22-F55D-91BBA9B60B3F}"/>
              </a:ext>
            </a:extLst>
          </p:cNvPr>
          <p:cNvSpPr>
            <a:spLocks noGrp="1"/>
          </p:cNvSpPr>
          <p:nvPr>
            <p:ph type="sldNum" sz="quarter" idx="18"/>
          </p:nvPr>
        </p:nvSpPr>
        <p:spPr/>
        <p:txBody>
          <a:bodyPr/>
          <a:lstStyle/>
          <a:p>
            <a:fld id="{637B919E-CF91-4A4B-995A-96557E3F2BA0}" type="slidenum">
              <a:rPr lang="en-US" smtClean="0"/>
              <a:pPr/>
              <a:t>‹#›</a:t>
            </a:fld>
            <a:endParaRPr lang="en-US"/>
          </a:p>
        </p:txBody>
      </p:sp>
      <p:sp>
        <p:nvSpPr>
          <p:cNvPr id="10" name="Content Placeholder 10">
            <a:extLst>
              <a:ext uri="{FF2B5EF4-FFF2-40B4-BE49-F238E27FC236}">
                <a16:creationId xmlns:a16="http://schemas.microsoft.com/office/drawing/2014/main" id="{AE11351F-D8A9-C5BF-D831-3930B5909A73}"/>
              </a:ext>
            </a:extLst>
          </p:cNvPr>
          <p:cNvSpPr>
            <a:spLocks noGrp="1"/>
          </p:cNvSpPr>
          <p:nvPr>
            <p:ph sz="quarter" idx="19"/>
          </p:nvPr>
        </p:nvSpPr>
        <p:spPr>
          <a:xfrm>
            <a:off x="10529888" y="1484972"/>
            <a:ext cx="3210783" cy="2136775"/>
          </a:xfrm>
          <a:solidFill>
            <a:schemeClr val="bg1">
              <a:alpha val="80000"/>
            </a:schemeClr>
          </a:solidFill>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5">
            <a:extLst>
              <a:ext uri="{FF2B5EF4-FFF2-40B4-BE49-F238E27FC236}">
                <a16:creationId xmlns:a16="http://schemas.microsoft.com/office/drawing/2014/main" id="{5D3DA0E4-2466-A4F4-C3A3-FB61829B58EC}"/>
              </a:ext>
            </a:extLst>
          </p:cNvPr>
          <p:cNvSpPr>
            <a:spLocks noGrp="1"/>
          </p:cNvSpPr>
          <p:nvPr>
            <p:ph sz="quarter" idx="20"/>
          </p:nvPr>
        </p:nvSpPr>
        <p:spPr>
          <a:xfrm>
            <a:off x="10529886" y="3933836"/>
            <a:ext cx="3230435" cy="2110424"/>
          </a:xfrm>
          <a:solidFill>
            <a:schemeClr val="bg1">
              <a:alpha val="80000"/>
            </a:schemeClr>
          </a:solidFill>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8044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4_Section Header">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CBCB71D-B748-11FC-03FA-B87E1BE8A026}"/>
              </a:ext>
            </a:extLst>
          </p:cNvPr>
          <p:cNvSpPr>
            <a:spLocks noGrp="1"/>
          </p:cNvSpPr>
          <p:nvPr>
            <p:ph sz="quarter" idx="12"/>
          </p:nvPr>
        </p:nvSpPr>
        <p:spPr>
          <a:xfrm>
            <a:off x="3750502" y="687388"/>
            <a:ext cx="7753350" cy="5303837"/>
          </a:xfrm>
        </p:spPr>
        <p:txBody>
          <a:bodyPr/>
          <a:lstStyle>
            <a:lvl1pPr marL="0" indent="0">
              <a:lnSpc>
                <a:spcPct val="150000"/>
              </a:lnSpc>
              <a:buNone/>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11" name="Content Placeholder 10">
            <a:extLst>
              <a:ext uri="{FF2B5EF4-FFF2-40B4-BE49-F238E27FC236}">
                <a16:creationId xmlns:a16="http://schemas.microsoft.com/office/drawing/2014/main" id="{03EEC2D3-EE15-1945-F91B-5C84B0209126}"/>
              </a:ext>
            </a:extLst>
          </p:cNvPr>
          <p:cNvSpPr>
            <a:spLocks noGrp="1"/>
          </p:cNvSpPr>
          <p:nvPr>
            <p:ph sz="quarter" idx="13"/>
          </p:nvPr>
        </p:nvSpPr>
        <p:spPr>
          <a:xfrm>
            <a:off x="400050" y="705676"/>
            <a:ext cx="3228975" cy="52855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10" name="Rectangle 9">
            <a:extLst>
              <a:ext uri="{FF2B5EF4-FFF2-40B4-BE49-F238E27FC236}">
                <a16:creationId xmlns:a16="http://schemas.microsoft.com/office/drawing/2014/main" id="{737B1B95-E007-548C-5EBC-9765E4B75AC9}"/>
              </a:ext>
            </a:extLst>
          </p:cNvPr>
          <p:cNvSpPr/>
          <p:nvPr userDrawn="1"/>
        </p:nvSpPr>
        <p:spPr>
          <a:xfrm rot="5400000">
            <a:off x="8596160" y="3262162"/>
            <a:ext cx="6857999" cy="333675"/>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p:txBody>
      </p:sp>
      <p:sp>
        <p:nvSpPr>
          <p:cNvPr id="12" name="Rectangle 11">
            <a:extLst>
              <a:ext uri="{FF2B5EF4-FFF2-40B4-BE49-F238E27FC236}">
                <a16:creationId xmlns:a16="http://schemas.microsoft.com/office/drawing/2014/main" id="{A823DAF1-B7E3-547C-BBFC-ABE061786706}"/>
              </a:ext>
            </a:extLst>
          </p:cNvPr>
          <p:cNvSpPr/>
          <p:nvPr userDrawn="1"/>
        </p:nvSpPr>
        <p:spPr>
          <a:xfrm rot="5400000">
            <a:off x="10685134" y="5352898"/>
            <a:ext cx="2676521" cy="333676"/>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p:txBody>
      </p:sp>
      <p:sp>
        <p:nvSpPr>
          <p:cNvPr id="13" name="Rectangle 12">
            <a:extLst>
              <a:ext uri="{FF2B5EF4-FFF2-40B4-BE49-F238E27FC236}">
                <a16:creationId xmlns:a16="http://schemas.microsoft.com/office/drawing/2014/main" id="{3D6A1568-E5C0-C8DD-B9AC-3E76D9DCD56F}"/>
              </a:ext>
            </a:extLst>
          </p:cNvPr>
          <p:cNvSpPr/>
          <p:nvPr userDrawn="1"/>
        </p:nvSpPr>
        <p:spPr>
          <a:xfrm rot="5400000">
            <a:off x="11439946" y="4599853"/>
            <a:ext cx="1170432" cy="333675"/>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p:txBody>
      </p:sp>
      <p:sp>
        <p:nvSpPr>
          <p:cNvPr id="3" name="Slide Number Placeholder 8">
            <a:extLst>
              <a:ext uri="{FF2B5EF4-FFF2-40B4-BE49-F238E27FC236}">
                <a16:creationId xmlns:a16="http://schemas.microsoft.com/office/drawing/2014/main" id="{42459207-34CF-EBDE-490B-F01656534867}"/>
              </a:ext>
            </a:extLst>
          </p:cNvPr>
          <p:cNvSpPr>
            <a:spLocks noGrp="1"/>
          </p:cNvSpPr>
          <p:nvPr>
            <p:ph type="sldNum" sz="quarter" idx="11"/>
          </p:nvPr>
        </p:nvSpPr>
        <p:spPr>
          <a:xfrm>
            <a:off x="8827008" y="6492871"/>
            <a:ext cx="2743200" cy="365125"/>
          </a:xfrm>
        </p:spPr>
        <p:txBody>
          <a:bodyPr/>
          <a:lstStyle/>
          <a:p>
            <a:fld id="{F602482B-41C7-0148-9411-7F894982A34B}" type="slidenum">
              <a:rPr lang="en-US" smtClean="0"/>
              <a:pPr/>
              <a:t>‹#›</a:t>
            </a:fld>
            <a:endParaRPr lang="en-US"/>
          </a:p>
        </p:txBody>
      </p:sp>
    </p:spTree>
    <p:extLst>
      <p:ext uri="{BB962C8B-B14F-4D97-AF65-F5344CB8AC3E}">
        <p14:creationId xmlns:p14="http://schemas.microsoft.com/office/powerpoint/2010/main" val="24572256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_Section Header">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CBCB71D-B748-11FC-03FA-B87E1BE8A026}"/>
              </a:ext>
            </a:extLst>
          </p:cNvPr>
          <p:cNvSpPr>
            <a:spLocks noGrp="1"/>
          </p:cNvSpPr>
          <p:nvPr>
            <p:ph sz="quarter" idx="12"/>
          </p:nvPr>
        </p:nvSpPr>
        <p:spPr>
          <a:xfrm>
            <a:off x="3750502" y="687388"/>
            <a:ext cx="7753350" cy="5303837"/>
          </a:xfrm>
        </p:spPr>
        <p:txBody>
          <a:bodyPr/>
          <a:lstStyle>
            <a:lvl1pPr marL="0" indent="0">
              <a:lnSpc>
                <a:spcPct val="150000"/>
              </a:lnSpc>
              <a:buNone/>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11" name="Content Placeholder 10">
            <a:extLst>
              <a:ext uri="{FF2B5EF4-FFF2-40B4-BE49-F238E27FC236}">
                <a16:creationId xmlns:a16="http://schemas.microsoft.com/office/drawing/2014/main" id="{03EEC2D3-EE15-1945-F91B-5C84B0209126}"/>
              </a:ext>
            </a:extLst>
          </p:cNvPr>
          <p:cNvSpPr>
            <a:spLocks noGrp="1"/>
          </p:cNvSpPr>
          <p:nvPr>
            <p:ph sz="quarter" idx="13"/>
          </p:nvPr>
        </p:nvSpPr>
        <p:spPr>
          <a:xfrm>
            <a:off x="400050" y="705676"/>
            <a:ext cx="3228975" cy="52855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2" name="Footer Placeholder 1">
            <a:extLst>
              <a:ext uri="{FF2B5EF4-FFF2-40B4-BE49-F238E27FC236}">
                <a16:creationId xmlns:a16="http://schemas.microsoft.com/office/drawing/2014/main" id="{5E049EB1-E1CA-2ED8-BD08-189388B34B58}"/>
              </a:ext>
            </a:extLst>
          </p:cNvPr>
          <p:cNvSpPr>
            <a:spLocks noGrp="1"/>
          </p:cNvSpPr>
          <p:nvPr>
            <p:ph type="ftr" sz="quarter" idx="14"/>
          </p:nvPr>
        </p:nvSpPr>
        <p:spPr/>
        <p:txBody>
          <a:bodyPr/>
          <a:lstStyle>
            <a:lvl1pPr>
              <a:defRPr>
                <a:solidFill>
                  <a:srgbClr val="00355F"/>
                </a:solidFill>
              </a:defRPr>
            </a:lvl1pPr>
          </a:lstStyle>
          <a:p>
            <a:r>
              <a:rPr lang="en-US" b="1" cap="all" spc="50">
                <a:latin typeface="Arial" pitchFamily="-83" charset="0"/>
                <a:ea typeface="Times New Roman" pitchFamily="-83" charset="0"/>
                <a:cs typeface="Times New Roman" pitchFamily="-83" charset="0"/>
              </a:rPr>
              <a:t>State of California Department of Social Services, Copyright (2026)</a:t>
            </a:r>
            <a:endParaRPr lang="en-US" b="1" cap="all" spc="50">
              <a:latin typeface="Arial" pitchFamily="-83" charset="0"/>
              <a:ea typeface="Arial" pitchFamily="-83" charset="0"/>
              <a:cs typeface="Arial" pitchFamily="-83" charset="0"/>
            </a:endParaRPr>
          </a:p>
        </p:txBody>
      </p:sp>
      <p:sp>
        <p:nvSpPr>
          <p:cNvPr id="10" name="Rectangle 9">
            <a:extLst>
              <a:ext uri="{FF2B5EF4-FFF2-40B4-BE49-F238E27FC236}">
                <a16:creationId xmlns:a16="http://schemas.microsoft.com/office/drawing/2014/main" id="{737B1B95-E007-548C-5EBC-9765E4B75AC9}"/>
              </a:ext>
            </a:extLst>
          </p:cNvPr>
          <p:cNvSpPr/>
          <p:nvPr userDrawn="1"/>
        </p:nvSpPr>
        <p:spPr>
          <a:xfrm rot="5400000">
            <a:off x="8596160" y="3262162"/>
            <a:ext cx="6857999" cy="333675"/>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p:txBody>
      </p:sp>
      <p:sp>
        <p:nvSpPr>
          <p:cNvPr id="12" name="Rectangle 11">
            <a:extLst>
              <a:ext uri="{FF2B5EF4-FFF2-40B4-BE49-F238E27FC236}">
                <a16:creationId xmlns:a16="http://schemas.microsoft.com/office/drawing/2014/main" id="{A823DAF1-B7E3-547C-BBFC-ABE061786706}"/>
              </a:ext>
            </a:extLst>
          </p:cNvPr>
          <p:cNvSpPr/>
          <p:nvPr userDrawn="1"/>
        </p:nvSpPr>
        <p:spPr>
          <a:xfrm rot="5400000">
            <a:off x="10685134" y="5352898"/>
            <a:ext cx="2676521" cy="333676"/>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p:txBody>
      </p:sp>
      <p:sp>
        <p:nvSpPr>
          <p:cNvPr id="13" name="Rectangle 12">
            <a:extLst>
              <a:ext uri="{FF2B5EF4-FFF2-40B4-BE49-F238E27FC236}">
                <a16:creationId xmlns:a16="http://schemas.microsoft.com/office/drawing/2014/main" id="{3D6A1568-E5C0-C8DD-B9AC-3E76D9DCD56F}"/>
              </a:ext>
            </a:extLst>
          </p:cNvPr>
          <p:cNvSpPr/>
          <p:nvPr userDrawn="1"/>
        </p:nvSpPr>
        <p:spPr>
          <a:xfrm rot="5400000">
            <a:off x="11439946" y="4599853"/>
            <a:ext cx="1170432" cy="333675"/>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p:txBody>
      </p:sp>
      <p:sp>
        <p:nvSpPr>
          <p:cNvPr id="3" name="Slide Number Placeholder 8">
            <a:extLst>
              <a:ext uri="{FF2B5EF4-FFF2-40B4-BE49-F238E27FC236}">
                <a16:creationId xmlns:a16="http://schemas.microsoft.com/office/drawing/2014/main" id="{351A5B1E-3FEA-296B-1280-99AABC529DC0}"/>
              </a:ext>
            </a:extLst>
          </p:cNvPr>
          <p:cNvSpPr>
            <a:spLocks noGrp="1"/>
          </p:cNvSpPr>
          <p:nvPr>
            <p:ph type="sldNum" sz="quarter" idx="11"/>
          </p:nvPr>
        </p:nvSpPr>
        <p:spPr>
          <a:xfrm>
            <a:off x="8827008" y="6492871"/>
            <a:ext cx="2743200" cy="365125"/>
          </a:xfrm>
        </p:spPr>
        <p:txBody>
          <a:bodyPr/>
          <a:lstStyle/>
          <a:p>
            <a:fld id="{F602482B-41C7-0148-9411-7F894982A34B}" type="slidenum">
              <a:rPr lang="en-US" smtClean="0"/>
              <a:pPr/>
              <a:t>‹#›</a:t>
            </a:fld>
            <a:endParaRPr lang="en-US"/>
          </a:p>
        </p:txBody>
      </p:sp>
    </p:spTree>
    <p:extLst>
      <p:ext uri="{BB962C8B-B14F-4D97-AF65-F5344CB8AC3E}">
        <p14:creationId xmlns:p14="http://schemas.microsoft.com/office/powerpoint/2010/main" val="16314443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7600" y="1447800"/>
            <a:ext cx="508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00800" y="1447800"/>
            <a:ext cx="508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0"/>
          <p:cNvSpPr>
            <a:spLocks noGrp="1" noChangeArrowheads="1"/>
          </p:cNvSpPr>
          <p:nvPr>
            <p:ph type="sldNum" sz="quarter" idx="10"/>
          </p:nvPr>
        </p:nvSpPr>
        <p:spPr>
          <a:ln/>
        </p:spPr>
        <p:txBody>
          <a:bodyPr/>
          <a:lstStyle>
            <a:lvl1pPr>
              <a:defRPr/>
            </a:lvl1pPr>
          </a:lstStyle>
          <a:p>
            <a:fld id="{8C040D02-B306-954D-BBFE-7F1694EA8F34}" type="slidenum">
              <a:rPr lang="en-US"/>
              <a:pPr/>
              <a:t>‹#›</a:t>
            </a:fld>
            <a:endParaRPr lang="en-US" dirty="0"/>
          </a:p>
        </p:txBody>
      </p:sp>
      <p:sp>
        <p:nvSpPr>
          <p:cNvPr id="7" name="Footer Placeholder 6">
            <a:extLst>
              <a:ext uri="{FF2B5EF4-FFF2-40B4-BE49-F238E27FC236}">
                <a16:creationId xmlns:a16="http://schemas.microsoft.com/office/drawing/2014/main" id="{F15B2FCB-F5EF-823F-C34B-AAB01B12002D}"/>
              </a:ext>
            </a:extLst>
          </p:cNvPr>
          <p:cNvSpPr>
            <a:spLocks noGrp="1"/>
          </p:cNvSpPr>
          <p:nvPr>
            <p:ph type="ftr" sz="quarter" idx="11"/>
          </p:nvPr>
        </p:nvSpPr>
        <p:spPr/>
        <p:txBody>
          <a:bodyPr/>
          <a:lstStyle/>
          <a:p>
            <a:r>
              <a:rPr lang="en-US">
                <a:solidFill>
                  <a:srgbClr val="969696"/>
                </a:solidFill>
              </a:rPr>
              <a:t>State of California Department of Social Services, Copyright (2026)</a:t>
            </a:r>
            <a:endParaRPr lang="en-US" dirty="0"/>
          </a:p>
        </p:txBody>
      </p:sp>
    </p:spTree>
    <p:extLst>
      <p:ext uri="{BB962C8B-B14F-4D97-AF65-F5344CB8AC3E}">
        <p14:creationId xmlns:p14="http://schemas.microsoft.com/office/powerpoint/2010/main" val="3029909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sldNum" sz="quarter" idx="10"/>
          </p:nvPr>
        </p:nvSpPr>
        <p:spPr>
          <a:ln/>
        </p:spPr>
        <p:txBody>
          <a:bodyPr/>
          <a:lstStyle>
            <a:lvl1pPr>
              <a:defRPr/>
            </a:lvl1pPr>
          </a:lstStyle>
          <a:p>
            <a:fld id="{F7977223-EB01-8C4F-99AD-F94BDCB90CAB}" type="slidenum">
              <a:rPr lang="en-US"/>
              <a:pPr/>
              <a:t>‹#›</a:t>
            </a:fld>
            <a:endParaRPr lang="en-US" dirty="0"/>
          </a:p>
        </p:txBody>
      </p:sp>
    </p:spTree>
    <p:extLst>
      <p:ext uri="{BB962C8B-B14F-4D97-AF65-F5344CB8AC3E}">
        <p14:creationId xmlns:p14="http://schemas.microsoft.com/office/powerpoint/2010/main" val="34806868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Four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6" y="0"/>
            <a:ext cx="12192000" cy="6858000"/>
          </a:xfrm>
          <a:prstGeom prst="rect">
            <a:avLst/>
          </a:prstGeom>
          <a:ln w="31750">
            <a:noFill/>
          </a:ln>
        </p:spPr>
      </p:pic>
      <p:sp>
        <p:nvSpPr>
          <p:cNvPr id="2" name="Title 1"/>
          <p:cNvSpPr>
            <a:spLocks noGrp="1"/>
          </p:cNvSpPr>
          <p:nvPr>
            <p:ph type="title"/>
          </p:nvPr>
        </p:nvSpPr>
        <p:spPr>
          <a:xfrm>
            <a:off x="838200" y="136525"/>
            <a:ext cx="10515600" cy="1110384"/>
          </a:xfrm>
        </p:spPr>
        <p:txBody>
          <a:bodyPr anchor="b" anchorCtr="0"/>
          <a:lstStyle/>
          <a:p>
            <a:r>
              <a:rPr lang="en-US" dirty="0"/>
              <a:t>Click to edit Master title style</a:t>
            </a:r>
          </a:p>
        </p:txBody>
      </p:sp>
      <p:sp>
        <p:nvSpPr>
          <p:cNvPr id="3" name="Content Placeholder 2"/>
          <p:cNvSpPr>
            <a:spLocks noGrp="1"/>
          </p:cNvSpPr>
          <p:nvPr>
            <p:ph sz="half" idx="1"/>
          </p:nvPr>
        </p:nvSpPr>
        <p:spPr>
          <a:xfrm>
            <a:off x="838200" y="1445951"/>
            <a:ext cx="5010043" cy="2305996"/>
          </a:xfrm>
          <a:solidFill>
            <a:schemeClr val="bg1">
              <a:alpha val="80000"/>
            </a:schemeClr>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60560" y="3866594"/>
            <a:ext cx="5016264" cy="2238346"/>
          </a:xfrm>
          <a:solidFill>
            <a:schemeClr val="bg1">
              <a:alpha val="80000"/>
            </a:schemeClr>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a:spLocks noGrp="1"/>
          </p:cNvSpPr>
          <p:nvPr>
            <p:ph type="sldNum" sz="quarter" idx="12"/>
          </p:nvPr>
        </p:nvSpPr>
        <p:spPr>
          <a:xfrm>
            <a:off x="10697579" y="6382740"/>
            <a:ext cx="664029" cy="365125"/>
          </a:xfrm>
        </p:spPr>
        <p:txBody>
          <a:bodyPr/>
          <a:lstStyle/>
          <a:p>
            <a:fld id="{F602482B-41C7-0148-9411-7F894982A34B}" type="slidenum">
              <a:rPr lang="en-US" smtClean="0"/>
              <a:t>‹#›</a:t>
            </a:fld>
            <a:endParaRPr lang="en-US" dirty="0"/>
          </a:p>
        </p:txBody>
      </p:sp>
      <p:sp>
        <p:nvSpPr>
          <p:cNvPr id="15" name="Rectangle 14"/>
          <p:cNvSpPr/>
          <p:nvPr userDrawn="1"/>
        </p:nvSpPr>
        <p:spPr>
          <a:xfrm>
            <a:off x="838200" y="1253557"/>
            <a:ext cx="10523408" cy="45719"/>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Content Placeholder 6">
            <a:extLst>
              <a:ext uri="{FF2B5EF4-FFF2-40B4-BE49-F238E27FC236}">
                <a16:creationId xmlns:a16="http://schemas.microsoft.com/office/drawing/2014/main" id="{0BE4EDA4-FE8A-B544-9931-5B9C72433A71}"/>
              </a:ext>
            </a:extLst>
          </p:cNvPr>
          <p:cNvSpPr>
            <a:spLocks noGrp="1"/>
          </p:cNvSpPr>
          <p:nvPr>
            <p:ph sz="quarter" idx="13"/>
          </p:nvPr>
        </p:nvSpPr>
        <p:spPr>
          <a:xfrm>
            <a:off x="6560559" y="1445951"/>
            <a:ext cx="5016264" cy="2275791"/>
          </a:xfrm>
          <a:solidFill>
            <a:schemeClr val="bg1">
              <a:alpha val="80000"/>
            </a:schemeClr>
          </a:solidFill>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6">
            <a:extLst>
              <a:ext uri="{FF2B5EF4-FFF2-40B4-BE49-F238E27FC236}">
                <a16:creationId xmlns:a16="http://schemas.microsoft.com/office/drawing/2014/main" id="{5EA03623-FF19-2F4D-91B5-E133D015AD09}"/>
              </a:ext>
            </a:extLst>
          </p:cNvPr>
          <p:cNvSpPr>
            <a:spLocks noGrp="1"/>
          </p:cNvSpPr>
          <p:nvPr>
            <p:ph sz="quarter" idx="14"/>
          </p:nvPr>
        </p:nvSpPr>
        <p:spPr>
          <a:xfrm>
            <a:off x="831979" y="3853283"/>
            <a:ext cx="5016264" cy="2230353"/>
          </a:xfrm>
          <a:solidFill>
            <a:schemeClr val="bg1">
              <a:alpha val="80000"/>
            </a:schemeClr>
          </a:solidFill>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4B46060C-312C-4E97-91D5-0EF571C148BA}"/>
              </a:ext>
            </a:extLst>
          </p:cNvPr>
          <p:cNvSpPr>
            <a:spLocks noGrp="1"/>
          </p:cNvSpPr>
          <p:nvPr>
            <p:ph type="ftr" sz="quarter" idx="15"/>
          </p:nvPr>
        </p:nvSpPr>
        <p:spPr>
          <a:xfrm>
            <a:off x="2405223" y="6378360"/>
            <a:ext cx="7376922" cy="365125"/>
          </a:xfrm>
        </p:spPr>
        <p:txBody>
          <a:bodyPr/>
          <a:lstStyle/>
          <a:p>
            <a:r>
              <a:rPr lang="en-US"/>
              <a:t>State of California Department of Social Services, Copyright (2026)</a:t>
            </a:r>
            <a:endParaRPr lang="en-US" dirty="0"/>
          </a:p>
        </p:txBody>
      </p:sp>
    </p:spTree>
    <p:extLst>
      <p:ext uri="{BB962C8B-B14F-4D97-AF65-F5344CB8AC3E}">
        <p14:creationId xmlns:p14="http://schemas.microsoft.com/office/powerpoint/2010/main" val="14280983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333" y="-7709"/>
            <a:ext cx="12192000" cy="6858000"/>
          </a:xfrm>
          <a:prstGeom prst="rect">
            <a:avLst/>
          </a:prstGeom>
          <a:ln w="31750">
            <a:noFill/>
          </a:ln>
        </p:spPr>
      </p:pic>
      <p:sp>
        <p:nvSpPr>
          <p:cNvPr id="2" name="Title 1"/>
          <p:cNvSpPr>
            <a:spLocks noGrp="1"/>
          </p:cNvSpPr>
          <p:nvPr>
            <p:ph type="title"/>
          </p:nvPr>
        </p:nvSpPr>
        <p:spPr>
          <a:xfrm>
            <a:off x="1133615" y="457479"/>
            <a:ext cx="3231293" cy="1600200"/>
          </a:xfrm>
          <a:solidFill>
            <a:srgbClr val="006699"/>
          </a:solidFill>
        </p:spPr>
        <p:txBody>
          <a:bodyPr anchor="b">
            <a:noAutofit/>
          </a:bodyPr>
          <a:lstStyle>
            <a:lvl1pPr>
              <a:defRPr sz="40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183188" y="457200"/>
            <a:ext cx="6172200" cy="5593294"/>
          </a:xfrm>
          <a:solidFill>
            <a:schemeClr val="bg1">
              <a:alpha val="80000"/>
            </a:schemeClr>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userDrawn="1"/>
        </p:nvSpPr>
        <p:spPr>
          <a:xfrm>
            <a:off x="1133614" y="2071082"/>
            <a:ext cx="3231293" cy="56726"/>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Content Placeholder 5">
            <a:extLst>
              <a:ext uri="{FF2B5EF4-FFF2-40B4-BE49-F238E27FC236}">
                <a16:creationId xmlns:a16="http://schemas.microsoft.com/office/drawing/2014/main" id="{C6435933-F7ED-E3AA-9BCC-F23B8AF02D48}"/>
              </a:ext>
            </a:extLst>
          </p:cNvPr>
          <p:cNvSpPr>
            <a:spLocks noGrp="1"/>
          </p:cNvSpPr>
          <p:nvPr>
            <p:ph sz="quarter" idx="13"/>
          </p:nvPr>
        </p:nvSpPr>
        <p:spPr>
          <a:xfrm>
            <a:off x="1133614" y="2127529"/>
            <a:ext cx="3231295" cy="3538538"/>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7" name="Footer Placeholder 6">
            <a:extLst>
              <a:ext uri="{FF2B5EF4-FFF2-40B4-BE49-F238E27FC236}">
                <a16:creationId xmlns:a16="http://schemas.microsoft.com/office/drawing/2014/main" id="{285ADBB3-529C-0A67-F541-F75013E5AEC6}"/>
              </a:ext>
            </a:extLst>
          </p:cNvPr>
          <p:cNvSpPr>
            <a:spLocks noGrp="1"/>
          </p:cNvSpPr>
          <p:nvPr>
            <p:ph type="ftr" sz="quarter" idx="14"/>
          </p:nvPr>
        </p:nvSpPr>
        <p:spPr/>
        <p:txBody>
          <a:bodyPr/>
          <a:lstStyle/>
          <a:p>
            <a:r>
              <a:rPr lang="en-US"/>
              <a:t>State of California Department of Social Services, Copyright (2026)</a:t>
            </a:r>
            <a:endParaRPr lang="en-US" dirty="0"/>
          </a:p>
        </p:txBody>
      </p:sp>
      <p:sp>
        <p:nvSpPr>
          <p:cNvPr id="10" name="Slide Number Placeholder 9">
            <a:extLst>
              <a:ext uri="{FF2B5EF4-FFF2-40B4-BE49-F238E27FC236}">
                <a16:creationId xmlns:a16="http://schemas.microsoft.com/office/drawing/2014/main" id="{947CC2F6-0F33-4714-A1FE-EB6FBB836A0B}"/>
              </a:ext>
            </a:extLst>
          </p:cNvPr>
          <p:cNvSpPr>
            <a:spLocks noGrp="1"/>
          </p:cNvSpPr>
          <p:nvPr>
            <p:ph type="sldNum" sz="quarter" idx="15"/>
          </p:nvPr>
        </p:nvSpPr>
        <p:spPr/>
        <p:txBody>
          <a:bodyPr/>
          <a:lstStyle/>
          <a:p>
            <a:fld id="{F602482B-41C7-0148-9411-7F894982A34B}" type="slidenum">
              <a:rPr lang="en-US" smtClean="0"/>
              <a:pPr/>
              <a:t>‹#›</a:t>
            </a:fld>
            <a:endParaRPr lang="en-US" dirty="0"/>
          </a:p>
        </p:txBody>
      </p:sp>
    </p:spTree>
    <p:extLst>
      <p:ext uri="{BB962C8B-B14F-4D97-AF65-F5344CB8AC3E}">
        <p14:creationId xmlns:p14="http://schemas.microsoft.com/office/powerpoint/2010/main" val="3943369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9652000" cy="1143000"/>
          </a:xfrm>
        </p:spPr>
        <p:txBody>
          <a:bodyPr/>
          <a:lstStyle/>
          <a:p>
            <a:r>
              <a:rPr lang="en-US"/>
              <a:t>Click to edit Master title style</a:t>
            </a:r>
          </a:p>
        </p:txBody>
      </p:sp>
      <p:sp>
        <p:nvSpPr>
          <p:cNvPr id="3" name="Content Placeholder 2"/>
          <p:cNvSpPr>
            <a:spLocks noGrp="1"/>
          </p:cNvSpPr>
          <p:nvPr>
            <p:ph sz="half" idx="1"/>
          </p:nvPr>
        </p:nvSpPr>
        <p:spPr>
          <a:xfrm>
            <a:off x="1117600" y="1600200"/>
            <a:ext cx="508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00800" y="1600200"/>
            <a:ext cx="508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pPr>
              <a:defRPr/>
            </a:pPr>
            <a:fld id="{97E65FB6-FCCC-094C-A5EB-771AE71615B9}" type="slidenum">
              <a:rPr lang="en-US"/>
              <a:pPr>
                <a:defRPr/>
              </a:pPr>
              <a:t>‹#›</a:t>
            </a:fld>
            <a:endParaRPr lang="en-US" dirty="0"/>
          </a:p>
        </p:txBody>
      </p:sp>
      <p:sp>
        <p:nvSpPr>
          <p:cNvPr id="6" name="Footer Placeholder 7">
            <a:extLst>
              <a:ext uri="{FF2B5EF4-FFF2-40B4-BE49-F238E27FC236}">
                <a16:creationId xmlns:a16="http://schemas.microsoft.com/office/drawing/2014/main" id="{0FD464D5-F540-62AF-D15B-2E71C7EC326C}"/>
              </a:ext>
            </a:extLst>
          </p:cNvPr>
          <p:cNvSpPr>
            <a:spLocks noGrp="1"/>
          </p:cNvSpPr>
          <p:nvPr>
            <p:ph type="ftr" sz="quarter" idx="11"/>
          </p:nvPr>
        </p:nvSpPr>
        <p:spPr>
          <a:xfrm>
            <a:off x="2667000" y="6356351"/>
            <a:ext cx="6858000" cy="365125"/>
          </a:xfrm>
        </p:spPr>
        <p:txBody>
          <a:bodyPr/>
          <a:lstStyle/>
          <a:p>
            <a:r>
              <a:rPr lang="en-US"/>
              <a:t>State of California Department of Social Services, Copyright (2026)</a:t>
            </a:r>
            <a:endParaRPr lang="en-US" dirty="0"/>
          </a:p>
        </p:txBody>
      </p:sp>
    </p:spTree>
    <p:extLst>
      <p:ext uri="{BB962C8B-B14F-4D97-AF65-F5344CB8AC3E}">
        <p14:creationId xmlns:p14="http://schemas.microsoft.com/office/powerpoint/2010/main" val="1609843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45216" y="1341783"/>
            <a:ext cx="5150785" cy="4707345"/>
          </a:xfrm>
          <a:noFill/>
        </p:spPr>
        <p:txBody>
          <a:bodyPr/>
          <a:lstStyle>
            <a:lvl1pPr>
              <a:defRPr sz="2800">
                <a:solidFill>
                  <a:schemeClr val="tx1">
                    <a:lumMod val="75000"/>
                  </a:schemeClr>
                </a:solidFill>
              </a:defRPr>
            </a:lvl1pPr>
            <a:lvl2pPr>
              <a:defRPr sz="2800">
                <a:solidFill>
                  <a:schemeClr val="tx1">
                    <a:lumMod val="75000"/>
                  </a:schemeClr>
                </a:solidFill>
              </a:defRPr>
            </a:lvl2pPr>
            <a:lvl3pPr>
              <a:defRPr sz="2800">
                <a:solidFill>
                  <a:schemeClr val="tx1">
                    <a:lumMod val="75000"/>
                  </a:schemeClr>
                </a:solidFill>
              </a:defRPr>
            </a:lvl3pPr>
            <a:lvl4pPr>
              <a:defRPr sz="2800">
                <a:solidFill>
                  <a:schemeClr val="tx1">
                    <a:lumMod val="75000"/>
                  </a:schemeClr>
                </a:solidFill>
              </a:defRPr>
            </a:lvl4pPr>
            <a:lvl5pPr>
              <a:defRPr sz="2800">
                <a:solidFill>
                  <a:schemeClr val="tx1">
                    <a:lumMod val="7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CF0106ED-ECC0-4823-915C-CE81FC37D3C7}"/>
              </a:ext>
            </a:extLst>
          </p:cNvPr>
          <p:cNvSpPr>
            <a:spLocks noGrp="1"/>
          </p:cNvSpPr>
          <p:nvPr>
            <p:ph sz="half" idx="10"/>
          </p:nvPr>
        </p:nvSpPr>
        <p:spPr>
          <a:xfrm>
            <a:off x="6432136" y="1341783"/>
            <a:ext cx="5099664" cy="4707345"/>
          </a:xfrm>
          <a:noFill/>
        </p:spPr>
        <p:txBody>
          <a:bodyPr/>
          <a:lstStyle>
            <a:lvl1pPr>
              <a:defRPr sz="2800">
                <a:solidFill>
                  <a:schemeClr val="tx1">
                    <a:lumMod val="75000"/>
                  </a:schemeClr>
                </a:solidFill>
              </a:defRPr>
            </a:lvl1pPr>
            <a:lvl2pPr>
              <a:defRPr sz="2800">
                <a:solidFill>
                  <a:schemeClr val="tx1">
                    <a:lumMod val="75000"/>
                  </a:schemeClr>
                </a:solidFill>
              </a:defRPr>
            </a:lvl2pPr>
            <a:lvl3pPr>
              <a:defRPr sz="2800">
                <a:solidFill>
                  <a:schemeClr val="tx1">
                    <a:lumMod val="75000"/>
                  </a:schemeClr>
                </a:solidFill>
              </a:defRPr>
            </a:lvl3pPr>
            <a:lvl4pPr>
              <a:defRPr sz="2800">
                <a:solidFill>
                  <a:schemeClr val="tx1">
                    <a:lumMod val="75000"/>
                  </a:schemeClr>
                </a:solidFill>
              </a:defRPr>
            </a:lvl4pPr>
            <a:lvl5pPr>
              <a:defRPr sz="2800">
                <a:solidFill>
                  <a:schemeClr val="tx1">
                    <a:lumMod val="7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a:extLst>
              <a:ext uri="{FF2B5EF4-FFF2-40B4-BE49-F238E27FC236}">
                <a16:creationId xmlns:a16="http://schemas.microsoft.com/office/drawing/2014/main" id="{5D02E172-98CA-4E47-96A4-31DB7BB309E3}"/>
              </a:ext>
            </a:extLst>
          </p:cNvPr>
          <p:cNvSpPr>
            <a:spLocks noGrp="1"/>
          </p:cNvSpPr>
          <p:nvPr>
            <p:ph type="title"/>
          </p:nvPr>
        </p:nvSpPr>
        <p:spPr>
          <a:xfrm>
            <a:off x="945215" y="330836"/>
            <a:ext cx="10819459" cy="914071"/>
          </a:xfrm>
          <a:prstGeom prst="rect">
            <a:avLst/>
          </a:prstGeom>
        </p:spPr>
        <p:txBody>
          <a:bodyPr/>
          <a:lstStyle>
            <a:lvl1pPr>
              <a:defRPr sz="4000" baseline="0">
                <a:solidFill>
                  <a:schemeClr val="tx1">
                    <a:lumMod val="75000"/>
                  </a:schemeClr>
                </a:solidFill>
              </a:defRPr>
            </a:lvl1pPr>
          </a:lstStyle>
          <a:p>
            <a:r>
              <a:rPr lang="en-US" dirty="0"/>
              <a:t>Click to edit Master title style</a:t>
            </a:r>
          </a:p>
        </p:txBody>
      </p:sp>
      <p:sp>
        <p:nvSpPr>
          <p:cNvPr id="2" name="Slide Number Placeholder 1">
            <a:extLst>
              <a:ext uri="{FF2B5EF4-FFF2-40B4-BE49-F238E27FC236}">
                <a16:creationId xmlns:a16="http://schemas.microsoft.com/office/drawing/2014/main" id="{522CDB4B-871C-8858-CD75-D863C89571EA}"/>
              </a:ext>
            </a:extLst>
          </p:cNvPr>
          <p:cNvSpPr>
            <a:spLocks noGrp="1"/>
          </p:cNvSpPr>
          <p:nvPr>
            <p:ph type="sldNum" sz="quarter" idx="11"/>
          </p:nvPr>
        </p:nvSpPr>
        <p:spPr/>
        <p:txBody>
          <a:bodyPr/>
          <a:lstStyle>
            <a:lvl1pPr algn="r">
              <a:defRPr/>
            </a:lvl1pPr>
          </a:lstStyle>
          <a:p>
            <a:fld id="{292BE913-B069-4CCA-A0CF-02A9092CBCC9}" type="slidenum">
              <a:rPr lang="en-US" smtClean="0"/>
              <a:pPr/>
              <a:t>‹#›</a:t>
            </a:fld>
            <a:endParaRPr lang="en-US" dirty="0"/>
          </a:p>
        </p:txBody>
      </p:sp>
      <p:sp>
        <p:nvSpPr>
          <p:cNvPr id="4" name="Footer Placeholder 7">
            <a:extLst>
              <a:ext uri="{FF2B5EF4-FFF2-40B4-BE49-F238E27FC236}">
                <a16:creationId xmlns:a16="http://schemas.microsoft.com/office/drawing/2014/main" id="{38BE5249-B42F-42B2-9C55-0733938BD98C}"/>
              </a:ext>
            </a:extLst>
          </p:cNvPr>
          <p:cNvSpPr>
            <a:spLocks noGrp="1"/>
          </p:cNvSpPr>
          <p:nvPr>
            <p:ph type="ftr" sz="quarter" idx="12"/>
          </p:nvPr>
        </p:nvSpPr>
        <p:spPr>
          <a:xfrm>
            <a:off x="2667000" y="6356351"/>
            <a:ext cx="6858000" cy="365125"/>
          </a:xfrm>
        </p:spPr>
        <p:txBody>
          <a:bodyPr/>
          <a:lstStyle/>
          <a:p>
            <a:r>
              <a:rPr lang="en-US"/>
              <a:t>State of California Department of Social Services, Copyright (2026)</a:t>
            </a:r>
            <a:endParaRPr lang="en-US" dirty="0"/>
          </a:p>
        </p:txBody>
      </p:sp>
    </p:spTree>
    <p:extLst>
      <p:ext uri="{BB962C8B-B14F-4D97-AF65-F5344CB8AC3E}">
        <p14:creationId xmlns:p14="http://schemas.microsoft.com/office/powerpoint/2010/main" val="2144652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 V1O">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B25AB91E-1572-7248-8B98-D2ED7192291A}"/>
              </a:ext>
            </a:extLst>
          </p:cNvPr>
          <p:cNvSpPr>
            <a:spLocks noGrp="1"/>
          </p:cNvSpPr>
          <p:nvPr>
            <p:ph type="subTitle" idx="1" hasCustomPrompt="1"/>
          </p:nvPr>
        </p:nvSpPr>
        <p:spPr>
          <a:xfrm>
            <a:off x="6414447" y="4178577"/>
            <a:ext cx="5527344" cy="502605"/>
          </a:xfrm>
          <a:prstGeom prst="rect">
            <a:avLst/>
          </a:prstGeom>
        </p:spPr>
        <p:txBody>
          <a:bodyPr vert="horz" lIns="91440" tIns="45720" rIns="91440" bIns="45720" rtlCol="0">
            <a:normAutofit/>
          </a:bodyPr>
          <a:lstStyle>
            <a:lvl1pPr marL="0" marR="0" indent="0" algn="ctr" defTabSz="914217" rtl="0" eaLnBrk="1" fontAlgn="auto" latinLnBrk="0" hangingPunct="1">
              <a:lnSpc>
                <a:spcPct val="100000"/>
              </a:lnSpc>
              <a:spcBef>
                <a:spcPts val="700"/>
              </a:spcBef>
              <a:spcAft>
                <a:spcPts val="400"/>
              </a:spcAft>
              <a:buClrTx/>
              <a:buSzTx/>
              <a:buFont typeface="Arial" panose="020B0604020202020204" pitchFamily="34" charset="0"/>
              <a:buNone/>
              <a:tabLst/>
              <a:defRPr sz="2400" b="0" kern="1200">
                <a:solidFill>
                  <a:srgbClr val="00355F"/>
                </a:solidFill>
                <a:latin typeface="Arial" panose="020B0604020202020204" pitchFamily="34" charset="0"/>
                <a:ea typeface="+mn-ea"/>
                <a:cs typeface="Arial" panose="020B0604020202020204" pitchFamily="34" charset="0"/>
              </a:defRPr>
            </a:lvl1pPr>
            <a:lvl2pPr marL="0" indent="0" algn="r" defTabSz="914217" rtl="0" eaLnBrk="1" latinLnBrk="0" hangingPunct="1">
              <a:lnSpc>
                <a:spcPct val="110000"/>
              </a:lnSpc>
              <a:spcBef>
                <a:spcPts val="0"/>
              </a:spcBef>
              <a:spcAft>
                <a:spcPts val="300"/>
              </a:spcAft>
              <a:buFont typeface="Arial" panose="020B0604020202020204" pitchFamily="34" charset="0"/>
              <a:buNone/>
              <a:defRPr sz="1400" kern="1200">
                <a:solidFill>
                  <a:schemeClr val="bg1"/>
                </a:solidFill>
                <a:latin typeface="Helvetica" pitchFamily="2" charset="0"/>
                <a:ea typeface="+mn-ea"/>
                <a:cs typeface="+mn-cs"/>
              </a:defRPr>
            </a:lvl2pPr>
            <a:lvl3pPr marL="511962" indent="-228554" algn="ctr" defTabSz="914217" rtl="0" eaLnBrk="1" latinLnBrk="0" hangingPunct="1">
              <a:lnSpc>
                <a:spcPct val="90000"/>
              </a:lnSpc>
              <a:spcBef>
                <a:spcPts val="500"/>
              </a:spcBef>
              <a:buFont typeface="System Font Regular"/>
              <a:buChar char="–"/>
              <a:defRPr sz="1400" kern="1200">
                <a:solidFill>
                  <a:srgbClr val="72E51D"/>
                </a:solidFill>
                <a:latin typeface="Helvetica" pitchFamily="2" charset="0"/>
                <a:ea typeface="+mn-ea"/>
                <a:cs typeface="+mn-cs"/>
              </a:defRPr>
            </a:lvl3pPr>
            <a:lvl4pPr marL="799940" indent="-228554" algn="ctr" defTabSz="914217" rtl="0" eaLnBrk="1" latinLnBrk="0" hangingPunct="1">
              <a:lnSpc>
                <a:spcPct val="90000"/>
              </a:lnSpc>
              <a:spcBef>
                <a:spcPts val="500"/>
              </a:spcBef>
              <a:spcAft>
                <a:spcPts val="300"/>
              </a:spcAft>
              <a:buFont typeface="Courier New" panose="02070309020205020404" pitchFamily="49" charset="0"/>
              <a:buChar char="o"/>
              <a:defRPr sz="1200" b="1" kern="1200">
                <a:solidFill>
                  <a:srgbClr val="72E51D"/>
                </a:solidFill>
                <a:latin typeface="Helvetica" pitchFamily="2" charset="0"/>
                <a:ea typeface="+mn-ea"/>
                <a:cs typeface="+mn-cs"/>
              </a:defRPr>
            </a:lvl4pPr>
            <a:lvl5pPr marL="2056989" indent="-228554" algn="ctr" defTabSz="914217" rtl="0" eaLnBrk="1" latinLnBrk="0" hangingPunct="1">
              <a:lnSpc>
                <a:spcPct val="90000"/>
              </a:lnSpc>
              <a:spcBef>
                <a:spcPts val="500"/>
              </a:spcBef>
              <a:buFont typeface="Arial" panose="020B0604020202020204" pitchFamily="34" charset="0"/>
              <a:buChar char="•"/>
              <a:defRPr sz="1000" kern="1200">
                <a:solidFill>
                  <a:srgbClr val="72E51D"/>
                </a:solidFill>
                <a:latin typeface="Helvetica" pitchFamily="2" charset="0"/>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a:t>
            </a:r>
          </a:p>
        </p:txBody>
      </p:sp>
      <p:sp>
        <p:nvSpPr>
          <p:cNvPr id="5" name="Text Placeholder 4">
            <a:extLst>
              <a:ext uri="{FF2B5EF4-FFF2-40B4-BE49-F238E27FC236}">
                <a16:creationId xmlns:a16="http://schemas.microsoft.com/office/drawing/2014/main" id="{74B03D7D-AD1E-88FA-D5B8-31994223725A}"/>
              </a:ext>
            </a:extLst>
          </p:cNvPr>
          <p:cNvSpPr>
            <a:spLocks noGrp="1"/>
          </p:cNvSpPr>
          <p:nvPr>
            <p:ph type="body" sz="quarter" idx="10"/>
          </p:nvPr>
        </p:nvSpPr>
        <p:spPr>
          <a:xfrm>
            <a:off x="6414447" y="1250628"/>
            <a:ext cx="5527344" cy="2811438"/>
          </a:xfrm>
          <a:prstGeom prst="rect">
            <a:avLst/>
          </a:prstGeom>
        </p:spPr>
        <p:txBody>
          <a:bodyPr>
            <a:normAutofit/>
          </a:bodyPr>
          <a:lstStyle>
            <a:lvl1pPr marL="0" indent="0" algn="l">
              <a:lnSpc>
                <a:spcPct val="100000"/>
              </a:lnSpc>
              <a:buNone/>
              <a:defRPr sz="4000" b="1">
                <a:solidFill>
                  <a:srgbClr val="00355F"/>
                </a:solidFill>
              </a:defRPr>
            </a:lvl1pPr>
          </a:lstStyle>
          <a:p>
            <a:pPr lvl="0"/>
            <a:endParaRPr lang="en-US"/>
          </a:p>
        </p:txBody>
      </p:sp>
      <p:pic>
        <p:nvPicPr>
          <p:cNvPr id="4" name="Picture 3">
            <a:extLst>
              <a:ext uri="{FF2B5EF4-FFF2-40B4-BE49-F238E27FC236}">
                <a16:creationId xmlns:a16="http://schemas.microsoft.com/office/drawing/2014/main" id="{4AE4AD43-FE21-CB21-7125-0B85F3C162C6}"/>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a:xfrm>
            <a:off x="0" y="0"/>
            <a:ext cx="5581934" cy="1227174"/>
          </a:xfrm>
          <a:prstGeom prst="rect">
            <a:avLst/>
          </a:prstGeom>
        </p:spPr>
      </p:pic>
      <p:sp>
        <p:nvSpPr>
          <p:cNvPr id="3" name="Content Placeholder 2">
            <a:extLst>
              <a:ext uri="{FF2B5EF4-FFF2-40B4-BE49-F238E27FC236}">
                <a16:creationId xmlns:a16="http://schemas.microsoft.com/office/drawing/2014/main" id="{A15EEFAA-E076-CB63-777F-CF86CD27D8E4}"/>
              </a:ext>
            </a:extLst>
          </p:cNvPr>
          <p:cNvSpPr>
            <a:spLocks noGrp="1"/>
          </p:cNvSpPr>
          <p:nvPr>
            <p:ph sz="quarter" idx="11"/>
          </p:nvPr>
        </p:nvSpPr>
        <p:spPr>
          <a:xfrm>
            <a:off x="436730" y="1227174"/>
            <a:ext cx="5811670" cy="53201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CDSS logo">
            <a:extLst>
              <a:ext uri="{FF2B5EF4-FFF2-40B4-BE49-F238E27FC236}">
                <a16:creationId xmlns:a16="http://schemas.microsoft.com/office/drawing/2014/main" id="{6DAA8BB0-2D3C-21B1-401D-0AF765FCA0B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506881" y="5087557"/>
            <a:ext cx="1434910" cy="1459782"/>
          </a:xfrm>
          <a:prstGeom prst="rect">
            <a:avLst/>
          </a:prstGeom>
        </p:spPr>
      </p:pic>
      <p:sp>
        <p:nvSpPr>
          <p:cNvPr id="2" name="Slide Number Placeholder 4">
            <a:extLst>
              <a:ext uri="{FF2B5EF4-FFF2-40B4-BE49-F238E27FC236}">
                <a16:creationId xmlns:a16="http://schemas.microsoft.com/office/drawing/2014/main" id="{54D4F797-9E8B-0AA4-7F3A-8AB1364743AB}"/>
              </a:ext>
            </a:extLst>
          </p:cNvPr>
          <p:cNvSpPr>
            <a:spLocks noGrp="1"/>
          </p:cNvSpPr>
          <p:nvPr>
            <p:ph type="sldNum" sz="quarter" idx="4"/>
          </p:nvPr>
        </p:nvSpPr>
        <p:spPr>
          <a:xfrm>
            <a:off x="8827008" y="6492871"/>
            <a:ext cx="2743200" cy="365125"/>
          </a:xfrm>
          <a:prstGeom prst="rect">
            <a:avLst/>
          </a:prstGeom>
        </p:spPr>
        <p:txBody>
          <a:bodyPr vert="horz" lIns="91440" tIns="45720" rIns="91440" bIns="45720" rtlCol="0" anchor="ctr"/>
          <a:lstStyle>
            <a:lvl1pPr algn="r">
              <a:defRPr sz="2400">
                <a:solidFill>
                  <a:srgbClr val="00355F"/>
                </a:solidFill>
                <a:latin typeface="Arial" panose="020B0604020202020204" pitchFamily="34" charset="0"/>
                <a:cs typeface="Arial" panose="020B0604020202020204" pitchFamily="34" charset="0"/>
              </a:defRPr>
            </a:lvl1pPr>
          </a:lstStyle>
          <a:p>
            <a:fld id="{637B919E-CF91-4A4B-995A-96557E3F2BA0}" type="slidenum">
              <a:rPr lang="en-US" smtClean="0"/>
              <a:pPr/>
              <a:t>‹#›</a:t>
            </a:fld>
            <a:endParaRPr lang="en-US"/>
          </a:p>
        </p:txBody>
      </p:sp>
      <p:sp>
        <p:nvSpPr>
          <p:cNvPr id="6" name="Footer Placeholder 3">
            <a:extLst>
              <a:ext uri="{FF2B5EF4-FFF2-40B4-BE49-F238E27FC236}">
                <a16:creationId xmlns:a16="http://schemas.microsoft.com/office/drawing/2014/main" id="{D24A7970-925B-B9FD-47D1-200408931811}"/>
              </a:ext>
            </a:extLst>
          </p:cNvPr>
          <p:cNvSpPr>
            <a:spLocks noGrp="1"/>
          </p:cNvSpPr>
          <p:nvPr>
            <p:ph type="ftr" sz="quarter" idx="3"/>
          </p:nvPr>
        </p:nvSpPr>
        <p:spPr>
          <a:xfrm>
            <a:off x="2627376" y="6492875"/>
            <a:ext cx="6937248" cy="365125"/>
          </a:xfrm>
          <a:prstGeom prst="rect">
            <a:avLst/>
          </a:prstGeom>
        </p:spPr>
        <p:txBody>
          <a:bodyPr vert="horz" lIns="91440" tIns="45720" rIns="91440" bIns="45720" rtlCol="0" anchor="ctr"/>
          <a:lstStyle>
            <a:lvl1pPr algn="ctr">
              <a:defRPr sz="1200">
                <a:solidFill>
                  <a:srgbClr val="00355F"/>
                </a:solidFill>
              </a:defRPr>
            </a:lvl1pPr>
          </a:lstStyle>
          <a:p>
            <a:r>
              <a:rPr lang="en-US" b="1" cap="all" spc="50">
                <a:latin typeface="Arial" pitchFamily="-83" charset="0"/>
                <a:ea typeface="Times New Roman" pitchFamily="-83" charset="0"/>
                <a:cs typeface="Times New Roman" pitchFamily="-83" charset="0"/>
              </a:rPr>
              <a:t>State of California Department of Social Services, Copyright (2026)</a:t>
            </a:r>
            <a:endParaRPr lang="en-US" b="1" cap="all" spc="50">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3557042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ontent Slide - Emphasized Single">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C62CED8E-ADCA-2F47-BB1E-D4CD01F63C0E}"/>
              </a:ext>
            </a:extLst>
          </p:cNvPr>
          <p:cNvSpPr>
            <a:spLocks noGrp="1"/>
          </p:cNvSpPr>
          <p:nvPr>
            <p:ph sz="quarter" idx="13"/>
          </p:nvPr>
        </p:nvSpPr>
        <p:spPr>
          <a:xfrm>
            <a:off x="683395" y="1790700"/>
            <a:ext cx="10789919" cy="4702173"/>
          </a:xfrm>
          <a:prstGeom prst="rect">
            <a:avLst/>
          </a:prstGeom>
        </p:spPr>
        <p:txBody>
          <a:bodyPr/>
          <a:lstStyle>
            <a:lvl1pPr marL="0" indent="0">
              <a:lnSpc>
                <a:spcPct val="112000"/>
              </a:lnSpc>
              <a:spcBef>
                <a:spcPts val="1300"/>
              </a:spcBef>
              <a:spcAft>
                <a:spcPts val="200"/>
              </a:spcAft>
              <a:buFont typeface="Arial" panose="020B0604020202020204" pitchFamily="34" charset="0"/>
              <a:buNone/>
              <a:defRPr sz="2800" baseline="0">
                <a:solidFill>
                  <a:srgbClr val="00355F"/>
                </a:solidFill>
              </a:defRPr>
            </a:lvl1pPr>
            <a:lvl2pPr marL="914400" indent="-346075">
              <a:lnSpc>
                <a:spcPct val="110000"/>
              </a:lnSpc>
              <a:spcAft>
                <a:spcPts val="200"/>
              </a:spcAft>
              <a:buClr>
                <a:srgbClr val="00B050"/>
              </a:buClr>
              <a:buFont typeface="Wingdings" panose="05000000000000000000" pitchFamily="2" charset="2"/>
              <a:buChar char="§"/>
              <a:tabLst/>
              <a:defRPr baseline="0">
                <a:solidFill>
                  <a:srgbClr val="00355F"/>
                </a:solidFill>
              </a:defRPr>
            </a:lvl2pPr>
            <a:lvl3pPr marL="893705" indent="-285750">
              <a:lnSpc>
                <a:spcPct val="110000"/>
              </a:lnSpc>
              <a:spcBef>
                <a:spcPts val="700"/>
              </a:spcBef>
              <a:spcAft>
                <a:spcPts val="200"/>
              </a:spcAft>
              <a:buClr>
                <a:srgbClr val="00355F"/>
              </a:buClr>
              <a:buFont typeface="Arial" panose="020B0604020202020204" pitchFamily="34" charset="0"/>
              <a:buChar char="•"/>
              <a:tabLst/>
              <a:defRPr sz="1500" baseline="0">
                <a:solidFill>
                  <a:srgbClr val="00355F"/>
                </a:solidFill>
              </a:defRPr>
            </a:lvl3pPr>
            <a:lvl4pPr marL="1222823" indent="-285750">
              <a:lnSpc>
                <a:spcPct val="110000"/>
              </a:lnSpc>
              <a:spcBef>
                <a:spcPts val="700"/>
              </a:spcBef>
              <a:spcAft>
                <a:spcPts val="400"/>
              </a:spcAft>
              <a:buClr>
                <a:srgbClr val="00355F"/>
              </a:buClr>
              <a:buFont typeface="Arial" panose="020B0604020202020204" pitchFamily="34" charset="0"/>
              <a:buChar char="•"/>
              <a:tabLst/>
              <a:defRPr sz="1300" b="0" baseline="0">
                <a:solidFill>
                  <a:srgbClr val="00355F"/>
                </a:solidFill>
              </a:defRPr>
            </a:lvl4pPr>
            <a:lvl5pPr marL="1460496" indent="-171450">
              <a:lnSpc>
                <a:spcPct val="110000"/>
              </a:lnSpc>
              <a:spcBef>
                <a:spcPts val="600"/>
              </a:spcBef>
              <a:buClr>
                <a:srgbClr val="00355F"/>
              </a:buClr>
              <a:buSzPct val="100000"/>
              <a:buFont typeface="Arial" panose="020B0604020202020204" pitchFamily="34" charset="0"/>
              <a:buChar char="•"/>
              <a:tabLst/>
              <a:defRPr sz="1200" baseline="0">
                <a:solidFill>
                  <a:srgbClr val="0035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AC46B4D3-388D-28B9-852A-DB7321DE5DE0}"/>
              </a:ext>
            </a:extLst>
          </p:cNvPr>
          <p:cNvSpPr>
            <a:spLocks noGrp="1"/>
          </p:cNvSpPr>
          <p:nvPr>
            <p:ph type="title"/>
          </p:nvPr>
        </p:nvSpPr>
        <p:spPr>
          <a:xfrm>
            <a:off x="683395" y="365127"/>
            <a:ext cx="10789920" cy="1325563"/>
          </a:xfrm>
        </p:spPr>
        <p:txBody>
          <a:bodyPr>
            <a:normAutofit/>
          </a:bodyPr>
          <a:lstStyle>
            <a:lvl1pPr>
              <a:defRPr sz="3600" b="1"/>
            </a:lvl1pPr>
          </a:lstStyle>
          <a:p>
            <a:r>
              <a:rPr lang="en-US"/>
              <a:t>Click to edit Master title style</a:t>
            </a:r>
          </a:p>
        </p:txBody>
      </p:sp>
      <p:sp>
        <p:nvSpPr>
          <p:cNvPr id="2" name="Rectangle 1">
            <a:extLst>
              <a:ext uri="{FF2B5EF4-FFF2-40B4-BE49-F238E27FC236}">
                <a16:creationId xmlns:a16="http://schemas.microsoft.com/office/drawing/2014/main" id="{D4CE1B01-97CA-7176-2E8D-40BF9443C9CB}"/>
              </a:ext>
            </a:extLst>
          </p:cNvPr>
          <p:cNvSpPr/>
          <p:nvPr userDrawn="1"/>
        </p:nvSpPr>
        <p:spPr>
          <a:xfrm rot="5400000">
            <a:off x="-3324609" y="3323845"/>
            <a:ext cx="6857999" cy="210312"/>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5" name="Rectangle 4">
            <a:extLst>
              <a:ext uri="{FF2B5EF4-FFF2-40B4-BE49-F238E27FC236}">
                <a16:creationId xmlns:a16="http://schemas.microsoft.com/office/drawing/2014/main" id="{55CF816F-EA0A-3B19-03F1-FDFF6752E196}"/>
              </a:ext>
            </a:extLst>
          </p:cNvPr>
          <p:cNvSpPr/>
          <p:nvPr userDrawn="1"/>
        </p:nvSpPr>
        <p:spPr>
          <a:xfrm rot="5400000">
            <a:off x="8596160" y="3262162"/>
            <a:ext cx="6857999" cy="333675"/>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7" name="Rectangle 6">
            <a:extLst>
              <a:ext uri="{FF2B5EF4-FFF2-40B4-BE49-F238E27FC236}">
                <a16:creationId xmlns:a16="http://schemas.microsoft.com/office/drawing/2014/main" id="{37E3037C-D770-4177-2A5C-8BFC8CCF2C71}"/>
              </a:ext>
            </a:extLst>
          </p:cNvPr>
          <p:cNvSpPr/>
          <p:nvPr userDrawn="1"/>
        </p:nvSpPr>
        <p:spPr>
          <a:xfrm rot="5400000">
            <a:off x="10685134" y="5352898"/>
            <a:ext cx="2676521" cy="333676"/>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10" name="Rectangle 9">
            <a:extLst>
              <a:ext uri="{FF2B5EF4-FFF2-40B4-BE49-F238E27FC236}">
                <a16:creationId xmlns:a16="http://schemas.microsoft.com/office/drawing/2014/main" id="{008A62EE-2190-25A5-9BEE-0E3D02202DB1}"/>
              </a:ext>
            </a:extLst>
          </p:cNvPr>
          <p:cNvSpPr/>
          <p:nvPr userDrawn="1"/>
        </p:nvSpPr>
        <p:spPr>
          <a:xfrm rot="5400000">
            <a:off x="11439946" y="4599853"/>
            <a:ext cx="1170432" cy="333675"/>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6" name="Slide Number Placeholder 4">
            <a:extLst>
              <a:ext uri="{FF2B5EF4-FFF2-40B4-BE49-F238E27FC236}">
                <a16:creationId xmlns:a16="http://schemas.microsoft.com/office/drawing/2014/main" id="{8A1A3BB6-56B8-5D77-0914-2D9BF93F7BCF}"/>
              </a:ext>
            </a:extLst>
          </p:cNvPr>
          <p:cNvSpPr>
            <a:spLocks noGrp="1"/>
          </p:cNvSpPr>
          <p:nvPr>
            <p:ph type="sldNum" sz="quarter" idx="4"/>
          </p:nvPr>
        </p:nvSpPr>
        <p:spPr>
          <a:xfrm>
            <a:off x="8827008" y="6492871"/>
            <a:ext cx="2743200" cy="365125"/>
          </a:xfrm>
          <a:prstGeom prst="rect">
            <a:avLst/>
          </a:prstGeom>
        </p:spPr>
        <p:txBody>
          <a:bodyPr vert="horz" lIns="91440" tIns="45720" rIns="91440" bIns="45720" rtlCol="0" anchor="ctr"/>
          <a:lstStyle>
            <a:lvl1pPr algn="r">
              <a:defRPr sz="2400">
                <a:solidFill>
                  <a:srgbClr val="00355F"/>
                </a:solidFill>
                <a:latin typeface="Arial" panose="020B0604020202020204" pitchFamily="34" charset="0"/>
                <a:cs typeface="Arial" panose="020B0604020202020204" pitchFamily="34" charset="0"/>
              </a:defRPr>
            </a:lvl1pPr>
          </a:lstStyle>
          <a:p>
            <a:fld id="{637B919E-CF91-4A4B-995A-96557E3F2BA0}" type="slidenum">
              <a:rPr lang="en-US" smtClean="0"/>
              <a:pPr/>
              <a:t>‹#›</a:t>
            </a:fld>
            <a:endParaRPr lang="en-US"/>
          </a:p>
        </p:txBody>
      </p:sp>
      <p:sp>
        <p:nvSpPr>
          <p:cNvPr id="8" name="Footer Placeholder 3">
            <a:extLst>
              <a:ext uri="{FF2B5EF4-FFF2-40B4-BE49-F238E27FC236}">
                <a16:creationId xmlns:a16="http://schemas.microsoft.com/office/drawing/2014/main" id="{5BD2B9C2-1533-DFE2-9E52-7FBE093523EC}"/>
              </a:ext>
            </a:extLst>
          </p:cNvPr>
          <p:cNvSpPr>
            <a:spLocks noGrp="1"/>
          </p:cNvSpPr>
          <p:nvPr>
            <p:ph type="ftr" sz="quarter" idx="3"/>
          </p:nvPr>
        </p:nvSpPr>
        <p:spPr>
          <a:xfrm>
            <a:off x="2627376" y="6492875"/>
            <a:ext cx="6937248" cy="365125"/>
          </a:xfrm>
          <a:prstGeom prst="rect">
            <a:avLst/>
          </a:prstGeom>
        </p:spPr>
        <p:txBody>
          <a:bodyPr vert="horz" lIns="91440" tIns="45720" rIns="91440" bIns="45720" rtlCol="0" anchor="ctr"/>
          <a:lstStyle>
            <a:lvl1pPr algn="ctr">
              <a:defRPr sz="1200">
                <a:solidFill>
                  <a:srgbClr val="00355F"/>
                </a:solidFill>
              </a:defRPr>
            </a:lvl1pPr>
          </a:lstStyle>
          <a:p>
            <a:r>
              <a:rPr lang="en-US" b="1" cap="all" spc="50">
                <a:latin typeface="Arial" pitchFamily="-83" charset="0"/>
                <a:ea typeface="Times New Roman" pitchFamily="-83" charset="0"/>
                <a:cs typeface="Times New Roman" pitchFamily="-83" charset="0"/>
              </a:rPr>
              <a:t>State of California Department of Social Services, Copyright (2026)</a:t>
            </a:r>
            <a:endParaRPr lang="en-US" b="1" cap="all" spc="50">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4041484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8_Content Slide - Emphasized Single">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C62CED8E-ADCA-2F47-BB1E-D4CD01F63C0E}"/>
              </a:ext>
            </a:extLst>
          </p:cNvPr>
          <p:cNvSpPr>
            <a:spLocks noGrp="1"/>
          </p:cNvSpPr>
          <p:nvPr>
            <p:ph sz="quarter" idx="13"/>
          </p:nvPr>
        </p:nvSpPr>
        <p:spPr>
          <a:xfrm>
            <a:off x="683395" y="1276350"/>
            <a:ext cx="10789919" cy="5216523"/>
          </a:xfrm>
          <a:prstGeom prst="rect">
            <a:avLst/>
          </a:prstGeom>
        </p:spPr>
        <p:txBody>
          <a:bodyPr/>
          <a:lstStyle>
            <a:lvl1pPr marL="0" indent="0">
              <a:lnSpc>
                <a:spcPct val="112000"/>
              </a:lnSpc>
              <a:spcBef>
                <a:spcPts val="1300"/>
              </a:spcBef>
              <a:spcAft>
                <a:spcPts val="200"/>
              </a:spcAft>
              <a:buNone/>
              <a:defRPr sz="2800" baseline="0">
                <a:solidFill>
                  <a:srgbClr val="00355F"/>
                </a:solidFill>
              </a:defRPr>
            </a:lvl1pPr>
            <a:lvl2pPr marL="457109" indent="-228554">
              <a:lnSpc>
                <a:spcPct val="110000"/>
              </a:lnSpc>
              <a:spcAft>
                <a:spcPts val="200"/>
              </a:spcAft>
              <a:buClr>
                <a:srgbClr val="00355F"/>
              </a:buClr>
              <a:buFont typeface="Arial" panose="020B0604020202020204" pitchFamily="34" charset="0"/>
              <a:buChar char="•"/>
              <a:tabLst/>
              <a:defRPr baseline="0">
                <a:solidFill>
                  <a:srgbClr val="00355F"/>
                </a:solidFill>
              </a:defRPr>
            </a:lvl2pPr>
            <a:lvl3pPr marL="845651" indent="-237696">
              <a:lnSpc>
                <a:spcPct val="110000"/>
              </a:lnSpc>
              <a:spcBef>
                <a:spcPts val="700"/>
              </a:spcBef>
              <a:spcAft>
                <a:spcPts val="200"/>
              </a:spcAft>
              <a:buClr>
                <a:srgbClr val="00355F"/>
              </a:buClr>
              <a:buFont typeface="Arial" panose="020B0604020202020204" pitchFamily="34" charset="0"/>
              <a:buChar char="•"/>
              <a:tabLst/>
              <a:defRPr sz="1500" baseline="0">
                <a:solidFill>
                  <a:srgbClr val="00355F"/>
                </a:solidFill>
              </a:defRPr>
            </a:lvl3pPr>
            <a:lvl4pPr marL="1097061" indent="-159988">
              <a:lnSpc>
                <a:spcPct val="110000"/>
              </a:lnSpc>
              <a:spcBef>
                <a:spcPts val="700"/>
              </a:spcBef>
              <a:spcAft>
                <a:spcPts val="400"/>
              </a:spcAft>
              <a:buClr>
                <a:srgbClr val="00355F"/>
              </a:buClr>
              <a:buFont typeface="Arial" panose="020B0604020202020204" pitchFamily="34" charset="0"/>
              <a:buChar char="•"/>
              <a:tabLst/>
              <a:defRPr sz="1300" b="0" baseline="0">
                <a:solidFill>
                  <a:srgbClr val="00355F"/>
                </a:solidFill>
              </a:defRPr>
            </a:lvl4pPr>
            <a:lvl5pPr marL="1462747" indent="-173701">
              <a:lnSpc>
                <a:spcPct val="110000"/>
              </a:lnSpc>
              <a:spcBef>
                <a:spcPts val="600"/>
              </a:spcBef>
              <a:buClr>
                <a:srgbClr val="00355F"/>
              </a:buClr>
              <a:buSzPct val="100000"/>
              <a:buFont typeface="Arial" panose="020B0604020202020204" pitchFamily="34" charset="0"/>
              <a:buChar char="•"/>
              <a:tabLst/>
              <a:defRPr sz="1200" baseline="0">
                <a:solidFill>
                  <a:srgbClr val="0035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AC46B4D3-388D-28B9-852A-DB7321DE5DE0}"/>
              </a:ext>
            </a:extLst>
          </p:cNvPr>
          <p:cNvSpPr>
            <a:spLocks noGrp="1"/>
          </p:cNvSpPr>
          <p:nvPr>
            <p:ph type="title"/>
          </p:nvPr>
        </p:nvSpPr>
        <p:spPr>
          <a:xfrm>
            <a:off x="683395" y="365127"/>
            <a:ext cx="10789920" cy="777873"/>
          </a:xfrm>
        </p:spPr>
        <p:txBody>
          <a:bodyPr>
            <a:normAutofit/>
          </a:bodyPr>
          <a:lstStyle>
            <a:lvl1pPr>
              <a:defRPr sz="4000" b="1"/>
            </a:lvl1pPr>
          </a:lstStyle>
          <a:p>
            <a:r>
              <a:rPr lang="en-US"/>
              <a:t>Click to edit Master title style</a:t>
            </a:r>
          </a:p>
        </p:txBody>
      </p:sp>
      <p:sp>
        <p:nvSpPr>
          <p:cNvPr id="2" name="Rectangle 1">
            <a:extLst>
              <a:ext uri="{FF2B5EF4-FFF2-40B4-BE49-F238E27FC236}">
                <a16:creationId xmlns:a16="http://schemas.microsoft.com/office/drawing/2014/main" id="{D4CE1B01-97CA-7176-2E8D-40BF9443C9CB}"/>
              </a:ext>
            </a:extLst>
          </p:cNvPr>
          <p:cNvSpPr/>
          <p:nvPr userDrawn="1"/>
        </p:nvSpPr>
        <p:spPr>
          <a:xfrm rot="5400000">
            <a:off x="-3328989" y="3328988"/>
            <a:ext cx="6857999" cy="200023"/>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5" name="Rectangle 4">
            <a:extLst>
              <a:ext uri="{FF2B5EF4-FFF2-40B4-BE49-F238E27FC236}">
                <a16:creationId xmlns:a16="http://schemas.microsoft.com/office/drawing/2014/main" id="{88A9056E-5BF2-4C0C-37B5-01F615560ADB}"/>
              </a:ext>
            </a:extLst>
          </p:cNvPr>
          <p:cNvSpPr/>
          <p:nvPr userDrawn="1"/>
        </p:nvSpPr>
        <p:spPr>
          <a:xfrm rot="5400000">
            <a:off x="8596160" y="3262162"/>
            <a:ext cx="6857999" cy="333675"/>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7" name="Rectangle 6">
            <a:extLst>
              <a:ext uri="{FF2B5EF4-FFF2-40B4-BE49-F238E27FC236}">
                <a16:creationId xmlns:a16="http://schemas.microsoft.com/office/drawing/2014/main" id="{7E6CA2AB-A1D0-0FE7-260E-72FF76593192}"/>
              </a:ext>
            </a:extLst>
          </p:cNvPr>
          <p:cNvSpPr/>
          <p:nvPr userDrawn="1"/>
        </p:nvSpPr>
        <p:spPr>
          <a:xfrm rot="5400000">
            <a:off x="10685134" y="5352898"/>
            <a:ext cx="2676521" cy="333676"/>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10" name="Rectangle 9">
            <a:extLst>
              <a:ext uri="{FF2B5EF4-FFF2-40B4-BE49-F238E27FC236}">
                <a16:creationId xmlns:a16="http://schemas.microsoft.com/office/drawing/2014/main" id="{CEF5D126-59C2-1CEF-DE42-5AEB2C03FBFE}"/>
              </a:ext>
            </a:extLst>
          </p:cNvPr>
          <p:cNvSpPr/>
          <p:nvPr userDrawn="1"/>
        </p:nvSpPr>
        <p:spPr>
          <a:xfrm rot="5400000">
            <a:off x="11439946" y="4599853"/>
            <a:ext cx="1170432" cy="333675"/>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6" name="Slide Number Placeholder 4">
            <a:extLst>
              <a:ext uri="{FF2B5EF4-FFF2-40B4-BE49-F238E27FC236}">
                <a16:creationId xmlns:a16="http://schemas.microsoft.com/office/drawing/2014/main" id="{356C1401-39E6-C637-BA16-96463EEE3BC3}"/>
              </a:ext>
            </a:extLst>
          </p:cNvPr>
          <p:cNvSpPr>
            <a:spLocks noGrp="1"/>
          </p:cNvSpPr>
          <p:nvPr>
            <p:ph type="sldNum" sz="quarter" idx="4"/>
          </p:nvPr>
        </p:nvSpPr>
        <p:spPr>
          <a:xfrm>
            <a:off x="8827008" y="6492871"/>
            <a:ext cx="2743200" cy="365125"/>
          </a:xfrm>
          <a:prstGeom prst="rect">
            <a:avLst/>
          </a:prstGeom>
        </p:spPr>
        <p:txBody>
          <a:bodyPr vert="horz" lIns="91440" tIns="45720" rIns="91440" bIns="45720" rtlCol="0" anchor="ctr"/>
          <a:lstStyle>
            <a:lvl1pPr algn="r">
              <a:defRPr sz="2400">
                <a:solidFill>
                  <a:srgbClr val="00355F"/>
                </a:solidFill>
                <a:latin typeface="Arial" panose="020B0604020202020204" pitchFamily="34" charset="0"/>
                <a:cs typeface="Arial" panose="020B0604020202020204" pitchFamily="34" charset="0"/>
              </a:defRPr>
            </a:lvl1pPr>
          </a:lstStyle>
          <a:p>
            <a:fld id="{637B919E-CF91-4A4B-995A-96557E3F2BA0}" type="slidenum">
              <a:rPr lang="en-US" smtClean="0"/>
              <a:pPr/>
              <a:t>‹#›</a:t>
            </a:fld>
            <a:endParaRPr lang="en-US"/>
          </a:p>
        </p:txBody>
      </p:sp>
      <p:sp>
        <p:nvSpPr>
          <p:cNvPr id="8" name="Footer Placeholder 3">
            <a:extLst>
              <a:ext uri="{FF2B5EF4-FFF2-40B4-BE49-F238E27FC236}">
                <a16:creationId xmlns:a16="http://schemas.microsoft.com/office/drawing/2014/main" id="{ADF599F6-8BDE-E117-E4E5-35D37DCE3A14}"/>
              </a:ext>
            </a:extLst>
          </p:cNvPr>
          <p:cNvSpPr>
            <a:spLocks noGrp="1"/>
          </p:cNvSpPr>
          <p:nvPr>
            <p:ph type="ftr" sz="quarter" idx="3"/>
          </p:nvPr>
        </p:nvSpPr>
        <p:spPr>
          <a:xfrm>
            <a:off x="2627376" y="6492875"/>
            <a:ext cx="6937248" cy="365125"/>
          </a:xfrm>
          <a:prstGeom prst="rect">
            <a:avLst/>
          </a:prstGeom>
        </p:spPr>
        <p:txBody>
          <a:bodyPr vert="horz" lIns="91440" tIns="45720" rIns="91440" bIns="45720" rtlCol="0" anchor="ctr"/>
          <a:lstStyle>
            <a:lvl1pPr algn="ctr">
              <a:defRPr sz="1200">
                <a:solidFill>
                  <a:srgbClr val="00355F"/>
                </a:solidFill>
              </a:defRPr>
            </a:lvl1pPr>
          </a:lstStyle>
          <a:p>
            <a:r>
              <a:rPr lang="en-US" b="1" cap="all" spc="50">
                <a:latin typeface="Arial" pitchFamily="-83" charset="0"/>
                <a:ea typeface="Times New Roman" pitchFamily="-83" charset="0"/>
                <a:cs typeface="Times New Roman" pitchFamily="-83" charset="0"/>
              </a:rPr>
              <a:t>State of California Department of Social Services, Copyright (2026)</a:t>
            </a:r>
            <a:endParaRPr lang="en-US" b="1" cap="all" spc="50">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1856008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Content Slide - Emphasized Single">
    <p:bg>
      <p:bgPr>
        <a:solidFill>
          <a:srgbClr val="ECF8FE"/>
        </a:solidFill>
        <a:effectLst/>
      </p:bgPr>
    </p:bg>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C62CED8E-ADCA-2F47-BB1E-D4CD01F63C0E}"/>
              </a:ext>
            </a:extLst>
          </p:cNvPr>
          <p:cNvSpPr>
            <a:spLocks noGrp="1"/>
          </p:cNvSpPr>
          <p:nvPr>
            <p:ph sz="quarter" idx="13"/>
          </p:nvPr>
        </p:nvSpPr>
        <p:spPr>
          <a:xfrm>
            <a:off x="683395" y="1343026"/>
            <a:ext cx="10789919" cy="5149848"/>
          </a:xfrm>
          <a:prstGeom prst="rect">
            <a:avLst/>
          </a:prstGeom>
        </p:spPr>
        <p:txBody>
          <a:bodyPr/>
          <a:lstStyle>
            <a:lvl1pPr marL="0" indent="0">
              <a:lnSpc>
                <a:spcPct val="112000"/>
              </a:lnSpc>
              <a:spcBef>
                <a:spcPts val="1300"/>
              </a:spcBef>
              <a:spcAft>
                <a:spcPts val="200"/>
              </a:spcAft>
              <a:buNone/>
              <a:defRPr sz="2800" baseline="0">
                <a:solidFill>
                  <a:srgbClr val="000000"/>
                </a:solidFill>
              </a:defRPr>
            </a:lvl1pPr>
            <a:lvl2pPr marL="457109" indent="-228554">
              <a:lnSpc>
                <a:spcPct val="110000"/>
              </a:lnSpc>
              <a:spcAft>
                <a:spcPts val="200"/>
              </a:spcAft>
              <a:buClr>
                <a:srgbClr val="51AF46"/>
              </a:buClr>
              <a:buFont typeface="System Font Regular"/>
              <a:buChar char="•"/>
              <a:tabLst/>
              <a:defRPr baseline="0">
                <a:solidFill>
                  <a:schemeClr val="accent4">
                    <a:lumMod val="50000"/>
                  </a:schemeClr>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chemeClr val="accent4">
                    <a:lumMod val="50000"/>
                  </a:schemeClr>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chemeClr val="accent4">
                    <a:lumMod val="50000"/>
                  </a:schemeClr>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chemeClr val="accent4">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AC46B4D3-388D-28B9-852A-DB7321DE5DE0}"/>
              </a:ext>
            </a:extLst>
          </p:cNvPr>
          <p:cNvSpPr>
            <a:spLocks noGrp="1"/>
          </p:cNvSpPr>
          <p:nvPr>
            <p:ph type="title"/>
          </p:nvPr>
        </p:nvSpPr>
        <p:spPr>
          <a:xfrm>
            <a:off x="683395" y="365128"/>
            <a:ext cx="10789920" cy="863598"/>
          </a:xfrm>
        </p:spPr>
        <p:txBody>
          <a:bodyPr>
            <a:normAutofit/>
          </a:bodyPr>
          <a:lstStyle>
            <a:lvl1pPr>
              <a:defRPr sz="3600" b="1"/>
            </a:lvl1pPr>
          </a:lstStyle>
          <a:p>
            <a:r>
              <a:rPr lang="en-US"/>
              <a:t>Click to edit Master title style</a:t>
            </a:r>
          </a:p>
        </p:txBody>
      </p:sp>
      <p:sp>
        <p:nvSpPr>
          <p:cNvPr id="2" name="Rectangle 1">
            <a:extLst>
              <a:ext uri="{FF2B5EF4-FFF2-40B4-BE49-F238E27FC236}">
                <a16:creationId xmlns:a16="http://schemas.microsoft.com/office/drawing/2014/main" id="{D4CE1B01-97CA-7176-2E8D-40BF9443C9CB}"/>
              </a:ext>
            </a:extLst>
          </p:cNvPr>
          <p:cNvSpPr/>
          <p:nvPr userDrawn="1"/>
        </p:nvSpPr>
        <p:spPr>
          <a:xfrm rot="5400000">
            <a:off x="-3328416" y="3328415"/>
            <a:ext cx="6857999" cy="201168"/>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5" name="Rectangle 4">
            <a:extLst>
              <a:ext uri="{FF2B5EF4-FFF2-40B4-BE49-F238E27FC236}">
                <a16:creationId xmlns:a16="http://schemas.microsoft.com/office/drawing/2014/main" id="{67CADDC0-6E25-17C7-1C74-7F09D2934CCA}"/>
              </a:ext>
            </a:extLst>
          </p:cNvPr>
          <p:cNvSpPr/>
          <p:nvPr userDrawn="1"/>
        </p:nvSpPr>
        <p:spPr>
          <a:xfrm rot="5400000">
            <a:off x="8596160" y="3262162"/>
            <a:ext cx="6857999" cy="333675"/>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7" name="Rectangle 6">
            <a:extLst>
              <a:ext uri="{FF2B5EF4-FFF2-40B4-BE49-F238E27FC236}">
                <a16:creationId xmlns:a16="http://schemas.microsoft.com/office/drawing/2014/main" id="{A13624E2-5384-E919-E4C6-DCB47D37512B}"/>
              </a:ext>
            </a:extLst>
          </p:cNvPr>
          <p:cNvSpPr/>
          <p:nvPr userDrawn="1"/>
        </p:nvSpPr>
        <p:spPr>
          <a:xfrm rot="5400000">
            <a:off x="10685134" y="5352898"/>
            <a:ext cx="2676521" cy="333676"/>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10" name="Rectangle 9">
            <a:extLst>
              <a:ext uri="{FF2B5EF4-FFF2-40B4-BE49-F238E27FC236}">
                <a16:creationId xmlns:a16="http://schemas.microsoft.com/office/drawing/2014/main" id="{FA8F450F-0D58-0BAB-73FD-A26407515253}"/>
              </a:ext>
            </a:extLst>
          </p:cNvPr>
          <p:cNvSpPr/>
          <p:nvPr userDrawn="1"/>
        </p:nvSpPr>
        <p:spPr>
          <a:xfrm rot="5400000">
            <a:off x="11439946" y="4599853"/>
            <a:ext cx="1170432" cy="333675"/>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6" name="Slide Number Placeholder 4">
            <a:extLst>
              <a:ext uri="{FF2B5EF4-FFF2-40B4-BE49-F238E27FC236}">
                <a16:creationId xmlns:a16="http://schemas.microsoft.com/office/drawing/2014/main" id="{9353AE88-ED10-9D64-597F-09F1E9AF6A4B}"/>
              </a:ext>
            </a:extLst>
          </p:cNvPr>
          <p:cNvSpPr>
            <a:spLocks noGrp="1"/>
          </p:cNvSpPr>
          <p:nvPr>
            <p:ph type="sldNum" sz="quarter" idx="4"/>
          </p:nvPr>
        </p:nvSpPr>
        <p:spPr>
          <a:xfrm>
            <a:off x="8827008" y="6492871"/>
            <a:ext cx="2743200" cy="365125"/>
          </a:xfrm>
          <a:prstGeom prst="rect">
            <a:avLst/>
          </a:prstGeom>
        </p:spPr>
        <p:txBody>
          <a:bodyPr vert="horz" lIns="91440" tIns="45720" rIns="91440" bIns="45720" rtlCol="0" anchor="ctr"/>
          <a:lstStyle>
            <a:lvl1pPr algn="r">
              <a:defRPr sz="2400">
                <a:solidFill>
                  <a:srgbClr val="00355F"/>
                </a:solidFill>
                <a:latin typeface="Arial" panose="020B0604020202020204" pitchFamily="34" charset="0"/>
                <a:cs typeface="Arial" panose="020B0604020202020204" pitchFamily="34" charset="0"/>
              </a:defRPr>
            </a:lvl1pPr>
          </a:lstStyle>
          <a:p>
            <a:fld id="{637B919E-CF91-4A4B-995A-96557E3F2BA0}" type="slidenum">
              <a:rPr lang="en-US" smtClean="0"/>
              <a:pPr/>
              <a:t>‹#›</a:t>
            </a:fld>
            <a:endParaRPr lang="en-US"/>
          </a:p>
        </p:txBody>
      </p:sp>
      <p:sp>
        <p:nvSpPr>
          <p:cNvPr id="8" name="Footer Placeholder 3">
            <a:extLst>
              <a:ext uri="{FF2B5EF4-FFF2-40B4-BE49-F238E27FC236}">
                <a16:creationId xmlns:a16="http://schemas.microsoft.com/office/drawing/2014/main" id="{7B5C299A-59B0-B5F6-151A-544C73AB2E2A}"/>
              </a:ext>
            </a:extLst>
          </p:cNvPr>
          <p:cNvSpPr>
            <a:spLocks noGrp="1"/>
          </p:cNvSpPr>
          <p:nvPr>
            <p:ph type="ftr" sz="quarter" idx="3"/>
          </p:nvPr>
        </p:nvSpPr>
        <p:spPr>
          <a:xfrm>
            <a:off x="2627376" y="6492875"/>
            <a:ext cx="6937248" cy="365125"/>
          </a:xfrm>
          <a:prstGeom prst="rect">
            <a:avLst/>
          </a:prstGeom>
        </p:spPr>
        <p:txBody>
          <a:bodyPr vert="horz" lIns="91440" tIns="45720" rIns="91440" bIns="45720" rtlCol="0" anchor="ctr"/>
          <a:lstStyle>
            <a:lvl1pPr algn="ctr">
              <a:defRPr sz="1200">
                <a:solidFill>
                  <a:srgbClr val="00355F"/>
                </a:solidFill>
              </a:defRPr>
            </a:lvl1pPr>
          </a:lstStyle>
          <a:p>
            <a:r>
              <a:rPr lang="en-US" b="1" cap="all" spc="50">
                <a:latin typeface="Arial" pitchFamily="-83" charset="0"/>
                <a:ea typeface="Times New Roman" pitchFamily="-83" charset="0"/>
                <a:cs typeface="Times New Roman" pitchFamily="-83" charset="0"/>
              </a:rPr>
              <a:t>State of California Department of Social Services, Copyright (2026)</a:t>
            </a:r>
            <a:endParaRPr lang="en-US" b="1" cap="all" spc="50">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4195401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Content Slide - Emphasized Sing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03ED16-EB59-EB28-A8E6-64AF02E2C88D}"/>
              </a:ext>
            </a:extLst>
          </p:cNvPr>
          <p:cNvSpPr/>
          <p:nvPr userDrawn="1"/>
        </p:nvSpPr>
        <p:spPr>
          <a:xfrm>
            <a:off x="0" y="6525663"/>
            <a:ext cx="9386463" cy="332337"/>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sp>
        <p:nvSpPr>
          <p:cNvPr id="12" name="Rectangle 11">
            <a:extLst>
              <a:ext uri="{FF2B5EF4-FFF2-40B4-BE49-F238E27FC236}">
                <a16:creationId xmlns:a16="http://schemas.microsoft.com/office/drawing/2014/main" id="{724E9107-FF62-2C54-6FDF-93206193D7BB}"/>
              </a:ext>
            </a:extLst>
          </p:cNvPr>
          <p:cNvSpPr/>
          <p:nvPr userDrawn="1"/>
        </p:nvSpPr>
        <p:spPr>
          <a:xfrm>
            <a:off x="9564624" y="6525663"/>
            <a:ext cx="2627376" cy="332338"/>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13" name="Rectangle 12">
            <a:extLst>
              <a:ext uri="{FF2B5EF4-FFF2-40B4-BE49-F238E27FC236}">
                <a16:creationId xmlns:a16="http://schemas.microsoft.com/office/drawing/2014/main" id="{A42F12B6-2EE0-A734-3E90-29E26CC8795B}"/>
              </a:ext>
            </a:extLst>
          </p:cNvPr>
          <p:cNvSpPr/>
          <p:nvPr userDrawn="1"/>
        </p:nvSpPr>
        <p:spPr>
          <a:xfrm>
            <a:off x="9386463" y="6525662"/>
            <a:ext cx="1182623" cy="34057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14" name="Content Placeholder 13">
            <a:extLst>
              <a:ext uri="{FF2B5EF4-FFF2-40B4-BE49-F238E27FC236}">
                <a16:creationId xmlns:a16="http://schemas.microsoft.com/office/drawing/2014/main" id="{C62CED8E-ADCA-2F47-BB1E-D4CD01F63C0E}"/>
              </a:ext>
            </a:extLst>
          </p:cNvPr>
          <p:cNvSpPr>
            <a:spLocks noGrp="1"/>
          </p:cNvSpPr>
          <p:nvPr>
            <p:ph sz="quarter" idx="13"/>
          </p:nvPr>
        </p:nvSpPr>
        <p:spPr>
          <a:xfrm>
            <a:off x="683395" y="1590675"/>
            <a:ext cx="10789919" cy="4981575"/>
          </a:xfrm>
          <a:prstGeom prst="rect">
            <a:avLst/>
          </a:prstGeom>
        </p:spPr>
        <p:txBody>
          <a:bodyPr/>
          <a:lstStyle>
            <a:lvl1pPr marL="0" indent="0">
              <a:lnSpc>
                <a:spcPct val="112000"/>
              </a:lnSpc>
              <a:spcBef>
                <a:spcPts val="1300"/>
              </a:spcBef>
              <a:spcAft>
                <a:spcPts val="200"/>
              </a:spcAft>
              <a:buNone/>
              <a:defRPr sz="2800" baseline="0">
                <a:solidFill>
                  <a:srgbClr val="000000"/>
                </a:solidFill>
              </a:defRPr>
            </a:lvl1pPr>
            <a:lvl2pPr marL="457109" indent="-228554">
              <a:lnSpc>
                <a:spcPct val="110000"/>
              </a:lnSpc>
              <a:spcAft>
                <a:spcPts val="200"/>
              </a:spcAft>
              <a:buClr>
                <a:srgbClr val="51AF46"/>
              </a:buClr>
              <a:buFont typeface="System Font Regular"/>
              <a:buChar char="•"/>
              <a:tabLst/>
              <a:defRPr baseline="0">
                <a:solidFill>
                  <a:schemeClr val="accent4">
                    <a:lumMod val="50000"/>
                  </a:schemeClr>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chemeClr val="accent4">
                    <a:lumMod val="50000"/>
                  </a:schemeClr>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chemeClr val="accent4">
                    <a:lumMod val="50000"/>
                  </a:schemeClr>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chemeClr val="accent4">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AC46B4D3-388D-28B9-852A-DB7321DE5DE0}"/>
              </a:ext>
            </a:extLst>
          </p:cNvPr>
          <p:cNvSpPr>
            <a:spLocks noGrp="1"/>
          </p:cNvSpPr>
          <p:nvPr>
            <p:ph type="title"/>
          </p:nvPr>
        </p:nvSpPr>
        <p:spPr>
          <a:xfrm>
            <a:off x="683395" y="365127"/>
            <a:ext cx="10789920" cy="1006473"/>
          </a:xfrm>
        </p:spPr>
        <p:txBody>
          <a:bodyPr>
            <a:normAutofit/>
          </a:bodyPr>
          <a:lstStyle>
            <a:lvl1pPr>
              <a:defRPr sz="4000" b="1"/>
            </a:lvl1pPr>
          </a:lstStyle>
          <a:p>
            <a:r>
              <a:rPr lang="en-US"/>
              <a:t>Click to edit Master title style</a:t>
            </a:r>
          </a:p>
        </p:txBody>
      </p:sp>
      <p:sp>
        <p:nvSpPr>
          <p:cNvPr id="4" name="Slide Number Placeholder 3">
            <a:extLst>
              <a:ext uri="{FF2B5EF4-FFF2-40B4-BE49-F238E27FC236}">
                <a16:creationId xmlns:a16="http://schemas.microsoft.com/office/drawing/2014/main" id="{C7D1D2DF-E5EC-2DE0-819F-AFE0DBA3F778}"/>
              </a:ext>
            </a:extLst>
          </p:cNvPr>
          <p:cNvSpPr>
            <a:spLocks noGrp="1"/>
          </p:cNvSpPr>
          <p:nvPr>
            <p:ph type="sldNum" sz="quarter" idx="14"/>
          </p:nvPr>
        </p:nvSpPr>
        <p:spPr/>
        <p:txBody>
          <a:bodyPr/>
          <a:lstStyle/>
          <a:p>
            <a:fld id="{637B919E-CF91-4A4B-995A-96557E3F2BA0}" type="slidenum">
              <a:rPr lang="en-US" smtClean="0"/>
              <a:pPr/>
              <a:t>‹#›</a:t>
            </a:fld>
            <a:endParaRPr lang="en-US"/>
          </a:p>
        </p:txBody>
      </p:sp>
      <p:sp>
        <p:nvSpPr>
          <p:cNvPr id="2" name="Footer Placeholder 1">
            <a:extLst>
              <a:ext uri="{FF2B5EF4-FFF2-40B4-BE49-F238E27FC236}">
                <a16:creationId xmlns:a16="http://schemas.microsoft.com/office/drawing/2014/main" id="{1919E82C-6FF8-7F49-F1DF-89632FB68F12}"/>
              </a:ext>
            </a:extLst>
          </p:cNvPr>
          <p:cNvSpPr>
            <a:spLocks noGrp="1"/>
          </p:cNvSpPr>
          <p:nvPr>
            <p:ph type="ftr" sz="quarter" idx="15"/>
          </p:nvPr>
        </p:nvSpPr>
        <p:spPr/>
        <p:txBody>
          <a:bodyPr/>
          <a:lstStyle>
            <a:lvl1pPr>
              <a:defRPr>
                <a:solidFill>
                  <a:schemeClr val="bg1"/>
                </a:solidFill>
              </a:defRPr>
            </a:lvl1pPr>
          </a:lstStyle>
          <a:p>
            <a:r>
              <a:rPr lang="en-US" b="1" cap="all" spc="50">
                <a:latin typeface="Arial" pitchFamily="-83" charset="0"/>
                <a:ea typeface="Times New Roman" pitchFamily="-83" charset="0"/>
                <a:cs typeface="Times New Roman" pitchFamily="-83" charset="0"/>
              </a:rPr>
              <a:t>State of California Department of Social Services, Copyright (2026)</a:t>
            </a:r>
            <a:endParaRPr lang="en-US" b="1" cap="all" spc="50">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1157570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5_Content Slide - Emphasized Sing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6616E-C153-3D3F-C48A-9FD352404A13}"/>
              </a:ext>
            </a:extLst>
          </p:cNvPr>
          <p:cNvSpPr/>
          <p:nvPr userDrawn="1"/>
        </p:nvSpPr>
        <p:spPr>
          <a:xfrm>
            <a:off x="0" y="6525663"/>
            <a:ext cx="9386463" cy="332337"/>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sp>
        <p:nvSpPr>
          <p:cNvPr id="8" name="Rectangle 7">
            <a:extLst>
              <a:ext uri="{FF2B5EF4-FFF2-40B4-BE49-F238E27FC236}">
                <a16:creationId xmlns:a16="http://schemas.microsoft.com/office/drawing/2014/main" id="{411371DB-F712-9E3F-2010-655BE9948ED1}"/>
              </a:ext>
            </a:extLst>
          </p:cNvPr>
          <p:cNvSpPr/>
          <p:nvPr userDrawn="1"/>
        </p:nvSpPr>
        <p:spPr>
          <a:xfrm>
            <a:off x="9564624" y="6525663"/>
            <a:ext cx="2627376" cy="332338"/>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9" name="Rectangle 8">
            <a:extLst>
              <a:ext uri="{FF2B5EF4-FFF2-40B4-BE49-F238E27FC236}">
                <a16:creationId xmlns:a16="http://schemas.microsoft.com/office/drawing/2014/main" id="{9B46DFB7-C3D0-81FA-A53A-ACC0061BC0A7}"/>
              </a:ext>
            </a:extLst>
          </p:cNvPr>
          <p:cNvSpPr/>
          <p:nvPr userDrawn="1"/>
        </p:nvSpPr>
        <p:spPr>
          <a:xfrm>
            <a:off x="9386463" y="6525662"/>
            <a:ext cx="1182623" cy="34057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14" name="Content Placeholder 13">
            <a:extLst>
              <a:ext uri="{FF2B5EF4-FFF2-40B4-BE49-F238E27FC236}">
                <a16:creationId xmlns:a16="http://schemas.microsoft.com/office/drawing/2014/main" id="{C62CED8E-ADCA-2F47-BB1E-D4CD01F63C0E}"/>
              </a:ext>
            </a:extLst>
          </p:cNvPr>
          <p:cNvSpPr>
            <a:spLocks noGrp="1"/>
          </p:cNvSpPr>
          <p:nvPr>
            <p:ph sz="quarter" idx="13"/>
          </p:nvPr>
        </p:nvSpPr>
        <p:spPr>
          <a:xfrm>
            <a:off x="718685" y="1517914"/>
            <a:ext cx="5083421" cy="4790926"/>
          </a:xfrm>
          <a:prstGeom prst="rect">
            <a:avLst/>
          </a:prstGeom>
        </p:spPr>
        <p:txBody>
          <a:bodyPr/>
          <a:lstStyle>
            <a:lvl1pPr marL="0" indent="0">
              <a:lnSpc>
                <a:spcPct val="100000"/>
              </a:lnSpc>
              <a:spcBef>
                <a:spcPts val="600"/>
              </a:spcBef>
              <a:spcAft>
                <a:spcPts val="1200"/>
              </a:spcAft>
              <a:buNone/>
              <a:defRPr sz="2800" baseline="0">
                <a:solidFill>
                  <a:srgbClr val="00355F"/>
                </a:solidFill>
              </a:defRPr>
            </a:lvl1pPr>
            <a:lvl2pPr marL="457109" indent="-228554">
              <a:lnSpc>
                <a:spcPct val="100000"/>
              </a:lnSpc>
              <a:spcBef>
                <a:spcPts val="600"/>
              </a:spcBef>
              <a:spcAft>
                <a:spcPts val="1200"/>
              </a:spcAft>
              <a:buClr>
                <a:srgbClr val="51AF46"/>
              </a:buClr>
              <a:buFont typeface="System Font Regular"/>
              <a:buChar char="•"/>
              <a:tabLst/>
              <a:defRPr baseline="0">
                <a:solidFill>
                  <a:srgbClr val="00355F"/>
                </a:solidFill>
              </a:defRPr>
            </a:lvl2pPr>
            <a:lvl3pPr marL="845651" indent="-237696">
              <a:lnSpc>
                <a:spcPct val="100000"/>
              </a:lnSpc>
              <a:spcBef>
                <a:spcPts val="600"/>
              </a:spcBef>
              <a:spcAft>
                <a:spcPts val="1200"/>
              </a:spcAft>
              <a:buClr>
                <a:srgbClr val="51AF46"/>
              </a:buClr>
              <a:buFont typeface="Wingdings" pitchFamily="2" charset="2"/>
              <a:buChar char="§"/>
              <a:tabLst/>
              <a:defRPr sz="1500" baseline="0">
                <a:solidFill>
                  <a:srgbClr val="00355F"/>
                </a:solidFill>
              </a:defRPr>
            </a:lvl3pPr>
            <a:lvl4pPr marL="1097061" indent="-159988">
              <a:lnSpc>
                <a:spcPct val="100000"/>
              </a:lnSpc>
              <a:spcBef>
                <a:spcPts val="600"/>
              </a:spcBef>
              <a:spcAft>
                <a:spcPts val="1200"/>
              </a:spcAft>
              <a:buClr>
                <a:srgbClr val="51AF46"/>
              </a:buClr>
              <a:buFont typeface="System Font Regular"/>
              <a:buChar char="-"/>
              <a:tabLst/>
              <a:defRPr sz="1300" b="0" baseline="0">
                <a:solidFill>
                  <a:srgbClr val="00355F"/>
                </a:solidFill>
              </a:defRPr>
            </a:lvl4pPr>
            <a:lvl5pPr marL="1462747" indent="-173701">
              <a:lnSpc>
                <a:spcPct val="100000"/>
              </a:lnSpc>
              <a:spcBef>
                <a:spcPts val="600"/>
              </a:spcBef>
              <a:spcAft>
                <a:spcPts val="1200"/>
              </a:spcAft>
              <a:buClr>
                <a:srgbClr val="51AF46"/>
              </a:buClr>
              <a:buSzPct val="100000"/>
              <a:buFont typeface="Arial" panose="020B0604020202020204" pitchFamily="34" charset="0"/>
              <a:buChar char="•"/>
              <a:tabLst/>
              <a:defRPr sz="1200" baseline="0">
                <a:solidFill>
                  <a:srgbClr val="0035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AC46B4D3-388D-28B9-852A-DB7321DE5DE0}"/>
              </a:ext>
            </a:extLst>
          </p:cNvPr>
          <p:cNvSpPr>
            <a:spLocks noGrp="1"/>
          </p:cNvSpPr>
          <p:nvPr>
            <p:ph type="title"/>
          </p:nvPr>
        </p:nvSpPr>
        <p:spPr>
          <a:xfrm>
            <a:off x="683395" y="365127"/>
            <a:ext cx="10789920" cy="1006473"/>
          </a:xfrm>
        </p:spPr>
        <p:txBody>
          <a:bodyPr>
            <a:normAutofit/>
          </a:bodyPr>
          <a:lstStyle>
            <a:lvl1pPr>
              <a:defRPr sz="4000" b="1"/>
            </a:lvl1pPr>
          </a:lstStyle>
          <a:p>
            <a:r>
              <a:rPr lang="en-US"/>
              <a:t>Click to edit Master title style</a:t>
            </a:r>
          </a:p>
        </p:txBody>
      </p:sp>
      <p:sp>
        <p:nvSpPr>
          <p:cNvPr id="4" name="Slide Number Placeholder 3">
            <a:extLst>
              <a:ext uri="{FF2B5EF4-FFF2-40B4-BE49-F238E27FC236}">
                <a16:creationId xmlns:a16="http://schemas.microsoft.com/office/drawing/2014/main" id="{C7D1D2DF-E5EC-2DE0-819F-AFE0DBA3F778}"/>
              </a:ext>
            </a:extLst>
          </p:cNvPr>
          <p:cNvSpPr>
            <a:spLocks noGrp="1"/>
          </p:cNvSpPr>
          <p:nvPr>
            <p:ph type="sldNum" sz="quarter" idx="14"/>
          </p:nvPr>
        </p:nvSpPr>
        <p:spPr/>
        <p:txBody>
          <a:bodyPr/>
          <a:lstStyle/>
          <a:p>
            <a:fld id="{637B919E-CF91-4A4B-995A-96557E3F2BA0}" type="slidenum">
              <a:rPr lang="en-US" smtClean="0"/>
              <a:pPr/>
              <a:t>‹#›</a:t>
            </a:fld>
            <a:endParaRPr lang="en-US"/>
          </a:p>
        </p:txBody>
      </p:sp>
      <p:sp>
        <p:nvSpPr>
          <p:cNvPr id="2" name="Footer Placeholder 1">
            <a:extLst>
              <a:ext uri="{FF2B5EF4-FFF2-40B4-BE49-F238E27FC236}">
                <a16:creationId xmlns:a16="http://schemas.microsoft.com/office/drawing/2014/main" id="{1919E82C-6FF8-7F49-F1DF-89632FB68F12}"/>
              </a:ext>
            </a:extLst>
          </p:cNvPr>
          <p:cNvSpPr>
            <a:spLocks noGrp="1"/>
          </p:cNvSpPr>
          <p:nvPr>
            <p:ph type="ftr" sz="quarter" idx="15"/>
          </p:nvPr>
        </p:nvSpPr>
        <p:spPr/>
        <p:txBody>
          <a:bodyPr/>
          <a:lstStyle>
            <a:lvl1pPr>
              <a:defRPr>
                <a:solidFill>
                  <a:schemeClr val="bg1"/>
                </a:solidFill>
              </a:defRPr>
            </a:lvl1pPr>
          </a:lstStyle>
          <a:p>
            <a:r>
              <a:rPr lang="en-US" b="1" cap="all" spc="50">
                <a:latin typeface="Arial" pitchFamily="-83" charset="0"/>
                <a:ea typeface="Times New Roman" pitchFamily="-83" charset="0"/>
                <a:cs typeface="Times New Roman" pitchFamily="-83" charset="0"/>
              </a:rPr>
              <a:t>State of California Department of Social Services, Copyright (2026)</a:t>
            </a:r>
            <a:endParaRPr lang="en-US" b="1" cap="all" spc="50">
              <a:latin typeface="Arial" pitchFamily="-83" charset="0"/>
              <a:ea typeface="Arial" pitchFamily="-83" charset="0"/>
              <a:cs typeface="Arial" pitchFamily="-83" charset="0"/>
            </a:endParaRPr>
          </a:p>
        </p:txBody>
      </p:sp>
      <p:sp>
        <p:nvSpPr>
          <p:cNvPr id="5" name="Content Placeholder 13">
            <a:extLst>
              <a:ext uri="{FF2B5EF4-FFF2-40B4-BE49-F238E27FC236}">
                <a16:creationId xmlns:a16="http://schemas.microsoft.com/office/drawing/2014/main" id="{BEFBE01D-DBE9-D6CC-2D91-2400019F8DF8}"/>
              </a:ext>
            </a:extLst>
          </p:cNvPr>
          <p:cNvSpPr>
            <a:spLocks noGrp="1"/>
          </p:cNvSpPr>
          <p:nvPr>
            <p:ph sz="quarter" idx="16"/>
          </p:nvPr>
        </p:nvSpPr>
        <p:spPr>
          <a:xfrm>
            <a:off x="6205728" y="1524531"/>
            <a:ext cx="5267587" cy="4790926"/>
          </a:xfrm>
          <a:prstGeom prst="rect">
            <a:avLst/>
          </a:prstGeom>
        </p:spPr>
        <p:txBody>
          <a:bodyPr/>
          <a:lstStyle>
            <a:lvl1pPr marL="0" indent="0">
              <a:lnSpc>
                <a:spcPct val="112000"/>
              </a:lnSpc>
              <a:spcBef>
                <a:spcPts val="1300"/>
              </a:spcBef>
              <a:spcAft>
                <a:spcPts val="200"/>
              </a:spcAft>
              <a:buNone/>
              <a:defRPr sz="2800" baseline="0">
                <a:solidFill>
                  <a:srgbClr val="00355F"/>
                </a:solidFill>
              </a:defRPr>
            </a:lvl1pPr>
            <a:lvl2pPr marL="457109" indent="-228554">
              <a:lnSpc>
                <a:spcPct val="110000"/>
              </a:lnSpc>
              <a:spcAft>
                <a:spcPts val="200"/>
              </a:spcAft>
              <a:buClr>
                <a:srgbClr val="51AF46"/>
              </a:buClr>
              <a:buFont typeface="System Font Regular"/>
              <a:buChar char="•"/>
              <a:tabLst/>
              <a:defRPr baseline="0">
                <a:solidFill>
                  <a:srgbClr val="00355F"/>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rgbClr val="00355F"/>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rgbClr val="00355F"/>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rgbClr val="0035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6436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9_Content Slide - Emphasized Sing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077611C-FF6F-CCCA-4A5C-7CD37DF3138C}"/>
              </a:ext>
            </a:extLst>
          </p:cNvPr>
          <p:cNvSpPr/>
          <p:nvPr userDrawn="1"/>
        </p:nvSpPr>
        <p:spPr>
          <a:xfrm>
            <a:off x="0" y="6525663"/>
            <a:ext cx="9386463" cy="332337"/>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sp>
        <p:nvSpPr>
          <p:cNvPr id="12" name="Rectangle 11">
            <a:extLst>
              <a:ext uri="{FF2B5EF4-FFF2-40B4-BE49-F238E27FC236}">
                <a16:creationId xmlns:a16="http://schemas.microsoft.com/office/drawing/2014/main" id="{13D06E60-5F48-A45A-6B88-40C98AF1490B}"/>
              </a:ext>
            </a:extLst>
          </p:cNvPr>
          <p:cNvSpPr/>
          <p:nvPr userDrawn="1"/>
        </p:nvSpPr>
        <p:spPr>
          <a:xfrm>
            <a:off x="9564624" y="6525663"/>
            <a:ext cx="2627376" cy="332338"/>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13" name="Rectangle 12">
            <a:extLst>
              <a:ext uri="{FF2B5EF4-FFF2-40B4-BE49-F238E27FC236}">
                <a16:creationId xmlns:a16="http://schemas.microsoft.com/office/drawing/2014/main" id="{3574C1A3-8C31-6F3D-6833-5A5D601D81BE}"/>
              </a:ext>
            </a:extLst>
          </p:cNvPr>
          <p:cNvSpPr/>
          <p:nvPr userDrawn="1"/>
        </p:nvSpPr>
        <p:spPr>
          <a:xfrm>
            <a:off x="9386463" y="6525662"/>
            <a:ext cx="1182623" cy="34057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14" name="Content Placeholder 13">
            <a:extLst>
              <a:ext uri="{FF2B5EF4-FFF2-40B4-BE49-F238E27FC236}">
                <a16:creationId xmlns:a16="http://schemas.microsoft.com/office/drawing/2014/main" id="{C62CED8E-ADCA-2F47-BB1E-D4CD01F63C0E}"/>
              </a:ext>
            </a:extLst>
          </p:cNvPr>
          <p:cNvSpPr>
            <a:spLocks noGrp="1"/>
          </p:cNvSpPr>
          <p:nvPr>
            <p:ph sz="quarter" idx="13"/>
          </p:nvPr>
        </p:nvSpPr>
        <p:spPr>
          <a:xfrm>
            <a:off x="718685" y="1517914"/>
            <a:ext cx="5083421" cy="2160376"/>
          </a:xfrm>
          <a:prstGeom prst="rect">
            <a:avLst/>
          </a:prstGeom>
        </p:spPr>
        <p:txBody>
          <a:bodyPr/>
          <a:lstStyle>
            <a:lvl1pPr marL="0" indent="0">
              <a:lnSpc>
                <a:spcPct val="100000"/>
              </a:lnSpc>
              <a:spcBef>
                <a:spcPts val="600"/>
              </a:spcBef>
              <a:spcAft>
                <a:spcPts val="1200"/>
              </a:spcAft>
              <a:buNone/>
              <a:defRPr sz="2800" baseline="0">
                <a:solidFill>
                  <a:srgbClr val="00355F"/>
                </a:solidFill>
              </a:defRPr>
            </a:lvl1pPr>
            <a:lvl2pPr marL="457109" indent="-228554">
              <a:lnSpc>
                <a:spcPct val="100000"/>
              </a:lnSpc>
              <a:spcBef>
                <a:spcPts val="600"/>
              </a:spcBef>
              <a:spcAft>
                <a:spcPts val="1200"/>
              </a:spcAft>
              <a:buClr>
                <a:srgbClr val="51AF46"/>
              </a:buClr>
              <a:buFont typeface="System Font Regular"/>
              <a:buChar char="•"/>
              <a:tabLst/>
              <a:defRPr baseline="0">
                <a:solidFill>
                  <a:srgbClr val="00355F"/>
                </a:solidFill>
              </a:defRPr>
            </a:lvl2pPr>
            <a:lvl3pPr marL="845651" indent="-237696">
              <a:lnSpc>
                <a:spcPct val="100000"/>
              </a:lnSpc>
              <a:spcBef>
                <a:spcPts val="600"/>
              </a:spcBef>
              <a:spcAft>
                <a:spcPts val="1200"/>
              </a:spcAft>
              <a:buClr>
                <a:srgbClr val="51AF46"/>
              </a:buClr>
              <a:buFont typeface="Wingdings" pitchFamily="2" charset="2"/>
              <a:buChar char="§"/>
              <a:tabLst/>
              <a:defRPr sz="1500" baseline="0">
                <a:solidFill>
                  <a:srgbClr val="00355F"/>
                </a:solidFill>
              </a:defRPr>
            </a:lvl3pPr>
            <a:lvl4pPr marL="1097061" indent="-159988">
              <a:lnSpc>
                <a:spcPct val="100000"/>
              </a:lnSpc>
              <a:spcBef>
                <a:spcPts val="600"/>
              </a:spcBef>
              <a:spcAft>
                <a:spcPts val="1200"/>
              </a:spcAft>
              <a:buClr>
                <a:srgbClr val="51AF46"/>
              </a:buClr>
              <a:buFont typeface="System Font Regular"/>
              <a:buChar char="-"/>
              <a:tabLst/>
              <a:defRPr sz="1300" b="0" baseline="0">
                <a:solidFill>
                  <a:srgbClr val="00355F"/>
                </a:solidFill>
              </a:defRPr>
            </a:lvl4pPr>
            <a:lvl5pPr marL="1462747" indent="-173701">
              <a:lnSpc>
                <a:spcPct val="100000"/>
              </a:lnSpc>
              <a:spcBef>
                <a:spcPts val="600"/>
              </a:spcBef>
              <a:spcAft>
                <a:spcPts val="1200"/>
              </a:spcAft>
              <a:buClr>
                <a:srgbClr val="51AF46"/>
              </a:buClr>
              <a:buSzPct val="100000"/>
              <a:buFont typeface="Arial" panose="020B0604020202020204" pitchFamily="34" charset="0"/>
              <a:buChar char="•"/>
              <a:tabLst/>
              <a:defRPr sz="1200" baseline="0">
                <a:solidFill>
                  <a:srgbClr val="0035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AC46B4D3-388D-28B9-852A-DB7321DE5DE0}"/>
              </a:ext>
            </a:extLst>
          </p:cNvPr>
          <p:cNvSpPr>
            <a:spLocks noGrp="1"/>
          </p:cNvSpPr>
          <p:nvPr>
            <p:ph type="title"/>
          </p:nvPr>
        </p:nvSpPr>
        <p:spPr>
          <a:xfrm>
            <a:off x="683395" y="205273"/>
            <a:ext cx="10789920" cy="1007707"/>
          </a:xfrm>
        </p:spPr>
        <p:txBody>
          <a:bodyPr>
            <a:normAutofit/>
          </a:bodyPr>
          <a:lstStyle>
            <a:lvl1pPr>
              <a:defRPr sz="4000" b="1"/>
            </a:lvl1pPr>
          </a:lstStyle>
          <a:p>
            <a:r>
              <a:rPr lang="en-US"/>
              <a:t>Click to edit Master title style</a:t>
            </a:r>
          </a:p>
        </p:txBody>
      </p:sp>
      <p:sp>
        <p:nvSpPr>
          <p:cNvPr id="4" name="Slide Number Placeholder 3">
            <a:extLst>
              <a:ext uri="{FF2B5EF4-FFF2-40B4-BE49-F238E27FC236}">
                <a16:creationId xmlns:a16="http://schemas.microsoft.com/office/drawing/2014/main" id="{C7D1D2DF-E5EC-2DE0-819F-AFE0DBA3F778}"/>
              </a:ext>
            </a:extLst>
          </p:cNvPr>
          <p:cNvSpPr>
            <a:spLocks noGrp="1"/>
          </p:cNvSpPr>
          <p:nvPr>
            <p:ph type="sldNum" sz="quarter" idx="14"/>
          </p:nvPr>
        </p:nvSpPr>
        <p:spPr/>
        <p:txBody>
          <a:bodyPr/>
          <a:lstStyle/>
          <a:p>
            <a:fld id="{637B919E-CF91-4A4B-995A-96557E3F2BA0}" type="slidenum">
              <a:rPr lang="en-US" smtClean="0"/>
              <a:pPr/>
              <a:t>‹#›</a:t>
            </a:fld>
            <a:endParaRPr lang="en-US"/>
          </a:p>
        </p:txBody>
      </p:sp>
      <p:sp>
        <p:nvSpPr>
          <p:cNvPr id="2" name="Footer Placeholder 1">
            <a:extLst>
              <a:ext uri="{FF2B5EF4-FFF2-40B4-BE49-F238E27FC236}">
                <a16:creationId xmlns:a16="http://schemas.microsoft.com/office/drawing/2014/main" id="{1919E82C-6FF8-7F49-F1DF-89632FB68F12}"/>
              </a:ext>
            </a:extLst>
          </p:cNvPr>
          <p:cNvSpPr>
            <a:spLocks noGrp="1"/>
          </p:cNvSpPr>
          <p:nvPr>
            <p:ph type="ftr" sz="quarter" idx="15"/>
          </p:nvPr>
        </p:nvSpPr>
        <p:spPr/>
        <p:txBody>
          <a:bodyPr/>
          <a:lstStyle>
            <a:lvl1pPr>
              <a:defRPr>
                <a:solidFill>
                  <a:schemeClr val="bg1"/>
                </a:solidFill>
              </a:defRPr>
            </a:lvl1pPr>
          </a:lstStyle>
          <a:p>
            <a:r>
              <a:rPr lang="en-US" b="1" cap="all" spc="50">
                <a:latin typeface="Arial" pitchFamily="-83" charset="0"/>
                <a:ea typeface="Times New Roman" pitchFamily="-83" charset="0"/>
                <a:cs typeface="Times New Roman" pitchFamily="-83" charset="0"/>
              </a:rPr>
              <a:t>State of California Department of Social Services, Copyright (2026)</a:t>
            </a:r>
            <a:endParaRPr lang="en-US" b="1" cap="all" spc="50">
              <a:latin typeface="Arial" pitchFamily="-83" charset="0"/>
              <a:ea typeface="Arial" pitchFamily="-83" charset="0"/>
              <a:cs typeface="Arial" pitchFamily="-83" charset="0"/>
            </a:endParaRPr>
          </a:p>
        </p:txBody>
      </p:sp>
      <p:sp>
        <p:nvSpPr>
          <p:cNvPr id="5" name="Content Placeholder 13">
            <a:extLst>
              <a:ext uri="{FF2B5EF4-FFF2-40B4-BE49-F238E27FC236}">
                <a16:creationId xmlns:a16="http://schemas.microsoft.com/office/drawing/2014/main" id="{BEFBE01D-DBE9-D6CC-2D91-2400019F8DF8}"/>
              </a:ext>
            </a:extLst>
          </p:cNvPr>
          <p:cNvSpPr>
            <a:spLocks noGrp="1"/>
          </p:cNvSpPr>
          <p:nvPr>
            <p:ph sz="quarter" idx="16"/>
          </p:nvPr>
        </p:nvSpPr>
        <p:spPr>
          <a:xfrm>
            <a:off x="6205728" y="1524531"/>
            <a:ext cx="5267587" cy="2153759"/>
          </a:xfrm>
          <a:prstGeom prst="rect">
            <a:avLst/>
          </a:prstGeom>
        </p:spPr>
        <p:txBody>
          <a:bodyPr/>
          <a:lstStyle>
            <a:lvl1pPr marL="0" indent="0">
              <a:lnSpc>
                <a:spcPct val="112000"/>
              </a:lnSpc>
              <a:spcBef>
                <a:spcPts val="1300"/>
              </a:spcBef>
              <a:spcAft>
                <a:spcPts val="200"/>
              </a:spcAft>
              <a:buNone/>
              <a:defRPr sz="2800" baseline="0">
                <a:solidFill>
                  <a:srgbClr val="00355F"/>
                </a:solidFill>
              </a:defRPr>
            </a:lvl1pPr>
            <a:lvl2pPr marL="457109" indent="-228554">
              <a:lnSpc>
                <a:spcPct val="110000"/>
              </a:lnSpc>
              <a:spcAft>
                <a:spcPts val="200"/>
              </a:spcAft>
              <a:buClr>
                <a:srgbClr val="51AF46"/>
              </a:buClr>
              <a:buFont typeface="System Font Regular"/>
              <a:buChar char="•"/>
              <a:tabLst/>
              <a:defRPr baseline="0">
                <a:solidFill>
                  <a:srgbClr val="00355F"/>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rgbClr val="00355F"/>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rgbClr val="00355F"/>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rgbClr val="0035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13">
            <a:extLst>
              <a:ext uri="{FF2B5EF4-FFF2-40B4-BE49-F238E27FC236}">
                <a16:creationId xmlns:a16="http://schemas.microsoft.com/office/drawing/2014/main" id="{1A225819-4E8A-067A-71F7-94CAB452186B}"/>
              </a:ext>
            </a:extLst>
          </p:cNvPr>
          <p:cNvSpPr>
            <a:spLocks noGrp="1"/>
          </p:cNvSpPr>
          <p:nvPr>
            <p:ph sz="quarter" idx="17"/>
          </p:nvPr>
        </p:nvSpPr>
        <p:spPr>
          <a:xfrm>
            <a:off x="718685" y="3797298"/>
            <a:ext cx="5083421" cy="2160376"/>
          </a:xfrm>
          <a:prstGeom prst="rect">
            <a:avLst/>
          </a:prstGeom>
        </p:spPr>
        <p:txBody>
          <a:bodyPr/>
          <a:lstStyle>
            <a:lvl1pPr marL="0" indent="0">
              <a:lnSpc>
                <a:spcPct val="100000"/>
              </a:lnSpc>
              <a:spcBef>
                <a:spcPts val="600"/>
              </a:spcBef>
              <a:spcAft>
                <a:spcPts val="1200"/>
              </a:spcAft>
              <a:buNone/>
              <a:defRPr sz="2800" baseline="0">
                <a:solidFill>
                  <a:srgbClr val="00355F"/>
                </a:solidFill>
              </a:defRPr>
            </a:lvl1pPr>
            <a:lvl2pPr marL="457109" indent="-228554">
              <a:lnSpc>
                <a:spcPct val="100000"/>
              </a:lnSpc>
              <a:spcBef>
                <a:spcPts val="600"/>
              </a:spcBef>
              <a:spcAft>
                <a:spcPts val="1200"/>
              </a:spcAft>
              <a:buClr>
                <a:srgbClr val="51AF46"/>
              </a:buClr>
              <a:buFont typeface="System Font Regular"/>
              <a:buChar char="•"/>
              <a:tabLst/>
              <a:defRPr baseline="0">
                <a:solidFill>
                  <a:srgbClr val="00355F"/>
                </a:solidFill>
              </a:defRPr>
            </a:lvl2pPr>
            <a:lvl3pPr marL="845651" indent="-237696">
              <a:lnSpc>
                <a:spcPct val="100000"/>
              </a:lnSpc>
              <a:spcBef>
                <a:spcPts val="600"/>
              </a:spcBef>
              <a:spcAft>
                <a:spcPts val="1200"/>
              </a:spcAft>
              <a:buClr>
                <a:srgbClr val="51AF46"/>
              </a:buClr>
              <a:buFont typeface="Wingdings" pitchFamily="2" charset="2"/>
              <a:buChar char="§"/>
              <a:tabLst/>
              <a:defRPr sz="1500" baseline="0">
                <a:solidFill>
                  <a:srgbClr val="00355F"/>
                </a:solidFill>
              </a:defRPr>
            </a:lvl3pPr>
            <a:lvl4pPr marL="1097061" indent="-159988">
              <a:lnSpc>
                <a:spcPct val="100000"/>
              </a:lnSpc>
              <a:spcBef>
                <a:spcPts val="600"/>
              </a:spcBef>
              <a:spcAft>
                <a:spcPts val="1200"/>
              </a:spcAft>
              <a:buClr>
                <a:srgbClr val="51AF46"/>
              </a:buClr>
              <a:buFont typeface="System Font Regular"/>
              <a:buChar char="-"/>
              <a:tabLst/>
              <a:defRPr sz="1300" b="0" baseline="0">
                <a:solidFill>
                  <a:srgbClr val="00355F"/>
                </a:solidFill>
              </a:defRPr>
            </a:lvl4pPr>
            <a:lvl5pPr marL="1462747" indent="-173701">
              <a:lnSpc>
                <a:spcPct val="100000"/>
              </a:lnSpc>
              <a:spcBef>
                <a:spcPts val="600"/>
              </a:spcBef>
              <a:spcAft>
                <a:spcPts val="1200"/>
              </a:spcAft>
              <a:buClr>
                <a:srgbClr val="51AF46"/>
              </a:buClr>
              <a:buSzPct val="100000"/>
              <a:buFont typeface="Arial" panose="020B0604020202020204" pitchFamily="34" charset="0"/>
              <a:buChar char="•"/>
              <a:tabLst/>
              <a:defRPr sz="1200" baseline="0">
                <a:solidFill>
                  <a:srgbClr val="0035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13">
            <a:extLst>
              <a:ext uri="{FF2B5EF4-FFF2-40B4-BE49-F238E27FC236}">
                <a16:creationId xmlns:a16="http://schemas.microsoft.com/office/drawing/2014/main" id="{CA27BD2B-3C26-0A36-D519-51DFE4B58C80}"/>
              </a:ext>
            </a:extLst>
          </p:cNvPr>
          <p:cNvSpPr>
            <a:spLocks noGrp="1"/>
          </p:cNvSpPr>
          <p:nvPr>
            <p:ph sz="quarter" idx="18"/>
          </p:nvPr>
        </p:nvSpPr>
        <p:spPr>
          <a:xfrm>
            <a:off x="6205728" y="3803915"/>
            <a:ext cx="5267587" cy="2160376"/>
          </a:xfrm>
          <a:prstGeom prst="rect">
            <a:avLst/>
          </a:prstGeom>
        </p:spPr>
        <p:txBody>
          <a:bodyPr/>
          <a:lstStyle>
            <a:lvl1pPr marL="0" indent="0">
              <a:lnSpc>
                <a:spcPct val="112000"/>
              </a:lnSpc>
              <a:spcBef>
                <a:spcPts val="1300"/>
              </a:spcBef>
              <a:spcAft>
                <a:spcPts val="200"/>
              </a:spcAft>
              <a:buNone/>
              <a:defRPr sz="2800" baseline="0">
                <a:solidFill>
                  <a:srgbClr val="00355F"/>
                </a:solidFill>
              </a:defRPr>
            </a:lvl1pPr>
            <a:lvl2pPr marL="457109" indent="-228554">
              <a:lnSpc>
                <a:spcPct val="110000"/>
              </a:lnSpc>
              <a:spcAft>
                <a:spcPts val="200"/>
              </a:spcAft>
              <a:buClr>
                <a:srgbClr val="51AF46"/>
              </a:buClr>
              <a:buFont typeface="System Font Regular"/>
              <a:buChar char="•"/>
              <a:tabLst/>
              <a:defRPr baseline="0">
                <a:solidFill>
                  <a:srgbClr val="00355F"/>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rgbClr val="00355F"/>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rgbClr val="00355F"/>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rgbClr val="0035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0504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968373"/>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838200" y="1400175"/>
            <a:ext cx="10515600" cy="47767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A2A9209C-8F2E-D552-CDA3-FFAD0110C589}"/>
              </a:ext>
            </a:extLst>
          </p:cNvPr>
          <p:cNvSpPr>
            <a:spLocks noGrp="1"/>
          </p:cNvSpPr>
          <p:nvPr>
            <p:ph type="sldNum" sz="quarter" idx="4"/>
          </p:nvPr>
        </p:nvSpPr>
        <p:spPr>
          <a:xfrm>
            <a:off x="8827008" y="6492871"/>
            <a:ext cx="2743200" cy="365125"/>
          </a:xfrm>
          <a:prstGeom prst="rect">
            <a:avLst/>
          </a:prstGeom>
        </p:spPr>
        <p:txBody>
          <a:bodyPr vert="horz" lIns="91440" tIns="45720" rIns="91440" bIns="45720" rtlCol="0" anchor="ctr"/>
          <a:lstStyle>
            <a:lvl1pPr algn="r">
              <a:defRPr sz="2400">
                <a:solidFill>
                  <a:srgbClr val="00355F"/>
                </a:solidFill>
                <a:latin typeface="Arial" panose="020B0604020202020204" pitchFamily="34" charset="0"/>
                <a:cs typeface="Arial" panose="020B0604020202020204" pitchFamily="34" charset="0"/>
              </a:defRPr>
            </a:lvl1pPr>
          </a:lstStyle>
          <a:p>
            <a:fld id="{637B919E-CF91-4A4B-995A-96557E3F2BA0}" type="slidenum">
              <a:rPr lang="en-US" smtClean="0"/>
              <a:pPr/>
              <a:t>‹#›</a:t>
            </a:fld>
            <a:endParaRPr lang="en-US"/>
          </a:p>
        </p:txBody>
      </p:sp>
      <p:sp>
        <p:nvSpPr>
          <p:cNvPr id="4" name="Footer Placeholder 3">
            <a:extLst>
              <a:ext uri="{FF2B5EF4-FFF2-40B4-BE49-F238E27FC236}">
                <a16:creationId xmlns:a16="http://schemas.microsoft.com/office/drawing/2014/main" id="{C1C23580-BB5F-965F-30F0-7957E04B040B}"/>
              </a:ext>
            </a:extLst>
          </p:cNvPr>
          <p:cNvSpPr>
            <a:spLocks noGrp="1"/>
          </p:cNvSpPr>
          <p:nvPr>
            <p:ph type="ftr" sz="quarter" idx="3"/>
          </p:nvPr>
        </p:nvSpPr>
        <p:spPr>
          <a:xfrm>
            <a:off x="2627376" y="6492875"/>
            <a:ext cx="6937248" cy="365125"/>
          </a:xfrm>
          <a:prstGeom prst="rect">
            <a:avLst/>
          </a:prstGeom>
        </p:spPr>
        <p:txBody>
          <a:bodyPr vert="horz" lIns="91440" tIns="45720" rIns="91440" bIns="45720" rtlCol="0" anchor="ctr"/>
          <a:lstStyle>
            <a:lvl1pPr algn="ctr">
              <a:defRPr sz="1200">
                <a:solidFill>
                  <a:srgbClr val="00355F"/>
                </a:solidFill>
              </a:defRPr>
            </a:lvl1pPr>
          </a:lstStyle>
          <a:p>
            <a:r>
              <a:rPr lang="en-US" b="1" cap="all" spc="50">
                <a:latin typeface="Arial" pitchFamily="-83" charset="0"/>
                <a:ea typeface="Times New Roman" pitchFamily="-83" charset="0"/>
                <a:cs typeface="Times New Roman" pitchFamily="-83" charset="0"/>
              </a:rPr>
              <a:t>State of California Department of Social Services, Copyright (2026)</a:t>
            </a:r>
            <a:endParaRPr lang="en-US" b="1" cap="all" spc="50">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1092048909"/>
      </p:ext>
    </p:extLst>
  </p:cSld>
  <p:clrMap bg1="lt1" tx1="dk1" bg2="lt2" tx2="dk2" accent1="accent1" accent2="accent2" accent3="accent3" accent4="accent4" accent5="accent5" accent6="accent6" hlink="hlink" folHlink="folHlink"/>
  <p:sldLayoutIdLst>
    <p:sldLayoutId id="2147483711" r:id="rId1"/>
    <p:sldLayoutId id="2147483755" r:id="rId2"/>
    <p:sldLayoutId id="2147483722" r:id="rId3"/>
    <p:sldLayoutId id="2147483715" r:id="rId4"/>
    <p:sldLayoutId id="2147483737" r:id="rId5"/>
    <p:sldLayoutId id="2147483727" r:id="rId6"/>
    <p:sldLayoutId id="2147483719" r:id="rId7"/>
    <p:sldLayoutId id="2147483740" r:id="rId8"/>
    <p:sldLayoutId id="2147483756" r:id="rId9"/>
    <p:sldLayoutId id="2147483726" r:id="rId10"/>
    <p:sldLayoutId id="2147483720" r:id="rId11"/>
    <p:sldLayoutId id="2147483725" r:id="rId12"/>
    <p:sldLayoutId id="2147483721" r:id="rId13"/>
    <p:sldLayoutId id="2147483718" r:id="rId14"/>
    <p:sldLayoutId id="2147483723" r:id="rId15"/>
    <p:sldLayoutId id="2147483717" r:id="rId16"/>
    <p:sldLayoutId id="2147483738" r:id="rId17"/>
    <p:sldLayoutId id="2147483703" r:id="rId18"/>
    <p:sldLayoutId id="2147483739" r:id="rId19"/>
    <p:sldLayoutId id="2147483759" r:id="rId20"/>
    <p:sldLayoutId id="2147483760" r:id="rId21"/>
    <p:sldLayoutId id="2147483758" r:id="rId22"/>
    <p:sldLayoutId id="2147483757" r:id="rId23"/>
    <p:sldLayoutId id="2147483762" r:id="rId24"/>
    <p:sldLayoutId id="2147483763" r:id="rId25"/>
    <p:sldLayoutId id="2147483764" r:id="rId26"/>
    <p:sldLayoutId id="2147483765" r:id="rId27"/>
    <p:sldLayoutId id="2147483766" r:id="rId28"/>
    <p:sldLayoutId id="2147483767" r:id="rId29"/>
  </p:sldLayoutIdLst>
  <p:hf hdr="0" dt="0"/>
  <p:txStyles>
    <p:titleStyle>
      <a:lvl1pPr algn="l" defTabSz="914400" rtl="0" eaLnBrk="1" latinLnBrk="0" hangingPunct="1">
        <a:lnSpc>
          <a:spcPct val="85000"/>
        </a:lnSpc>
        <a:spcBef>
          <a:spcPct val="0"/>
        </a:spcBef>
        <a:buNone/>
        <a:defRPr sz="4000" kern="1200" baseline="0">
          <a:solidFill>
            <a:srgbClr val="00355F"/>
          </a:solidFill>
          <a:latin typeface="Arial" charset="0"/>
          <a:ea typeface="Arial" charset="0"/>
          <a:cs typeface="Arial" charset="0"/>
        </a:defRPr>
      </a:lvl1pPr>
    </p:titleStyle>
    <p:bodyStyle>
      <a:lvl1pPr marL="274320" indent="-274320" algn="l" defTabSz="914400" rtl="0" eaLnBrk="1" latinLnBrk="0" hangingPunct="1">
        <a:lnSpc>
          <a:spcPct val="90000"/>
        </a:lnSpc>
        <a:spcBef>
          <a:spcPts val="1500"/>
        </a:spcBef>
        <a:spcAft>
          <a:spcPts val="500"/>
        </a:spcAft>
        <a:buFont typeface="Arial" panose="020B0604020202020204" pitchFamily="34" charset="0"/>
        <a:buChar char="•"/>
        <a:defRPr sz="2800" kern="1200" baseline="0">
          <a:solidFill>
            <a:srgbClr val="00355F"/>
          </a:solidFill>
          <a:latin typeface="Arial" charset="0"/>
          <a:ea typeface="Arial" charset="0"/>
          <a:cs typeface="Arial" charset="0"/>
        </a:defRPr>
      </a:lvl1pPr>
      <a:lvl2pPr marL="548640" indent="-274320" algn="l" defTabSz="914400" rtl="0" eaLnBrk="1" latinLnBrk="0" hangingPunct="1">
        <a:lnSpc>
          <a:spcPct val="90000"/>
        </a:lnSpc>
        <a:spcBef>
          <a:spcPts val="1000"/>
        </a:spcBef>
        <a:spcAft>
          <a:spcPts val="500"/>
        </a:spcAft>
        <a:buFont typeface=".AppleSystemUIFont" charset="-120"/>
        <a:buChar char="–"/>
        <a:defRPr sz="2400" kern="1200" baseline="0">
          <a:solidFill>
            <a:srgbClr val="00355F"/>
          </a:solidFill>
          <a:latin typeface="Arial" charset="0"/>
          <a:ea typeface="Arial" charset="0"/>
          <a:cs typeface="Arial" charset="0"/>
        </a:defRPr>
      </a:lvl2pPr>
      <a:lvl3pPr marL="822960" indent="-274320" algn="l" defTabSz="914400" rtl="0" eaLnBrk="1" latinLnBrk="0" hangingPunct="1">
        <a:lnSpc>
          <a:spcPct val="90000"/>
        </a:lnSpc>
        <a:spcBef>
          <a:spcPts val="500"/>
        </a:spcBef>
        <a:spcAft>
          <a:spcPts val="500"/>
        </a:spcAft>
        <a:buClr>
          <a:srgbClr val="006699"/>
        </a:buClr>
        <a:buSzPct val="90000"/>
        <a:buFont typeface="Courier New" charset="0"/>
        <a:buChar char="o"/>
        <a:defRPr sz="2000" kern="1200">
          <a:solidFill>
            <a:srgbClr val="00355F"/>
          </a:solidFill>
          <a:latin typeface="Arial" charset="0"/>
          <a:ea typeface="Arial" charset="0"/>
          <a:cs typeface="Arial" charset="0"/>
        </a:defRPr>
      </a:lvl3pPr>
      <a:lvl4pPr marL="1097280" indent="-274320" algn="l" defTabSz="914400" rtl="0" eaLnBrk="1" latinLnBrk="0" hangingPunct="1">
        <a:lnSpc>
          <a:spcPct val="90000"/>
        </a:lnSpc>
        <a:spcBef>
          <a:spcPts val="500"/>
        </a:spcBef>
        <a:spcAft>
          <a:spcPts val="500"/>
        </a:spcAft>
        <a:buFont typeface=".AppleSystemUIFont" charset="-120"/>
        <a:buChar char="–"/>
        <a:defRPr sz="1800" kern="1200">
          <a:solidFill>
            <a:srgbClr val="00355F"/>
          </a:solidFill>
          <a:latin typeface="Arial" charset="0"/>
          <a:ea typeface="Arial" charset="0"/>
          <a:cs typeface="Arial" charset="0"/>
        </a:defRPr>
      </a:lvl4pPr>
      <a:lvl5pPr marL="1371600" indent="-274320" algn="l" defTabSz="914400" rtl="0" eaLnBrk="1" latinLnBrk="0" hangingPunct="1">
        <a:lnSpc>
          <a:spcPct val="90000"/>
        </a:lnSpc>
        <a:spcBef>
          <a:spcPts val="500"/>
        </a:spcBef>
        <a:spcAft>
          <a:spcPts val="500"/>
        </a:spcAft>
        <a:buFont typeface="LucidaGrande" charset="0"/>
        <a:buChar char="▪︎"/>
        <a:defRPr sz="1600" kern="1200">
          <a:solidFill>
            <a:srgbClr val="00355F"/>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hyperlink" Target="http://www.desiredresults.us/"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www.cde.ca.gov/sp/cd/re/documents/familypartnerships.pdf"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hyperlink" Target="https://headstart.gov/family-engagement/article/parent-family-community-engagement-simulation-boosting-school-readiness-through-effective-family" TargetMode="External"/><Relationship Id="rId3" Type="http://schemas.openxmlformats.org/officeDocument/2006/relationships/hyperlink" Target="http://www.drdponline.org/" TargetMode="External"/><Relationship Id="rId7" Type="http://schemas.openxmlformats.org/officeDocument/2006/relationships/hyperlink" Target="https://www.cde.ca.gov/sp/cd/re/documents/familypartnerships.pdf"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hyperlink" Target="https://www.caearlychildhoodonline.org/" TargetMode="External"/><Relationship Id="rId5" Type="http://schemas.openxmlformats.org/officeDocument/2006/relationships/hyperlink" Target="https://allaboutyoungchildren.org/english/" TargetMode="External"/><Relationship Id="rId4" Type="http://schemas.openxmlformats.org/officeDocument/2006/relationships/hyperlink" Target="https://www.cde.ca.gov/sp/cd/re/psframework.asp"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BB502-BBD6-B5B0-437C-34BA066A2C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51EA5D-F333-85CA-072A-767AD156740E}"/>
              </a:ext>
            </a:extLst>
          </p:cNvPr>
          <p:cNvSpPr>
            <a:spLocks noGrp="1"/>
          </p:cNvSpPr>
          <p:nvPr>
            <p:ph type="title" idx="4294967295"/>
          </p:nvPr>
        </p:nvSpPr>
        <p:spPr>
          <a:xfrm>
            <a:off x="0" y="-1325563"/>
            <a:ext cx="10515600" cy="1325563"/>
          </a:xfrm>
        </p:spPr>
        <p:txBody>
          <a:bodyPr vert="horz" lIns="91440" tIns="45720" rIns="91440" bIns="45720" rtlCol="0" anchor="b" anchorCtr="0">
            <a:normAutofit/>
          </a:bodyPr>
          <a:lstStyle/>
          <a:p>
            <a:r>
              <a:rPr lang="en-US" dirty="0"/>
              <a:t>CDSS Attribution</a:t>
            </a:r>
          </a:p>
        </p:txBody>
      </p:sp>
      <p:pic>
        <p:nvPicPr>
          <p:cNvPr id="7" name="Content Placeholder 6" descr="California Department of Social Services (CDSS) logo">
            <a:extLst>
              <a:ext uri="{FF2B5EF4-FFF2-40B4-BE49-F238E27FC236}">
                <a16:creationId xmlns:a16="http://schemas.microsoft.com/office/drawing/2014/main" id="{E73A5B00-7FC4-943D-0676-85E416164C78}"/>
              </a:ext>
            </a:extLst>
          </p:cNvPr>
          <p:cNvPicPr>
            <a:picLocks noGrp="1" noChangeAspect="1"/>
          </p:cNvPicPr>
          <p:nvPr>
            <p:ph sz="quarter" idx="13"/>
          </p:nvPr>
        </p:nvPicPr>
        <p:blipFill>
          <a:blip r:embed="rId3"/>
          <a:stretch>
            <a:fillRect/>
          </a:stretch>
        </p:blipFill>
        <p:spPr>
          <a:xfrm>
            <a:off x="687388" y="2279515"/>
            <a:ext cx="3032263" cy="1555438"/>
          </a:xfrm>
        </p:spPr>
      </p:pic>
      <p:sp>
        <p:nvSpPr>
          <p:cNvPr id="5" name="Content Placeholder 4">
            <a:extLst>
              <a:ext uri="{FF2B5EF4-FFF2-40B4-BE49-F238E27FC236}">
                <a16:creationId xmlns:a16="http://schemas.microsoft.com/office/drawing/2014/main" id="{56664424-1382-6AB4-EA1F-BDA5ED215381}"/>
              </a:ext>
            </a:extLst>
          </p:cNvPr>
          <p:cNvSpPr>
            <a:spLocks noGrp="1"/>
          </p:cNvSpPr>
          <p:nvPr>
            <p:ph sz="quarter" idx="12"/>
          </p:nvPr>
        </p:nvSpPr>
        <p:spPr>
          <a:xfrm>
            <a:off x="4147929" y="687388"/>
            <a:ext cx="7356683" cy="5303837"/>
          </a:xfrm>
        </p:spPr>
        <p:txBody>
          <a:bodyPr>
            <a:normAutofit/>
          </a:bodyPr>
          <a:lstStyle/>
          <a:p>
            <a:r>
              <a:rPr lang="en-US" dirty="0"/>
              <a:t>This training is funded by the California Department of Social Services (CDSS). The materials included in this training were developed in part or wholly by the California Department of Education (CDE) and produced by CDSS. </a:t>
            </a:r>
          </a:p>
        </p:txBody>
      </p:sp>
      <p:sp>
        <p:nvSpPr>
          <p:cNvPr id="8" name="Footer Placeholder 3">
            <a:extLst>
              <a:ext uri="{FF2B5EF4-FFF2-40B4-BE49-F238E27FC236}">
                <a16:creationId xmlns:a16="http://schemas.microsoft.com/office/drawing/2014/main" id="{9106EBA0-BC8D-14C0-FF67-4A2AC570B10A}"/>
              </a:ext>
            </a:extLst>
          </p:cNvPr>
          <p:cNvSpPr txBox="1">
            <a:spLocks/>
          </p:cNvSpPr>
          <p:nvPr/>
        </p:nvSpPr>
        <p:spPr>
          <a:xfrm>
            <a:off x="543340" y="6170612"/>
            <a:ext cx="10787482" cy="6873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355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cap="all" spc="50" dirty="0">
                <a:latin typeface="Arial" pitchFamily="-83" charset="0"/>
                <a:ea typeface="Times New Roman" pitchFamily="-83" charset="0"/>
                <a:cs typeface="Times New Roman" pitchFamily="-83" charset="0"/>
              </a:rPr>
              <a:t>State of California Department of Social Services, Copyright (2026)</a:t>
            </a:r>
            <a:endParaRPr lang="en-US" sz="2000" b="1" cap="all" spc="50" dirty="0">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1239167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8916" name="Rectangle 4">
            <a:extLst>
              <a:ext uri="{FF2B5EF4-FFF2-40B4-BE49-F238E27FC236}">
                <a16:creationId xmlns:a16="http://schemas.microsoft.com/office/drawing/2014/main" id="{C2428598-F8AE-46A2-99D5-67B13DCF715C}"/>
              </a:ext>
            </a:extLst>
          </p:cNvPr>
          <p:cNvSpPr>
            <a:spLocks noGrp="1" noChangeArrowheads="1"/>
          </p:cNvSpPr>
          <p:nvPr>
            <p:ph sz="quarter" idx="13"/>
          </p:nvPr>
        </p:nvSpPr>
        <p:spPr/>
        <p:txBody>
          <a:bodyPr/>
          <a:lstStyle/>
          <a:p>
            <a:pPr marL="457200" indent="-457200" eaLnBrk="1" hangingPunct="1">
              <a:spcAft>
                <a:spcPts val="1200"/>
              </a:spcAft>
              <a:buFont typeface="Arial" panose="020B0604020202020204" pitchFamily="34" charset="0"/>
              <a:buChar char="•"/>
            </a:pPr>
            <a:r>
              <a:rPr lang="en-US" altLang="en-US" dirty="0"/>
              <a:t>Compiled by contract</a:t>
            </a:r>
          </a:p>
          <a:p>
            <a:pPr marL="457200" indent="-457200" eaLnBrk="1" hangingPunct="1">
              <a:spcAft>
                <a:spcPts val="1200"/>
              </a:spcAft>
              <a:buFont typeface="Arial" panose="020B0604020202020204" pitchFamily="34" charset="0"/>
              <a:buChar char="•"/>
            </a:pPr>
            <a:r>
              <a:rPr lang="en-US" altLang="en-US" dirty="0"/>
              <a:t>Analyzed to identify key findings</a:t>
            </a:r>
          </a:p>
          <a:p>
            <a:pPr marL="457200" indent="-457200" eaLnBrk="1" hangingPunct="1">
              <a:spcAft>
                <a:spcPts val="1200"/>
              </a:spcAft>
              <a:buFont typeface="Arial" panose="020B0604020202020204" pitchFamily="34" charset="0"/>
              <a:buChar char="•"/>
            </a:pPr>
            <a:r>
              <a:rPr lang="en-US" altLang="en-US" dirty="0"/>
              <a:t>Used to write the Parent Survey Summary of Findings</a:t>
            </a:r>
          </a:p>
        </p:txBody>
      </p:sp>
      <p:sp>
        <p:nvSpPr>
          <p:cNvPr id="46081" name="Rectangle 3">
            <a:extLst>
              <a:ext uri="{FF2B5EF4-FFF2-40B4-BE49-F238E27FC236}">
                <a16:creationId xmlns:a16="http://schemas.microsoft.com/office/drawing/2014/main" id="{8946B27A-3719-47A5-828D-15D9045255BB}"/>
              </a:ext>
            </a:extLst>
          </p:cNvPr>
          <p:cNvSpPr>
            <a:spLocks noGrp="1" noChangeArrowheads="1"/>
          </p:cNvSpPr>
          <p:nvPr>
            <p:ph type="title"/>
          </p:nvPr>
        </p:nvSpPr>
        <p:spPr/>
        <p:txBody>
          <a:bodyPr/>
          <a:lstStyle/>
          <a:p>
            <a:pPr eaLnBrk="1" hangingPunct="1"/>
            <a:r>
              <a:rPr lang="en-US" altLang="en-US" dirty="0"/>
              <a:t>Data from Parent Surveys Is…</a:t>
            </a:r>
          </a:p>
        </p:txBody>
      </p:sp>
      <p:pic>
        <p:nvPicPr>
          <p:cNvPr id="8" name="Content Placeholder 6" descr="family">
            <a:extLst>
              <a:ext uri="{FF2B5EF4-FFF2-40B4-BE49-F238E27FC236}">
                <a16:creationId xmlns:a16="http://schemas.microsoft.com/office/drawing/2014/main" id="{7B9AEB3C-125B-4855-9F80-6371BD374013}"/>
              </a:ext>
            </a:extLst>
          </p:cNvPr>
          <p:cNvPicPr>
            <a:picLocks noGrp="1" noChangeAspect="1"/>
          </p:cNvPicPr>
          <p:nvPr>
            <p:ph sz="quarter" idx="16"/>
          </p:nvPr>
        </p:nvPicPr>
        <p:blipFill>
          <a:blip r:embed="rId3">
            <a:extLst>
              <a:ext uri="{28A0092B-C50C-407E-A947-70E740481C1C}">
                <a14:useLocalDpi xmlns:a14="http://schemas.microsoft.com/office/drawing/2010/main"/>
              </a:ext>
            </a:extLst>
          </a:blip>
          <a:stretch>
            <a:fillRect/>
          </a:stretch>
        </p:blipFill>
        <p:spPr bwMode="auto">
          <a:xfrm>
            <a:off x="6389896" y="1517914"/>
            <a:ext cx="4807472" cy="4562844"/>
          </a:xfrm>
          <a:prstGeom prst="rect">
            <a:avLst/>
          </a:prstGeom>
          <a:noFill/>
          <a:ln w="9525">
            <a:solidFill>
              <a:srgbClr val="000000"/>
            </a:solidFill>
            <a:miter lim="800000"/>
            <a:headEnd/>
            <a:tailEnd/>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477FD996-24DF-289E-4C13-BCCC6546A81D}"/>
              </a:ext>
            </a:extLst>
          </p:cNvPr>
          <p:cNvSpPr>
            <a:spLocks noGrp="1"/>
          </p:cNvSpPr>
          <p:nvPr>
            <p:ph type="ftr" sz="quarter" idx="15"/>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(2026)</a:t>
            </a:r>
            <a:endParaRPr lang="en-US" b="1" cap="all" spc="50">
              <a:latin typeface="Arial" pitchFamily="-83" charset="0"/>
              <a:ea typeface="Arial" pitchFamily="-83" charset="0"/>
              <a:cs typeface="Arial" pitchFamily="-83" charset="0"/>
            </a:endParaRPr>
          </a:p>
        </p:txBody>
      </p:sp>
      <p:sp>
        <p:nvSpPr>
          <p:cNvPr id="5" name="Slide Number Placeholder 4">
            <a:extLst>
              <a:ext uri="{FF2B5EF4-FFF2-40B4-BE49-F238E27FC236}">
                <a16:creationId xmlns:a16="http://schemas.microsoft.com/office/drawing/2014/main" id="{6BB1EBF1-5600-1D0D-CAC1-2EBE530773B9}"/>
              </a:ext>
            </a:extLst>
          </p:cNvPr>
          <p:cNvSpPr>
            <a:spLocks noGrp="1"/>
          </p:cNvSpPr>
          <p:nvPr>
            <p:ph type="sldNum" sz="quarter" idx="14"/>
          </p:nvPr>
        </p:nvSpPr>
        <p:spPr/>
        <p:txBody>
          <a:bodyPr/>
          <a:lstStyle/>
          <a:p>
            <a:fld id="{637B919E-CF91-4A4B-995A-96557E3F2BA0}" type="slidenum">
              <a:rPr lang="en-US" smtClean="0"/>
              <a:pPr/>
              <a:t>10</a:t>
            </a:fld>
            <a:endParaRPr lang="en-US"/>
          </a:p>
        </p:txBody>
      </p:sp>
      <p:sp>
        <p:nvSpPr>
          <p:cNvPr id="2" name="Snip Single Corner Rectangle 1">
            <a:extLst>
              <a:ext uri="{FF2B5EF4-FFF2-40B4-BE49-F238E27FC236}">
                <a16:creationId xmlns:a16="http://schemas.microsoft.com/office/drawing/2014/main" id="{31028D85-4EE7-C2ED-C8E6-03C4257F21DC}"/>
              </a:ext>
            </a:extLst>
          </p:cNvPr>
          <p:cNvSpPr/>
          <p:nvPr/>
        </p:nvSpPr>
        <p:spPr>
          <a:xfrm>
            <a:off x="4426857" y="4259689"/>
            <a:ext cx="2405763" cy="2027126"/>
          </a:xfrm>
          <a:prstGeom prst="snip1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n>
                  <a:solidFill>
                    <a:sysClr val="windowText" lastClr="000000"/>
                  </a:solidFill>
                </a:ln>
                <a:solidFill>
                  <a:srgbClr val="002060"/>
                </a:solidFill>
                <a:latin typeface="Arial" panose="020B0604020202020204" pitchFamily="34" charset="0"/>
                <a:cs typeface="Arial" panose="020B0604020202020204" pitchFamily="34" charset="0"/>
              </a:rPr>
              <a:t>How do you gather parent survey data?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Survey Software </a:t>
            </a:r>
          </a:p>
        </p:txBody>
      </p:sp>
      <p:pic>
        <p:nvPicPr>
          <p:cNvPr id="109570" name="Picture 2" descr="Google forms logo"/>
          <p:cNvPicPr>
            <a:picLocks noGrp="1" noChangeAspect="1" noChangeArrowheads="1"/>
          </p:cNvPicPr>
          <p:nvPr>
            <p:ph sz="quarter" idx="13"/>
          </p:nvPr>
        </p:nvPicPr>
        <p:blipFill>
          <a:blip r:embed="rId3">
            <a:extLst>
              <a:ext uri="{28A0092B-C50C-407E-A947-70E740481C1C}">
                <a14:useLocalDpi xmlns:a14="http://schemas.microsoft.com/office/drawing/2010/main"/>
              </a:ext>
            </a:extLst>
          </a:blip>
          <a:stretch>
            <a:fillRect/>
          </a:stretch>
        </p:blipFill>
        <p:spPr>
          <a:xfrm>
            <a:off x="1152939" y="1750349"/>
            <a:ext cx="3391176" cy="1641329"/>
          </a:xfrm>
        </p:spPr>
      </p:pic>
      <p:pic>
        <p:nvPicPr>
          <p:cNvPr id="1026" name="Picture 2" descr="SurveyPlanet Review | PCMag">
            <a:extLst>
              <a:ext uri="{FF2B5EF4-FFF2-40B4-BE49-F238E27FC236}">
                <a16:creationId xmlns:a16="http://schemas.microsoft.com/office/drawing/2014/main" id="{34BBF24E-6766-D78F-D273-5722A4013BD8}"/>
              </a:ext>
            </a:extLst>
          </p:cNvPr>
          <p:cNvPicPr>
            <a:picLocks noGrp="1" noChangeAspect="1" noChangeArrowheads="1"/>
          </p:cNvPicPr>
          <p:nvPr>
            <p:ph sz="quarter" idx="16"/>
          </p:nvPr>
        </p:nvPicPr>
        <p:blipFill rotWithShape="1">
          <a:blip r:embed="rId4">
            <a:extLst>
              <a:ext uri="{28A0092B-C50C-407E-A947-70E740481C1C}">
                <a14:useLocalDpi xmlns:a14="http://schemas.microsoft.com/office/drawing/2010/main"/>
              </a:ext>
            </a:extLst>
          </a:blip>
          <a:srcRect t="23810" b="29413"/>
          <a:stretch>
            <a:fillRect/>
          </a:stretch>
        </p:blipFill>
        <p:spPr bwMode="auto">
          <a:xfrm>
            <a:off x="5837732" y="1750349"/>
            <a:ext cx="4914771" cy="1294268"/>
          </a:xfrm>
          <a:prstGeom prst="rect">
            <a:avLst/>
          </a:prstGeom>
          <a:noFill/>
          <a:extLst>
            <a:ext uri="{909E8E84-426E-40DD-AFC4-6F175D3DCCD1}">
              <a14:hiddenFill xmlns:a14="http://schemas.microsoft.com/office/drawing/2010/main">
                <a:solidFill>
                  <a:srgbClr val="FFFFFF"/>
                </a:solidFill>
              </a14:hiddenFill>
            </a:ext>
          </a:extLst>
        </p:spPr>
      </p:pic>
      <p:pic>
        <p:nvPicPr>
          <p:cNvPr id="10" name="Content Placeholder 9" descr="survey monkey logo"/>
          <p:cNvPicPr>
            <a:picLocks noGrp="1" noChangeAspect="1"/>
          </p:cNvPicPr>
          <p:nvPr>
            <p:ph sz="quarter" idx="17"/>
          </p:nvPr>
        </p:nvPicPr>
        <p:blipFill>
          <a:blip r:embed="rId5">
            <a:extLst>
              <a:ext uri="{28A0092B-C50C-407E-A947-70E740481C1C}">
                <a14:useLocalDpi xmlns:a14="http://schemas.microsoft.com/office/drawing/2010/main"/>
              </a:ext>
            </a:extLst>
          </a:blip>
          <a:stretch>
            <a:fillRect/>
          </a:stretch>
        </p:blipFill>
        <p:spPr>
          <a:xfrm>
            <a:off x="990620" y="4126438"/>
            <a:ext cx="5105380" cy="848229"/>
          </a:xfrm>
        </p:spPr>
      </p:pic>
      <p:pic>
        <p:nvPicPr>
          <p:cNvPr id="13" name="Content Placeholder 12" descr="Zoho logo&#10;">
            <a:extLst>
              <a:ext uri="{FF2B5EF4-FFF2-40B4-BE49-F238E27FC236}">
                <a16:creationId xmlns:a16="http://schemas.microsoft.com/office/drawing/2014/main" id="{05AB0ABA-A50C-46CA-5530-752530853202}"/>
              </a:ext>
            </a:extLst>
          </p:cNvPr>
          <p:cNvPicPr>
            <a:picLocks noGrp="1" noChangeAspect="1"/>
          </p:cNvPicPr>
          <p:nvPr>
            <p:ph sz="quarter" idx="18"/>
          </p:nvPr>
        </p:nvPicPr>
        <p:blipFill rotWithShape="1">
          <a:blip r:embed="rId6">
            <a:extLst>
              <a:ext uri="{28A0092B-C50C-407E-A947-70E740481C1C}">
                <a14:useLocalDpi xmlns:a14="http://schemas.microsoft.com/office/drawing/2010/main"/>
              </a:ext>
            </a:extLst>
          </a:blip>
          <a:srcRect t="21020" b="24965"/>
          <a:stretch>
            <a:fillRect/>
          </a:stretch>
        </p:blipFill>
        <p:spPr>
          <a:xfrm>
            <a:off x="7303812" y="3587249"/>
            <a:ext cx="3243535" cy="1752014"/>
          </a:xfrm>
        </p:spPr>
      </p:pic>
      <p:sp>
        <p:nvSpPr>
          <p:cNvPr id="3" name="Footer Placeholder 2">
            <a:extLst>
              <a:ext uri="{FF2B5EF4-FFF2-40B4-BE49-F238E27FC236}">
                <a16:creationId xmlns:a16="http://schemas.microsoft.com/office/drawing/2014/main" id="{0396AD58-2B72-41AB-95CE-817CAF050716}"/>
              </a:ext>
            </a:extLst>
          </p:cNvPr>
          <p:cNvSpPr>
            <a:spLocks noGrp="1"/>
          </p:cNvSpPr>
          <p:nvPr>
            <p:ph type="ftr" sz="quarter" idx="15"/>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(2026)</a:t>
            </a:r>
            <a:endParaRPr lang="en-US" b="1" cap="all" spc="50">
              <a:latin typeface="Arial" pitchFamily="-83" charset="0"/>
              <a:ea typeface="Arial" pitchFamily="-83" charset="0"/>
              <a:cs typeface="Arial" pitchFamily="-83" charset="0"/>
            </a:endParaRPr>
          </a:p>
        </p:txBody>
      </p:sp>
      <p:sp>
        <p:nvSpPr>
          <p:cNvPr id="6" name="Slide Number Placeholder 5">
            <a:extLst>
              <a:ext uri="{FF2B5EF4-FFF2-40B4-BE49-F238E27FC236}">
                <a16:creationId xmlns:a16="http://schemas.microsoft.com/office/drawing/2014/main" id="{75A54125-2A2A-9E8A-188E-05BD10B3A1A7}"/>
              </a:ext>
            </a:extLst>
          </p:cNvPr>
          <p:cNvSpPr>
            <a:spLocks noGrp="1"/>
          </p:cNvSpPr>
          <p:nvPr>
            <p:ph type="sldNum" sz="quarter" idx="14"/>
          </p:nvPr>
        </p:nvSpPr>
        <p:spPr/>
        <p:txBody>
          <a:bodyPr/>
          <a:lstStyle/>
          <a:p>
            <a:fld id="{637B919E-CF91-4A4B-995A-96557E3F2BA0}" type="slidenum">
              <a:rPr lang="en-US" smtClean="0"/>
              <a:pPr/>
              <a:t>11</a:t>
            </a:fld>
            <a:endParaRPr lang="en-US"/>
          </a:p>
        </p:txBody>
      </p:sp>
    </p:spTree>
    <p:extLst>
      <p:ext uri="{BB962C8B-B14F-4D97-AF65-F5344CB8AC3E}">
        <p14:creationId xmlns:p14="http://schemas.microsoft.com/office/powerpoint/2010/main" val="713657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F67682-8196-FA96-CFE4-FE8363686C49}"/>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0B76AC8E-32F5-63E6-AA85-674AF97BBB0D}"/>
              </a:ext>
            </a:extLst>
          </p:cNvPr>
          <p:cNvSpPr>
            <a:spLocks noGrp="1"/>
          </p:cNvSpPr>
          <p:nvPr>
            <p:ph sz="quarter" idx="13"/>
          </p:nvPr>
        </p:nvSpPr>
        <p:spPr>
          <a:xfrm>
            <a:off x="683395" y="1590675"/>
            <a:ext cx="10789919" cy="4981575"/>
          </a:xfrm>
        </p:spPr>
        <p:txBody>
          <a:bodyPr/>
          <a:lstStyle/>
          <a:p>
            <a:pPr marL="457200" indent="-457200">
              <a:buFont typeface="Arial" panose="020B0604020202020204" pitchFamily="34" charset="0"/>
              <a:buChar char="•"/>
            </a:pPr>
            <a:r>
              <a:rPr lang="en-US" altLang="en-US" dirty="0"/>
              <a:t>Find forms on the Desired Results website </a:t>
            </a:r>
            <a:r>
              <a:rPr lang="en-US" altLang="en-US" dirty="0">
                <a:hlinkClick r:id="rId3"/>
              </a:rPr>
              <a:t>www.desiredresults.us</a:t>
            </a:r>
            <a:r>
              <a:rPr lang="en-US" altLang="en-US" dirty="0"/>
              <a:t> to assist in compiling data.  </a:t>
            </a:r>
          </a:p>
          <a:p>
            <a:pPr marL="457200" indent="-457200">
              <a:buFont typeface="Arial" panose="020B0604020202020204" pitchFamily="34" charset="0"/>
              <a:buChar char="•"/>
            </a:pPr>
            <a:r>
              <a:rPr lang="en-US" altLang="en-US" dirty="0"/>
              <a:t>Parent Survey Group Data Summary </a:t>
            </a:r>
          </a:p>
          <a:p>
            <a:pPr marL="914309" lvl="1" indent="-457200">
              <a:buFont typeface="Arial" panose="020B0604020202020204" pitchFamily="34" charset="0"/>
              <a:buChar char="•"/>
            </a:pPr>
            <a:r>
              <a:rPr lang="en-US" altLang="en-US" dirty="0"/>
              <a:t>Up to 30 parent surveys</a:t>
            </a:r>
          </a:p>
          <a:p>
            <a:pPr marL="914309" lvl="1" indent="-457200">
              <a:buFont typeface="Arial" panose="020B0604020202020204" pitchFamily="34" charset="0"/>
              <a:buChar char="•"/>
            </a:pPr>
            <a:r>
              <a:rPr lang="en-US" altLang="en-US" dirty="0"/>
              <a:t>Up to 100 parent surveys</a:t>
            </a:r>
          </a:p>
        </p:txBody>
      </p:sp>
      <p:sp>
        <p:nvSpPr>
          <p:cNvPr id="6" name="Footer Placeholder 5">
            <a:extLst>
              <a:ext uri="{FF2B5EF4-FFF2-40B4-BE49-F238E27FC236}">
                <a16:creationId xmlns:a16="http://schemas.microsoft.com/office/drawing/2014/main" id="{B62C4840-0C4C-CCA7-1CF2-149065C21DC9}"/>
              </a:ext>
            </a:extLst>
          </p:cNvPr>
          <p:cNvSpPr>
            <a:spLocks noGrp="1"/>
          </p:cNvSpPr>
          <p:nvPr>
            <p:ph type="ftr" sz="quarter" idx="15"/>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(2026)</a:t>
            </a:r>
            <a:endParaRPr lang="en-US" b="1" cap="all" spc="50">
              <a:latin typeface="Arial" pitchFamily="-83" charset="0"/>
              <a:ea typeface="Arial" pitchFamily="-83" charset="0"/>
              <a:cs typeface="Arial" pitchFamily="-83" charset="0"/>
            </a:endParaRPr>
          </a:p>
        </p:txBody>
      </p:sp>
      <p:sp>
        <p:nvSpPr>
          <p:cNvPr id="7" name="Slide Number Placeholder 6">
            <a:extLst>
              <a:ext uri="{FF2B5EF4-FFF2-40B4-BE49-F238E27FC236}">
                <a16:creationId xmlns:a16="http://schemas.microsoft.com/office/drawing/2014/main" id="{EBCF5EF5-FD85-0AAB-4897-E1A18A841E60}"/>
              </a:ext>
            </a:extLst>
          </p:cNvPr>
          <p:cNvSpPr>
            <a:spLocks noGrp="1"/>
          </p:cNvSpPr>
          <p:nvPr>
            <p:ph type="sldNum" sz="quarter" idx="14"/>
          </p:nvPr>
        </p:nvSpPr>
        <p:spPr/>
        <p:txBody>
          <a:bodyPr/>
          <a:lstStyle/>
          <a:p>
            <a:fld id="{637B919E-CF91-4A4B-995A-96557E3F2BA0}"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3230DB07-4218-4E67-BD71-041D8BBA1987}"/>
              </a:ext>
            </a:extLst>
          </p:cNvPr>
          <p:cNvSpPr>
            <a:spLocks noGrp="1" noChangeArrowheads="1"/>
          </p:cNvSpPr>
          <p:nvPr>
            <p:ph type="title"/>
          </p:nvPr>
        </p:nvSpPr>
        <p:spPr/>
        <p:txBody>
          <a:bodyPr/>
          <a:lstStyle/>
          <a:p>
            <a:r>
              <a:rPr lang="en-US" altLang="en-US" dirty="0"/>
              <a:t>Desired Results Parent Survey Return</a:t>
            </a:r>
          </a:p>
        </p:txBody>
      </p:sp>
      <p:sp>
        <p:nvSpPr>
          <p:cNvPr id="56322" name="Content Placeholder 2">
            <a:extLst>
              <a:ext uri="{FF2B5EF4-FFF2-40B4-BE49-F238E27FC236}">
                <a16:creationId xmlns:a16="http://schemas.microsoft.com/office/drawing/2014/main" id="{0396E3A3-3A53-4DC0-9135-809F8EA09020}"/>
              </a:ext>
            </a:extLst>
          </p:cNvPr>
          <p:cNvSpPr>
            <a:spLocks noGrp="1" noChangeArrowheads="1"/>
          </p:cNvSpPr>
          <p:nvPr>
            <p:ph sz="quarter" idx="13"/>
          </p:nvPr>
        </p:nvSpPr>
        <p:spPr/>
        <p:txBody>
          <a:bodyPr/>
          <a:lstStyle/>
          <a:p>
            <a:pPr marL="457200" indent="-457200">
              <a:buFont typeface="Arial" panose="020B0604020202020204" pitchFamily="34" charset="0"/>
              <a:buChar char="•"/>
            </a:pPr>
            <a:r>
              <a:rPr lang="en-US" altLang="en-US" dirty="0"/>
              <a:t>CDSS and CDE require the Parent Survey to be distributed once a year.</a:t>
            </a:r>
          </a:p>
          <a:p>
            <a:pPr marL="457200" indent="-457200">
              <a:buFont typeface="Arial" panose="020B0604020202020204" pitchFamily="34" charset="0"/>
              <a:buChar char="•"/>
            </a:pPr>
            <a:r>
              <a:rPr lang="en-US" altLang="en-US" dirty="0"/>
              <a:t>Getting parents to return surveys is important.</a:t>
            </a:r>
          </a:p>
          <a:p>
            <a:pPr marL="457200" indent="-457200">
              <a:buFont typeface="Arial" panose="020B0604020202020204" pitchFamily="34" charset="0"/>
              <a:buChar char="•"/>
            </a:pPr>
            <a:r>
              <a:rPr lang="en-US" altLang="en-US" dirty="0"/>
              <a:t>Good strategies for getting surveys back do NOT include punishing children for parents not returning the survey.</a:t>
            </a:r>
          </a:p>
        </p:txBody>
      </p:sp>
      <p:sp>
        <p:nvSpPr>
          <p:cNvPr id="2" name="Footer Placeholder 1">
            <a:extLst>
              <a:ext uri="{FF2B5EF4-FFF2-40B4-BE49-F238E27FC236}">
                <a16:creationId xmlns:a16="http://schemas.microsoft.com/office/drawing/2014/main" id="{DDE74B59-FF68-867A-8659-83305DC676C0}"/>
              </a:ext>
            </a:extLst>
          </p:cNvPr>
          <p:cNvSpPr>
            <a:spLocks noGrp="1"/>
          </p:cNvSpPr>
          <p:nvPr>
            <p:ph type="ftr" sz="quarter" idx="3"/>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(2026)</a:t>
            </a:r>
            <a:endParaRPr lang="en-US" b="1" cap="all" spc="50">
              <a:latin typeface="Arial" pitchFamily="-83" charset="0"/>
              <a:ea typeface="Arial" pitchFamily="-83" charset="0"/>
              <a:cs typeface="Arial" pitchFamily="-83" charset="0"/>
            </a:endParaRPr>
          </a:p>
        </p:txBody>
      </p:sp>
      <p:sp>
        <p:nvSpPr>
          <p:cNvPr id="4" name="Slide Number Placeholder 3">
            <a:extLst>
              <a:ext uri="{FF2B5EF4-FFF2-40B4-BE49-F238E27FC236}">
                <a16:creationId xmlns:a16="http://schemas.microsoft.com/office/drawing/2014/main" id="{7AFCF8CC-32D5-BECF-F69E-2B6FE2768DEF}"/>
              </a:ext>
            </a:extLst>
          </p:cNvPr>
          <p:cNvSpPr>
            <a:spLocks noGrp="1"/>
          </p:cNvSpPr>
          <p:nvPr>
            <p:ph type="sldNum" sz="quarter" idx="4"/>
          </p:nvPr>
        </p:nvSpPr>
        <p:spPr/>
        <p:txBody>
          <a:bodyPr/>
          <a:lstStyle/>
          <a:p>
            <a:fld id="{637B919E-CF91-4A4B-995A-96557E3F2BA0}"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7E0434C8-BB7F-4D82-93F3-517FA7113EA2}"/>
              </a:ext>
            </a:extLst>
          </p:cNvPr>
          <p:cNvSpPr>
            <a:spLocks noGrp="1" noChangeArrowheads="1"/>
          </p:cNvSpPr>
          <p:nvPr>
            <p:ph type="title"/>
          </p:nvPr>
        </p:nvSpPr>
        <p:spPr/>
        <p:txBody>
          <a:bodyPr/>
          <a:lstStyle/>
          <a:p>
            <a:r>
              <a:rPr lang="en-US" altLang="en-US" dirty="0"/>
              <a:t>Provide this…and they will return!</a:t>
            </a:r>
          </a:p>
        </p:txBody>
      </p:sp>
      <p:sp>
        <p:nvSpPr>
          <p:cNvPr id="58370" name="Content Placeholder 2">
            <a:extLst>
              <a:ext uri="{FF2B5EF4-FFF2-40B4-BE49-F238E27FC236}">
                <a16:creationId xmlns:a16="http://schemas.microsoft.com/office/drawing/2014/main" id="{F4AE4C68-32E1-4EEF-9077-ED3E4122F4C5}"/>
              </a:ext>
            </a:extLst>
          </p:cNvPr>
          <p:cNvSpPr>
            <a:spLocks noGrp="1" noChangeArrowheads="1"/>
          </p:cNvSpPr>
          <p:nvPr>
            <p:ph sz="quarter" idx="13"/>
          </p:nvPr>
        </p:nvSpPr>
        <p:spPr/>
        <p:txBody>
          <a:bodyPr/>
          <a:lstStyle/>
          <a:p>
            <a:pPr marL="457200" indent="-457200">
              <a:buFont typeface="Arial" panose="020B0604020202020204" pitchFamily="34" charset="0"/>
              <a:buChar char="•"/>
            </a:pPr>
            <a:r>
              <a:rPr lang="en-US" altLang="en-US" dirty="0"/>
              <a:t>With the participants in your group, assign a recorder and a reporter.</a:t>
            </a:r>
          </a:p>
          <a:p>
            <a:pPr marL="457200" indent="-457200">
              <a:buFont typeface="Arial" panose="020B0604020202020204" pitchFamily="34" charset="0"/>
              <a:buChar char="•"/>
            </a:pPr>
            <a:r>
              <a:rPr lang="en-US" altLang="en-US" dirty="0"/>
              <a:t>With your group, write down your successful strategies for collecting parent surveys.</a:t>
            </a:r>
          </a:p>
          <a:p>
            <a:pPr marL="457200" indent="-457200">
              <a:buFont typeface="Arial" panose="020B0604020202020204" pitchFamily="34" charset="0"/>
              <a:buChar char="•"/>
            </a:pPr>
            <a:r>
              <a:rPr lang="en-US" altLang="en-US" dirty="0"/>
              <a:t>Be prepared to share your top three. </a:t>
            </a:r>
          </a:p>
        </p:txBody>
      </p:sp>
      <p:pic>
        <p:nvPicPr>
          <p:cNvPr id="7" name="Picture 4">
            <a:extLst>
              <a:ext uri="{FF2B5EF4-FFF2-40B4-BE49-F238E27FC236}">
                <a16:creationId xmlns:a16="http://schemas.microsoft.com/office/drawing/2014/main" id="{98073085-448A-4832-9B5F-65085A6B6059}"/>
              </a:ext>
              <a:ext uri="{C183D7F6-B498-43B3-948B-1728B52AA6E4}">
                <adec:decorative xmlns:adec="http://schemas.microsoft.com/office/drawing/2017/decorative" val="1"/>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a:ext>
            </a:extLst>
          </a:blip>
          <a:srcRect/>
          <a:stretch>
            <a:fillRect/>
          </a:stretch>
        </p:blipFill>
        <p:spPr>
          <a:xfrm>
            <a:off x="8804827" y="3400425"/>
            <a:ext cx="2181225" cy="2181225"/>
          </a:xfrm>
        </p:spPr>
      </p:pic>
      <p:sp>
        <p:nvSpPr>
          <p:cNvPr id="4" name="Footer Placeholder 3">
            <a:extLst>
              <a:ext uri="{FF2B5EF4-FFF2-40B4-BE49-F238E27FC236}">
                <a16:creationId xmlns:a16="http://schemas.microsoft.com/office/drawing/2014/main" id="{6D7C5A5C-1BCA-0197-4931-A014141B0415}"/>
              </a:ext>
            </a:extLst>
          </p:cNvPr>
          <p:cNvSpPr>
            <a:spLocks noGrp="1"/>
          </p:cNvSpPr>
          <p:nvPr>
            <p:ph type="ftr" sz="quarter" idx="3"/>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(2026)</a:t>
            </a:r>
            <a:endParaRPr lang="en-US" b="1" cap="all" spc="50">
              <a:latin typeface="Arial" pitchFamily="-83" charset="0"/>
              <a:ea typeface="Arial" pitchFamily="-83" charset="0"/>
              <a:cs typeface="Arial" pitchFamily="-83" charset="0"/>
            </a:endParaRPr>
          </a:p>
        </p:txBody>
      </p:sp>
      <p:sp>
        <p:nvSpPr>
          <p:cNvPr id="5" name="Slide Number Placeholder 4">
            <a:extLst>
              <a:ext uri="{FF2B5EF4-FFF2-40B4-BE49-F238E27FC236}">
                <a16:creationId xmlns:a16="http://schemas.microsoft.com/office/drawing/2014/main" id="{124F660A-8DC0-4BE5-82BD-2B85AEA9E0D4}"/>
              </a:ext>
            </a:extLst>
          </p:cNvPr>
          <p:cNvSpPr>
            <a:spLocks noGrp="1"/>
          </p:cNvSpPr>
          <p:nvPr>
            <p:ph type="sldNum" sz="quarter" idx="4"/>
          </p:nvPr>
        </p:nvSpPr>
        <p:spPr/>
        <p:txBody>
          <a:bodyPr/>
          <a:lstStyle/>
          <a:p>
            <a:fld id="{637B919E-CF91-4A4B-995A-96557E3F2BA0}"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562CC5B7-8747-4BB3-9B80-60EEB90C0D48}"/>
              </a:ext>
            </a:extLst>
          </p:cNvPr>
          <p:cNvSpPr>
            <a:spLocks noGrp="1" noChangeArrowheads="1"/>
          </p:cNvSpPr>
          <p:nvPr>
            <p:ph type="title"/>
          </p:nvPr>
        </p:nvSpPr>
        <p:spPr/>
        <p:txBody>
          <a:bodyPr/>
          <a:lstStyle/>
          <a:p>
            <a:pPr eaLnBrk="1" hangingPunct="1"/>
            <a:r>
              <a:rPr lang="en-US" altLang="en-US" sz="4000" dirty="0"/>
              <a:t>Motivating Parents to Return the Survey</a:t>
            </a:r>
          </a:p>
        </p:txBody>
      </p:sp>
      <p:sp>
        <p:nvSpPr>
          <p:cNvPr id="60418" name="Content Placeholder 2">
            <a:extLst>
              <a:ext uri="{FF2B5EF4-FFF2-40B4-BE49-F238E27FC236}">
                <a16:creationId xmlns:a16="http://schemas.microsoft.com/office/drawing/2014/main" id="{2FF4152A-5E33-4AE6-950E-07672FF880FA}"/>
              </a:ext>
            </a:extLst>
          </p:cNvPr>
          <p:cNvSpPr>
            <a:spLocks noGrp="1" noChangeArrowheads="1"/>
          </p:cNvSpPr>
          <p:nvPr>
            <p:ph sz="quarter" idx="13"/>
          </p:nvPr>
        </p:nvSpPr>
        <p:spPr/>
        <p:txBody>
          <a:bodyPr/>
          <a:lstStyle/>
          <a:p>
            <a:pPr marL="457200" indent="-457200" eaLnBrk="1" hangingPunct="1">
              <a:buFont typeface="Arial" panose="020B0604020202020204" pitchFamily="34" charset="0"/>
              <a:buChar char="•"/>
            </a:pPr>
            <a:r>
              <a:rPr lang="en-US" altLang="en-US" sz="2800" dirty="0"/>
              <a:t>Review the Parent Survey with families at a parent meeting prior to giving it to families.</a:t>
            </a:r>
          </a:p>
          <a:p>
            <a:pPr marL="457200" indent="-457200" eaLnBrk="1" hangingPunct="1">
              <a:buFont typeface="Arial" panose="020B0604020202020204" pitchFamily="34" charset="0"/>
              <a:buChar char="•"/>
            </a:pPr>
            <a:r>
              <a:rPr lang="en-US" altLang="en-US" sz="2800" dirty="0"/>
              <a:t>Host a “Just for the Fun of It” night periodically.</a:t>
            </a:r>
          </a:p>
          <a:p>
            <a:pPr marL="457200" indent="-457200" eaLnBrk="1" hangingPunct="1">
              <a:buFont typeface="Arial" panose="020B0604020202020204" pitchFamily="34" charset="0"/>
              <a:buChar char="•"/>
            </a:pPr>
            <a:r>
              <a:rPr lang="en-US" altLang="en-US" sz="2800" dirty="0"/>
              <a:t>Provide a comfortable space to complete </a:t>
            </a:r>
            <a:r>
              <a:rPr lang="en-US" altLang="en-US" dirty="0"/>
              <a:t>the survey</a:t>
            </a:r>
            <a:r>
              <a:rPr lang="en-US" altLang="en-US" sz="2800" dirty="0"/>
              <a:t>.</a:t>
            </a:r>
          </a:p>
          <a:p>
            <a:pPr marL="457200" indent="-457200" eaLnBrk="1" hangingPunct="1">
              <a:buFont typeface="Arial" panose="020B0604020202020204" pitchFamily="34" charset="0"/>
              <a:buChar char="•"/>
            </a:pPr>
            <a:r>
              <a:rPr lang="en-US" altLang="en-US" sz="2800" dirty="0"/>
              <a:t>Provide a small reward such as a raffle ticket, prize, etc.</a:t>
            </a:r>
          </a:p>
        </p:txBody>
      </p:sp>
      <p:sp>
        <p:nvSpPr>
          <p:cNvPr id="4" name="Footer Placeholder 3">
            <a:extLst>
              <a:ext uri="{FF2B5EF4-FFF2-40B4-BE49-F238E27FC236}">
                <a16:creationId xmlns:a16="http://schemas.microsoft.com/office/drawing/2014/main" id="{4CEC6CE6-D526-369E-FA80-57F07A01842D}"/>
              </a:ext>
            </a:extLst>
          </p:cNvPr>
          <p:cNvSpPr>
            <a:spLocks noGrp="1"/>
          </p:cNvSpPr>
          <p:nvPr>
            <p:ph type="ftr" sz="quarter" idx="3"/>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(2026)</a:t>
            </a:r>
            <a:endParaRPr lang="en-US" b="1" cap="all" spc="50">
              <a:latin typeface="Arial" pitchFamily="-83" charset="0"/>
              <a:ea typeface="Arial" pitchFamily="-83" charset="0"/>
              <a:cs typeface="Arial" pitchFamily="-83" charset="0"/>
            </a:endParaRPr>
          </a:p>
        </p:txBody>
      </p:sp>
      <p:sp>
        <p:nvSpPr>
          <p:cNvPr id="5" name="Slide Number Placeholder 4">
            <a:extLst>
              <a:ext uri="{FF2B5EF4-FFF2-40B4-BE49-F238E27FC236}">
                <a16:creationId xmlns:a16="http://schemas.microsoft.com/office/drawing/2014/main" id="{69734598-C1A1-A10A-46A1-25D869558C33}"/>
              </a:ext>
            </a:extLst>
          </p:cNvPr>
          <p:cNvSpPr>
            <a:spLocks noGrp="1"/>
          </p:cNvSpPr>
          <p:nvPr>
            <p:ph type="sldNum" sz="quarter" idx="4"/>
          </p:nvPr>
        </p:nvSpPr>
        <p:spPr/>
        <p:txBody>
          <a:bodyPr/>
          <a:lstStyle/>
          <a:p>
            <a:fld id="{637B919E-CF91-4A4B-995A-96557E3F2BA0}"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F45856-FDA5-58EE-4CE1-7E6CEB728A11}"/>
              </a:ext>
            </a:extLst>
          </p:cNvPr>
          <p:cNvSpPr>
            <a:spLocks noGrp="1"/>
          </p:cNvSpPr>
          <p:nvPr>
            <p:ph sz="quarter" idx="13"/>
          </p:nvPr>
        </p:nvSpPr>
        <p:spPr>
          <a:solidFill>
            <a:schemeClr val="bg1"/>
          </a:solidFill>
        </p:spPr>
        <p:txBody>
          <a:bodyPr>
            <a:normAutofit fontScale="77500" lnSpcReduction="20000"/>
          </a:bodyPr>
          <a:lstStyle/>
          <a:p>
            <a:pPr algn="ctr"/>
            <a:r>
              <a:rPr lang="en-US" sz="3300" b="1" dirty="0"/>
              <a:t>Desired Results for Children and Families – Parent Survey </a:t>
            </a:r>
          </a:p>
          <a:p>
            <a:r>
              <a:rPr lang="en-US" sz="2900" dirty="0"/>
              <a:t>This survey requests your feedback about your child’s program. Your responses are confidential and will help improve the services provided to you. If you have more than one child in this program, you can fill out this survey for each child, or respond once by answering the questions about your youngest child. </a:t>
            </a:r>
          </a:p>
          <a:p>
            <a:r>
              <a:rPr lang="en-US" sz="2900" b="1" dirty="0"/>
              <a:t>Part 1. Rate to what extent you agree with the following statements about your experience of your child’s program: </a:t>
            </a:r>
          </a:p>
          <a:p>
            <a:r>
              <a:rPr lang="en-US" sz="2900" dirty="0"/>
              <a:t>1. The program clearly explained the process for enrolling my child in the program. </a:t>
            </a:r>
          </a:p>
          <a:p>
            <a:pPr marL="457200" indent="-457200">
              <a:lnSpc>
                <a:spcPct val="120000"/>
              </a:lnSpc>
              <a:spcBef>
                <a:spcPts val="0"/>
              </a:spcBef>
              <a:buFont typeface="Wingdings" panose="05000000000000000000" pitchFamily="2" charset="2"/>
              <a:buChar char="q"/>
            </a:pPr>
            <a:r>
              <a:rPr lang="en-US" sz="2900" dirty="0"/>
              <a:t>Strongly Agree </a:t>
            </a:r>
          </a:p>
          <a:p>
            <a:pPr marL="457200" indent="-457200">
              <a:lnSpc>
                <a:spcPct val="120000"/>
              </a:lnSpc>
              <a:spcBef>
                <a:spcPts val="0"/>
              </a:spcBef>
              <a:buFont typeface="Wingdings" panose="05000000000000000000" pitchFamily="2" charset="2"/>
              <a:buChar char="q"/>
            </a:pPr>
            <a:r>
              <a:rPr lang="en-US" sz="2900" dirty="0"/>
              <a:t>Somewhat Agree </a:t>
            </a:r>
          </a:p>
          <a:p>
            <a:pPr marL="457200" indent="-457200">
              <a:lnSpc>
                <a:spcPct val="120000"/>
              </a:lnSpc>
              <a:spcBef>
                <a:spcPts val="0"/>
              </a:spcBef>
              <a:buFont typeface="Wingdings" panose="05000000000000000000" pitchFamily="2" charset="2"/>
              <a:buChar char="q"/>
            </a:pPr>
            <a:r>
              <a:rPr lang="en-US" sz="2900" dirty="0"/>
              <a:t>Somewhat Disagree </a:t>
            </a:r>
          </a:p>
          <a:p>
            <a:pPr marL="457200" indent="-457200">
              <a:lnSpc>
                <a:spcPct val="120000"/>
              </a:lnSpc>
              <a:spcBef>
                <a:spcPts val="0"/>
              </a:spcBef>
              <a:buFont typeface="Wingdings" panose="05000000000000000000" pitchFamily="2" charset="2"/>
              <a:buChar char="q"/>
            </a:pPr>
            <a:r>
              <a:rPr lang="en-US" sz="2900" dirty="0"/>
              <a:t>Strongly Disagree </a:t>
            </a:r>
          </a:p>
          <a:p>
            <a:pPr marL="457200" indent="-457200">
              <a:lnSpc>
                <a:spcPct val="120000"/>
              </a:lnSpc>
              <a:spcBef>
                <a:spcPts val="0"/>
              </a:spcBef>
              <a:buFont typeface="Wingdings" panose="05000000000000000000" pitchFamily="2" charset="2"/>
              <a:buChar char="q"/>
            </a:pPr>
            <a:r>
              <a:rPr lang="en-US" sz="2900" dirty="0"/>
              <a:t>Unsure </a:t>
            </a:r>
          </a:p>
        </p:txBody>
      </p:sp>
      <p:sp>
        <p:nvSpPr>
          <p:cNvPr id="62465" name="Rectangle 2">
            <a:extLst>
              <a:ext uri="{FF2B5EF4-FFF2-40B4-BE49-F238E27FC236}">
                <a16:creationId xmlns:a16="http://schemas.microsoft.com/office/drawing/2014/main" id="{98D2C286-50B0-4543-839C-80808A1E0678}"/>
              </a:ext>
            </a:extLst>
          </p:cNvPr>
          <p:cNvSpPr>
            <a:spLocks noGrp="1" noChangeArrowheads="1"/>
          </p:cNvSpPr>
          <p:nvPr>
            <p:ph type="title"/>
          </p:nvPr>
        </p:nvSpPr>
        <p:spPr/>
        <p:txBody>
          <a:bodyPr>
            <a:normAutofit fontScale="90000"/>
          </a:bodyPr>
          <a:lstStyle/>
          <a:p>
            <a:pPr eaLnBrk="1" hangingPunct="1"/>
            <a:r>
              <a:rPr lang="en-US" altLang="en-US" sz="4000" dirty="0"/>
              <a:t>Completing the Parent Survey Summary of Findings </a:t>
            </a:r>
          </a:p>
        </p:txBody>
      </p:sp>
      <p:sp>
        <p:nvSpPr>
          <p:cNvPr id="6" name="Slide Number Placeholder 5">
            <a:extLst>
              <a:ext uri="{FF2B5EF4-FFF2-40B4-BE49-F238E27FC236}">
                <a16:creationId xmlns:a16="http://schemas.microsoft.com/office/drawing/2014/main" id="{F02B8C01-7F0A-AE8C-1DC1-1A58CEFE11EB}"/>
              </a:ext>
            </a:extLst>
          </p:cNvPr>
          <p:cNvSpPr>
            <a:spLocks noGrp="1"/>
          </p:cNvSpPr>
          <p:nvPr>
            <p:ph type="sldNum" sz="quarter" idx="4"/>
          </p:nvPr>
        </p:nvSpPr>
        <p:spPr/>
        <p:txBody>
          <a:bodyPr/>
          <a:lstStyle/>
          <a:p>
            <a:fld id="{637B919E-CF91-4A4B-995A-96557E3F2BA0}" type="slidenum">
              <a:rPr lang="en-US" smtClean="0"/>
              <a:pPr/>
              <a:t>16</a:t>
            </a:fld>
            <a:endParaRPr lang="en-US"/>
          </a:p>
        </p:txBody>
      </p:sp>
      <p:sp>
        <p:nvSpPr>
          <p:cNvPr id="5" name="Footer Placeholder 4">
            <a:extLst>
              <a:ext uri="{FF2B5EF4-FFF2-40B4-BE49-F238E27FC236}">
                <a16:creationId xmlns:a16="http://schemas.microsoft.com/office/drawing/2014/main" id="{89896343-8ACE-A795-DFBA-35F7F055E64F}"/>
              </a:ext>
            </a:extLst>
          </p:cNvPr>
          <p:cNvSpPr>
            <a:spLocks noGrp="1"/>
          </p:cNvSpPr>
          <p:nvPr>
            <p:ph type="ftr" sz="quarter" idx="3"/>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(2026)</a:t>
            </a:r>
            <a:endParaRPr lang="en-US" b="1" cap="all" spc="50">
              <a:latin typeface="Arial" pitchFamily="-83" charset="0"/>
              <a:ea typeface="Arial" pitchFamily="-83" charset="0"/>
              <a:cs typeface="Arial" pitchFamily="-83"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CC545ED-4EE9-2621-2914-D2EE6AFD6B75}"/>
              </a:ext>
            </a:extLst>
          </p:cNvPr>
          <p:cNvSpPr>
            <a:spLocks noGrp="1"/>
          </p:cNvSpPr>
          <p:nvPr>
            <p:ph sz="quarter" idx="13"/>
          </p:nvPr>
        </p:nvSpPr>
        <p:spPr>
          <a:xfrm>
            <a:off x="492936" y="711200"/>
            <a:ext cx="11206127" cy="5781667"/>
          </a:xfrm>
          <a:solidFill>
            <a:schemeClr val="bg1"/>
          </a:solidFill>
        </p:spPr>
        <p:txBody>
          <a:bodyPr>
            <a:noAutofit/>
          </a:bodyPr>
          <a:lstStyle/>
          <a:p>
            <a:pPr algn="ctr">
              <a:lnSpc>
                <a:spcPct val="110000"/>
              </a:lnSpc>
              <a:spcBef>
                <a:spcPts val="600"/>
              </a:spcBef>
            </a:pPr>
            <a:r>
              <a:rPr lang="en-US" sz="1800" b="1" dirty="0"/>
              <a:t>Parent Survey Summary of Findings </a:t>
            </a:r>
            <a:endParaRPr lang="en-US" sz="1800" dirty="0"/>
          </a:p>
          <a:p>
            <a:pPr>
              <a:lnSpc>
                <a:spcPct val="110000"/>
              </a:lnSpc>
              <a:spcBef>
                <a:spcPts val="600"/>
              </a:spcBef>
            </a:pPr>
            <a:r>
              <a:rPr lang="en-US" sz="1400" b="1" dirty="0">
                <a:highlight>
                  <a:srgbClr val="FFFF00"/>
                </a:highlight>
              </a:rPr>
              <a:t>Contractor Legal Name: </a:t>
            </a:r>
            <a:r>
              <a:rPr lang="en-US" sz="1400" dirty="0">
                <a:highlight>
                  <a:srgbClr val="FFFF00"/>
                </a:highlight>
              </a:rPr>
              <a:t>Growing Wings </a:t>
            </a:r>
          </a:p>
          <a:p>
            <a:pPr>
              <a:lnSpc>
                <a:spcPct val="110000"/>
              </a:lnSpc>
              <a:spcBef>
                <a:spcPts val="600"/>
              </a:spcBef>
            </a:pPr>
            <a:r>
              <a:rPr lang="en-US" sz="1400" b="1" dirty="0"/>
              <a:t>Center-based and/or Family Child Care Home Education Network: </a:t>
            </a:r>
            <a:r>
              <a:rPr lang="en-US" sz="1400" dirty="0">
                <a:highlight>
                  <a:srgbClr val="FFFF00"/>
                </a:highlight>
              </a:rPr>
              <a:t>CSPP and CCTR </a:t>
            </a:r>
          </a:p>
          <a:p>
            <a:pPr>
              <a:lnSpc>
                <a:spcPct val="110000"/>
              </a:lnSpc>
              <a:spcBef>
                <a:spcPts val="600"/>
              </a:spcBef>
            </a:pPr>
            <a:r>
              <a:rPr lang="en-US" sz="1400" b="1" dirty="0"/>
              <a:t>Planning Date: </a:t>
            </a:r>
            <a:r>
              <a:rPr lang="en-US" sz="1400" dirty="0">
                <a:highlight>
                  <a:srgbClr val="FFFF00"/>
                </a:highlight>
              </a:rPr>
              <a:t>January 13, 2026 </a:t>
            </a:r>
          </a:p>
          <a:p>
            <a:pPr>
              <a:lnSpc>
                <a:spcPct val="110000"/>
              </a:lnSpc>
              <a:spcBef>
                <a:spcPts val="600"/>
              </a:spcBef>
            </a:pPr>
            <a:r>
              <a:rPr lang="en-US" sz="1400" b="1" dirty="0"/>
              <a:t>Lead Planner Name and Position: </a:t>
            </a:r>
            <a:r>
              <a:rPr lang="en-US" sz="1400" dirty="0">
                <a:highlight>
                  <a:srgbClr val="FFFF00"/>
                </a:highlight>
              </a:rPr>
              <a:t>Ms. Osborne - Director </a:t>
            </a:r>
          </a:p>
          <a:p>
            <a:pPr>
              <a:lnSpc>
                <a:spcPct val="110000"/>
              </a:lnSpc>
              <a:spcBef>
                <a:spcPts val="600"/>
              </a:spcBef>
            </a:pPr>
            <a:r>
              <a:rPr lang="en-US" sz="1400" b="1" dirty="0"/>
              <a:t>Follow-up Date(s): </a:t>
            </a:r>
            <a:r>
              <a:rPr lang="en-US" sz="1400" dirty="0">
                <a:highlight>
                  <a:srgbClr val="FFFF00"/>
                </a:highlight>
              </a:rPr>
              <a:t>February 2026, March 2026, April 2026 </a:t>
            </a:r>
          </a:p>
          <a:p>
            <a:pPr>
              <a:lnSpc>
                <a:spcPct val="110000"/>
              </a:lnSpc>
              <a:spcBef>
                <a:spcPts val="600"/>
              </a:spcBef>
            </a:pPr>
            <a:r>
              <a:rPr lang="en-US" sz="1400" b="1" dirty="0"/>
              <a:t>Follow-up Lead Planner Name and Position: </a:t>
            </a:r>
            <a:r>
              <a:rPr lang="en-US" sz="1400" dirty="0">
                <a:highlight>
                  <a:srgbClr val="FFFF00"/>
                </a:highlight>
              </a:rPr>
              <a:t>Ms. Ramos – Site Administrator </a:t>
            </a:r>
          </a:p>
          <a:p>
            <a:pPr>
              <a:lnSpc>
                <a:spcPct val="110000"/>
              </a:lnSpc>
              <a:spcBef>
                <a:spcPts val="600"/>
              </a:spcBef>
            </a:pPr>
            <a:r>
              <a:rPr lang="en-US" sz="2000" b="1" dirty="0"/>
              <a:t>Key Findings from Parent Survey: </a:t>
            </a:r>
            <a:endParaRPr lang="en-US" sz="2000" dirty="0"/>
          </a:p>
          <a:p>
            <a:pPr marL="347663" indent="-231775">
              <a:spcBef>
                <a:spcPts val="600"/>
              </a:spcBef>
              <a:buFont typeface="Arial" panose="020B0604020202020204" pitchFamily="34" charset="0"/>
              <a:buChar char="•"/>
            </a:pPr>
            <a:r>
              <a:rPr lang="en-US" sz="1800" dirty="0">
                <a:solidFill>
                  <a:schemeClr val="bg2">
                    <a:lumMod val="10000"/>
                  </a:schemeClr>
                </a:solidFill>
                <a:highlight>
                  <a:srgbClr val="FFFF00"/>
                </a:highlight>
              </a:rPr>
              <a:t>69% of our families responded that they did not receive information on the curriculum and learning activities from our program </a:t>
            </a:r>
          </a:p>
          <a:p>
            <a:pPr marL="347663" indent="-231775">
              <a:spcBef>
                <a:spcPts val="600"/>
              </a:spcBef>
              <a:buFont typeface="Arial" panose="020B0604020202020204" pitchFamily="34" charset="0"/>
              <a:buChar char="•"/>
            </a:pPr>
            <a:r>
              <a:rPr lang="en-US" sz="1800" dirty="0">
                <a:solidFill>
                  <a:schemeClr val="bg2">
                    <a:lumMod val="10000"/>
                  </a:schemeClr>
                </a:solidFill>
                <a:highlight>
                  <a:srgbClr val="FFFF00"/>
                </a:highlight>
              </a:rPr>
              <a:t>51% of our families responded that they did not receive information from our program on current suspension and expulsion policies and procedures </a:t>
            </a:r>
          </a:p>
          <a:p>
            <a:pPr>
              <a:lnSpc>
                <a:spcPct val="110000"/>
              </a:lnSpc>
              <a:spcBef>
                <a:spcPts val="600"/>
              </a:spcBef>
            </a:pPr>
            <a:r>
              <a:rPr lang="en-US" sz="2400" b="1" dirty="0"/>
              <a:t>Action Steps </a:t>
            </a:r>
            <a:r>
              <a:rPr lang="en-US" sz="2000" b="1" dirty="0"/>
              <a:t>(Including communication, training, schedule, space, instructional materials, and supervision change[s]) </a:t>
            </a:r>
            <a:endParaRPr lang="en-US" sz="2000" dirty="0"/>
          </a:p>
          <a:p>
            <a:pPr marL="285750" indent="-285750">
              <a:lnSpc>
                <a:spcPct val="110000"/>
              </a:lnSpc>
              <a:spcBef>
                <a:spcPts val="600"/>
              </a:spcBef>
              <a:buFont typeface="Arial" panose="020B0604020202020204" pitchFamily="34" charset="0"/>
              <a:buChar char="•"/>
            </a:pPr>
            <a:r>
              <a:rPr lang="en-US" sz="1800" dirty="0">
                <a:highlight>
                  <a:srgbClr val="FFFF00"/>
                </a:highlight>
              </a:rPr>
              <a:t>Post updated lesson plans, photos, and learning objectives at classroom entrances for families to view during drop-off and pick-up. </a:t>
            </a:r>
          </a:p>
        </p:txBody>
      </p:sp>
      <p:sp>
        <p:nvSpPr>
          <p:cNvPr id="64513" name="Rectangle 2">
            <a:extLst>
              <a:ext uri="{FF2B5EF4-FFF2-40B4-BE49-F238E27FC236}">
                <a16:creationId xmlns:a16="http://schemas.microsoft.com/office/drawing/2014/main" id="{DB64B01D-D108-4ADE-99F4-94C7E608F309}"/>
              </a:ext>
            </a:extLst>
          </p:cNvPr>
          <p:cNvSpPr>
            <a:spLocks noGrp="1" noChangeArrowheads="1"/>
          </p:cNvSpPr>
          <p:nvPr>
            <p:ph type="title"/>
          </p:nvPr>
        </p:nvSpPr>
        <p:spPr>
          <a:xfrm>
            <a:off x="624114" y="0"/>
            <a:ext cx="10946094" cy="711192"/>
          </a:xfrm>
        </p:spPr>
        <p:txBody>
          <a:bodyPr>
            <a:normAutofit/>
          </a:bodyPr>
          <a:lstStyle/>
          <a:p>
            <a:pPr eaLnBrk="1" hangingPunct="1"/>
            <a:r>
              <a:rPr lang="en-US" altLang="en-US" dirty="0"/>
              <a:t>Action Steps</a:t>
            </a:r>
          </a:p>
        </p:txBody>
      </p:sp>
      <p:sp>
        <p:nvSpPr>
          <p:cNvPr id="6" name="Slide Number Placeholder 5">
            <a:extLst>
              <a:ext uri="{FF2B5EF4-FFF2-40B4-BE49-F238E27FC236}">
                <a16:creationId xmlns:a16="http://schemas.microsoft.com/office/drawing/2014/main" id="{0CCDFEC7-CB42-536A-D894-2971C492DCF9}"/>
              </a:ext>
            </a:extLst>
          </p:cNvPr>
          <p:cNvSpPr>
            <a:spLocks noGrp="1"/>
          </p:cNvSpPr>
          <p:nvPr>
            <p:ph type="sldNum" sz="quarter" idx="4"/>
          </p:nvPr>
        </p:nvSpPr>
        <p:spPr/>
        <p:txBody>
          <a:bodyPr/>
          <a:lstStyle/>
          <a:p>
            <a:fld id="{637B919E-CF91-4A4B-995A-96557E3F2BA0}" type="slidenum">
              <a:rPr lang="en-US" smtClean="0"/>
              <a:pPr/>
              <a:t>17</a:t>
            </a:fld>
            <a:endParaRPr lang="en-US"/>
          </a:p>
        </p:txBody>
      </p:sp>
      <p:sp>
        <p:nvSpPr>
          <p:cNvPr id="5" name="Footer Placeholder 4">
            <a:extLst>
              <a:ext uri="{FF2B5EF4-FFF2-40B4-BE49-F238E27FC236}">
                <a16:creationId xmlns:a16="http://schemas.microsoft.com/office/drawing/2014/main" id="{DC4739EF-E431-EBF3-A4CD-BEB39D2EDE76}"/>
              </a:ext>
            </a:extLst>
          </p:cNvPr>
          <p:cNvSpPr>
            <a:spLocks noGrp="1"/>
          </p:cNvSpPr>
          <p:nvPr>
            <p:ph type="ftr" sz="quarter" idx="3"/>
          </p:nvPr>
        </p:nvSpPr>
        <p:spPr/>
        <p:txBody>
          <a:bodyPr/>
          <a:lstStyle/>
          <a:p>
            <a:r>
              <a:rPr lang="en-US" b="1" cap="all" spc="50" dirty="0">
                <a:latin typeface="Arial" pitchFamily="-83" charset="0"/>
                <a:ea typeface="Times New Roman" pitchFamily="-83" charset="0"/>
                <a:cs typeface="Times New Roman" pitchFamily="-83" charset="0"/>
              </a:rPr>
              <a:t>State of California Department of Social Services, Copyright (2026)</a:t>
            </a:r>
            <a:endParaRPr lang="en-US" b="1" cap="all" spc="50" dirty="0">
              <a:latin typeface="Arial" pitchFamily="-83" charset="0"/>
              <a:ea typeface="Arial" pitchFamily="-83" charset="0"/>
              <a:cs typeface="Arial" pitchFamily="-83"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a:extLst>
              <a:ext uri="{FF2B5EF4-FFF2-40B4-BE49-F238E27FC236}">
                <a16:creationId xmlns:a16="http://schemas.microsoft.com/office/drawing/2014/main" id="{FB9B06AA-5A77-4DA2-912D-D7D9949777C0}"/>
              </a:ext>
            </a:extLst>
          </p:cNvPr>
          <p:cNvSpPr>
            <a:spLocks noGrp="1" noChangeArrowheads="1"/>
          </p:cNvSpPr>
          <p:nvPr>
            <p:ph type="title"/>
          </p:nvPr>
        </p:nvSpPr>
        <p:spPr>
          <a:xfrm>
            <a:off x="683395" y="365127"/>
            <a:ext cx="10789920" cy="777873"/>
          </a:xfrm>
        </p:spPr>
        <p:txBody>
          <a:bodyPr anchor="b">
            <a:normAutofit/>
          </a:bodyPr>
          <a:lstStyle/>
          <a:p>
            <a:r>
              <a:rPr lang="en-US" altLang="en-US" dirty="0"/>
              <a:t>Expand Your Understanding of Families </a:t>
            </a:r>
          </a:p>
        </p:txBody>
      </p:sp>
      <p:sp>
        <p:nvSpPr>
          <p:cNvPr id="4" name="Footer Placeholder 3">
            <a:extLst>
              <a:ext uri="{FF2B5EF4-FFF2-40B4-BE49-F238E27FC236}">
                <a16:creationId xmlns:a16="http://schemas.microsoft.com/office/drawing/2014/main" id="{969548C7-C573-EA48-DFD3-7F7D5B3F614A}"/>
              </a:ext>
            </a:extLst>
          </p:cNvPr>
          <p:cNvSpPr>
            <a:spLocks noGrp="1"/>
          </p:cNvSpPr>
          <p:nvPr>
            <p:ph type="ftr" sz="quarter" idx="3"/>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(2026)</a:t>
            </a:r>
            <a:endParaRPr lang="en-US" b="1" cap="all" spc="50">
              <a:latin typeface="Arial" pitchFamily="-83" charset="0"/>
              <a:ea typeface="Arial" pitchFamily="-83" charset="0"/>
              <a:cs typeface="Arial" pitchFamily="-83" charset="0"/>
            </a:endParaRPr>
          </a:p>
        </p:txBody>
      </p:sp>
      <p:sp>
        <p:nvSpPr>
          <p:cNvPr id="5" name="Slide Number Placeholder 4">
            <a:extLst>
              <a:ext uri="{FF2B5EF4-FFF2-40B4-BE49-F238E27FC236}">
                <a16:creationId xmlns:a16="http://schemas.microsoft.com/office/drawing/2014/main" id="{F630BF05-7646-84C1-A74A-A2D57529F35F}"/>
              </a:ext>
            </a:extLst>
          </p:cNvPr>
          <p:cNvSpPr>
            <a:spLocks noGrp="1"/>
          </p:cNvSpPr>
          <p:nvPr>
            <p:ph type="sldNum" sz="quarter" idx="4"/>
          </p:nvPr>
        </p:nvSpPr>
        <p:spPr/>
        <p:txBody>
          <a:bodyPr/>
          <a:lstStyle/>
          <a:p>
            <a:fld id="{637B919E-CF91-4A4B-995A-96557E3F2BA0}" type="slidenum">
              <a:rPr lang="en-US" smtClean="0"/>
              <a:pPr/>
              <a:t>18</a:t>
            </a:fld>
            <a:endParaRPr lang="en-US"/>
          </a:p>
        </p:txBody>
      </p:sp>
      <p:sp>
        <p:nvSpPr>
          <p:cNvPr id="3" name="Content Placeholder 2">
            <a:extLst>
              <a:ext uri="{FF2B5EF4-FFF2-40B4-BE49-F238E27FC236}">
                <a16:creationId xmlns:a16="http://schemas.microsoft.com/office/drawing/2014/main" id="{1C350289-803F-76F8-7728-1143B973E0AF}"/>
              </a:ext>
            </a:extLst>
          </p:cNvPr>
          <p:cNvSpPr>
            <a:spLocks noGrp="1"/>
          </p:cNvSpPr>
          <p:nvPr>
            <p:ph sz="quarter" idx="13"/>
          </p:nvPr>
        </p:nvSpPr>
        <p:spPr>
          <a:xfrm>
            <a:off x="1103086" y="1276350"/>
            <a:ext cx="9797144" cy="4993821"/>
          </a:xfrm>
          <a:custGeom>
            <a:avLst/>
            <a:gdLst>
              <a:gd name="csX0" fmla="*/ 0 w 9797144"/>
              <a:gd name="csY0" fmla="*/ 0 h 4993821"/>
              <a:gd name="csX1" fmla="*/ 674274 w 9797144"/>
              <a:gd name="csY1" fmla="*/ 0 h 4993821"/>
              <a:gd name="csX2" fmla="*/ 1250577 w 9797144"/>
              <a:gd name="csY2" fmla="*/ 0 h 4993821"/>
              <a:gd name="csX3" fmla="*/ 1924851 w 9797144"/>
              <a:gd name="csY3" fmla="*/ 0 h 4993821"/>
              <a:gd name="csX4" fmla="*/ 2501153 w 9797144"/>
              <a:gd name="csY4" fmla="*/ 0 h 4993821"/>
              <a:gd name="csX5" fmla="*/ 3077456 w 9797144"/>
              <a:gd name="csY5" fmla="*/ 0 h 4993821"/>
              <a:gd name="csX6" fmla="*/ 3653758 w 9797144"/>
              <a:gd name="csY6" fmla="*/ 0 h 4993821"/>
              <a:gd name="csX7" fmla="*/ 3936147 w 9797144"/>
              <a:gd name="csY7" fmla="*/ 0 h 4993821"/>
              <a:gd name="csX8" fmla="*/ 4610421 w 9797144"/>
              <a:gd name="csY8" fmla="*/ 0 h 4993821"/>
              <a:gd name="csX9" fmla="*/ 4892809 w 9797144"/>
              <a:gd name="csY9" fmla="*/ 0 h 4993821"/>
              <a:gd name="csX10" fmla="*/ 5469112 w 9797144"/>
              <a:gd name="csY10" fmla="*/ 0 h 4993821"/>
              <a:gd name="csX11" fmla="*/ 6241357 w 9797144"/>
              <a:gd name="csY11" fmla="*/ 0 h 4993821"/>
              <a:gd name="csX12" fmla="*/ 7013602 w 9797144"/>
              <a:gd name="csY12" fmla="*/ 0 h 4993821"/>
              <a:gd name="csX13" fmla="*/ 7687877 w 9797144"/>
              <a:gd name="csY13" fmla="*/ 0 h 4993821"/>
              <a:gd name="csX14" fmla="*/ 8166208 w 9797144"/>
              <a:gd name="csY14" fmla="*/ 0 h 4993821"/>
              <a:gd name="csX15" fmla="*/ 8448596 w 9797144"/>
              <a:gd name="csY15" fmla="*/ 0 h 4993821"/>
              <a:gd name="csX16" fmla="*/ 8926927 w 9797144"/>
              <a:gd name="csY16" fmla="*/ 0 h 4993821"/>
              <a:gd name="csX17" fmla="*/ 9797144 w 9797144"/>
              <a:gd name="csY17" fmla="*/ 0 h 4993821"/>
              <a:gd name="csX18" fmla="*/ 9797144 w 9797144"/>
              <a:gd name="csY18" fmla="*/ 654745 h 4993821"/>
              <a:gd name="csX19" fmla="*/ 9797144 w 9797144"/>
              <a:gd name="csY19" fmla="*/ 1309491 h 4993821"/>
              <a:gd name="csX20" fmla="*/ 9797144 w 9797144"/>
              <a:gd name="csY20" fmla="*/ 1764483 h 4993821"/>
              <a:gd name="csX21" fmla="*/ 9797144 w 9797144"/>
              <a:gd name="csY21" fmla="*/ 2419229 h 4993821"/>
              <a:gd name="csX22" fmla="*/ 9797144 w 9797144"/>
              <a:gd name="csY22" fmla="*/ 2874221 h 4993821"/>
              <a:gd name="csX23" fmla="*/ 9797144 w 9797144"/>
              <a:gd name="csY23" fmla="*/ 3479029 h 4993821"/>
              <a:gd name="csX24" fmla="*/ 9797144 w 9797144"/>
              <a:gd name="csY24" fmla="*/ 4133774 h 4993821"/>
              <a:gd name="csX25" fmla="*/ 9797144 w 9797144"/>
              <a:gd name="csY25" fmla="*/ 4993821 h 4993821"/>
              <a:gd name="csX26" fmla="*/ 9024899 w 9797144"/>
              <a:gd name="csY26" fmla="*/ 4993821 h 4993821"/>
              <a:gd name="csX27" fmla="*/ 8742510 w 9797144"/>
              <a:gd name="csY27" fmla="*/ 4993821 h 4993821"/>
              <a:gd name="csX28" fmla="*/ 7970265 w 9797144"/>
              <a:gd name="csY28" fmla="*/ 4993821 h 4993821"/>
              <a:gd name="csX29" fmla="*/ 7491934 w 9797144"/>
              <a:gd name="csY29" fmla="*/ 4993821 h 4993821"/>
              <a:gd name="csX30" fmla="*/ 6915631 w 9797144"/>
              <a:gd name="csY30" fmla="*/ 4993821 h 4993821"/>
              <a:gd name="csX31" fmla="*/ 6535271 w 9797144"/>
              <a:gd name="csY31" fmla="*/ 4993821 h 4993821"/>
              <a:gd name="csX32" fmla="*/ 5860997 w 9797144"/>
              <a:gd name="csY32" fmla="*/ 4993821 h 4993821"/>
              <a:gd name="csX33" fmla="*/ 5088752 w 9797144"/>
              <a:gd name="csY33" fmla="*/ 4993821 h 4993821"/>
              <a:gd name="csX34" fmla="*/ 4610421 w 9797144"/>
              <a:gd name="csY34" fmla="*/ 4993821 h 4993821"/>
              <a:gd name="csX35" fmla="*/ 3838175 w 9797144"/>
              <a:gd name="csY35" fmla="*/ 4993821 h 4993821"/>
              <a:gd name="csX36" fmla="*/ 3261873 w 9797144"/>
              <a:gd name="csY36" fmla="*/ 4993821 h 4993821"/>
              <a:gd name="csX37" fmla="*/ 2489627 w 9797144"/>
              <a:gd name="csY37" fmla="*/ 4993821 h 4993821"/>
              <a:gd name="csX38" fmla="*/ 1717382 w 9797144"/>
              <a:gd name="csY38" fmla="*/ 4993821 h 4993821"/>
              <a:gd name="csX39" fmla="*/ 1337022 w 9797144"/>
              <a:gd name="csY39" fmla="*/ 4993821 h 4993821"/>
              <a:gd name="csX40" fmla="*/ 858691 w 9797144"/>
              <a:gd name="csY40" fmla="*/ 4993821 h 4993821"/>
              <a:gd name="csX41" fmla="*/ 0 w 9797144"/>
              <a:gd name="csY41" fmla="*/ 4993821 h 4993821"/>
              <a:gd name="csX42" fmla="*/ 0 w 9797144"/>
              <a:gd name="csY42" fmla="*/ 4438952 h 4993821"/>
              <a:gd name="csX43" fmla="*/ 0 w 9797144"/>
              <a:gd name="csY43" fmla="*/ 4033898 h 4993821"/>
              <a:gd name="csX44" fmla="*/ 0 w 9797144"/>
              <a:gd name="csY44" fmla="*/ 3628843 h 4993821"/>
              <a:gd name="csX45" fmla="*/ 0 w 9797144"/>
              <a:gd name="csY45" fmla="*/ 2974098 h 4993821"/>
              <a:gd name="csX46" fmla="*/ 0 w 9797144"/>
              <a:gd name="csY46" fmla="*/ 2469167 h 4993821"/>
              <a:gd name="csX47" fmla="*/ 0 w 9797144"/>
              <a:gd name="csY47" fmla="*/ 1814422 h 4993821"/>
              <a:gd name="csX48" fmla="*/ 0 w 9797144"/>
              <a:gd name="csY48" fmla="*/ 1309491 h 4993821"/>
              <a:gd name="csX49" fmla="*/ 0 w 9797144"/>
              <a:gd name="csY49" fmla="*/ 704684 h 4993821"/>
              <a:gd name="csX50" fmla="*/ 0 w 9797144"/>
              <a:gd name="csY50" fmla="*/ 0 h 499382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Lst>
            <a:rect l="l" t="t" r="r" b="b"/>
            <a:pathLst>
              <a:path w="9797144" h="4993821" fill="none" extrusionOk="0">
                <a:moveTo>
                  <a:pt x="0" y="0"/>
                </a:moveTo>
                <a:cubicBezTo>
                  <a:pt x="188375" y="-57277"/>
                  <a:pt x="444635" y="58773"/>
                  <a:pt x="674274" y="0"/>
                </a:cubicBezTo>
                <a:cubicBezTo>
                  <a:pt x="903913" y="-58773"/>
                  <a:pt x="992389" y="48408"/>
                  <a:pt x="1250577" y="0"/>
                </a:cubicBezTo>
                <a:cubicBezTo>
                  <a:pt x="1508765" y="-48408"/>
                  <a:pt x="1757616" y="65137"/>
                  <a:pt x="1924851" y="0"/>
                </a:cubicBezTo>
                <a:cubicBezTo>
                  <a:pt x="2092086" y="-65137"/>
                  <a:pt x="2268664" y="65660"/>
                  <a:pt x="2501153" y="0"/>
                </a:cubicBezTo>
                <a:cubicBezTo>
                  <a:pt x="2733642" y="-65660"/>
                  <a:pt x="2917787" y="13209"/>
                  <a:pt x="3077456" y="0"/>
                </a:cubicBezTo>
                <a:cubicBezTo>
                  <a:pt x="3237125" y="-13209"/>
                  <a:pt x="3491492" y="23798"/>
                  <a:pt x="3653758" y="0"/>
                </a:cubicBezTo>
                <a:cubicBezTo>
                  <a:pt x="3816024" y="-23798"/>
                  <a:pt x="3815000" y="9438"/>
                  <a:pt x="3936147" y="0"/>
                </a:cubicBezTo>
                <a:cubicBezTo>
                  <a:pt x="4057294" y="-9438"/>
                  <a:pt x="4423180" y="27089"/>
                  <a:pt x="4610421" y="0"/>
                </a:cubicBezTo>
                <a:cubicBezTo>
                  <a:pt x="4797662" y="-27089"/>
                  <a:pt x="4808689" y="606"/>
                  <a:pt x="4892809" y="0"/>
                </a:cubicBezTo>
                <a:cubicBezTo>
                  <a:pt x="4976929" y="-606"/>
                  <a:pt x="5242211" y="53028"/>
                  <a:pt x="5469112" y="0"/>
                </a:cubicBezTo>
                <a:cubicBezTo>
                  <a:pt x="5696013" y="-53028"/>
                  <a:pt x="5973116" y="54417"/>
                  <a:pt x="6241357" y="0"/>
                </a:cubicBezTo>
                <a:cubicBezTo>
                  <a:pt x="6509598" y="-54417"/>
                  <a:pt x="6723679" y="57882"/>
                  <a:pt x="7013602" y="0"/>
                </a:cubicBezTo>
                <a:cubicBezTo>
                  <a:pt x="7303525" y="-57882"/>
                  <a:pt x="7529127" y="52623"/>
                  <a:pt x="7687877" y="0"/>
                </a:cubicBezTo>
                <a:cubicBezTo>
                  <a:pt x="7846628" y="-52623"/>
                  <a:pt x="8068595" y="17480"/>
                  <a:pt x="8166208" y="0"/>
                </a:cubicBezTo>
                <a:cubicBezTo>
                  <a:pt x="8263821" y="-17480"/>
                  <a:pt x="8347529" y="12774"/>
                  <a:pt x="8448596" y="0"/>
                </a:cubicBezTo>
                <a:cubicBezTo>
                  <a:pt x="8549663" y="-12774"/>
                  <a:pt x="8705161" y="33359"/>
                  <a:pt x="8926927" y="0"/>
                </a:cubicBezTo>
                <a:cubicBezTo>
                  <a:pt x="9148693" y="-33359"/>
                  <a:pt x="9464837" y="9952"/>
                  <a:pt x="9797144" y="0"/>
                </a:cubicBezTo>
                <a:cubicBezTo>
                  <a:pt x="9837902" y="182406"/>
                  <a:pt x="9748277" y="426653"/>
                  <a:pt x="9797144" y="654745"/>
                </a:cubicBezTo>
                <a:cubicBezTo>
                  <a:pt x="9846011" y="882837"/>
                  <a:pt x="9786587" y="1093215"/>
                  <a:pt x="9797144" y="1309491"/>
                </a:cubicBezTo>
                <a:cubicBezTo>
                  <a:pt x="9807701" y="1525767"/>
                  <a:pt x="9797034" y="1673267"/>
                  <a:pt x="9797144" y="1764483"/>
                </a:cubicBezTo>
                <a:cubicBezTo>
                  <a:pt x="9797254" y="1855699"/>
                  <a:pt x="9778714" y="2179312"/>
                  <a:pt x="9797144" y="2419229"/>
                </a:cubicBezTo>
                <a:cubicBezTo>
                  <a:pt x="9815574" y="2659146"/>
                  <a:pt x="9795399" y="2742439"/>
                  <a:pt x="9797144" y="2874221"/>
                </a:cubicBezTo>
                <a:cubicBezTo>
                  <a:pt x="9798889" y="3006003"/>
                  <a:pt x="9734634" y="3232633"/>
                  <a:pt x="9797144" y="3479029"/>
                </a:cubicBezTo>
                <a:cubicBezTo>
                  <a:pt x="9859654" y="3725425"/>
                  <a:pt x="9790507" y="3974269"/>
                  <a:pt x="9797144" y="4133774"/>
                </a:cubicBezTo>
                <a:cubicBezTo>
                  <a:pt x="9803781" y="4293280"/>
                  <a:pt x="9762352" y="4733770"/>
                  <a:pt x="9797144" y="4993821"/>
                </a:cubicBezTo>
                <a:cubicBezTo>
                  <a:pt x="9484367" y="5080852"/>
                  <a:pt x="9241511" y="4973946"/>
                  <a:pt x="9024899" y="4993821"/>
                </a:cubicBezTo>
                <a:cubicBezTo>
                  <a:pt x="8808287" y="5013696"/>
                  <a:pt x="8854035" y="4967057"/>
                  <a:pt x="8742510" y="4993821"/>
                </a:cubicBezTo>
                <a:cubicBezTo>
                  <a:pt x="8630985" y="5020585"/>
                  <a:pt x="8170100" y="4911768"/>
                  <a:pt x="7970265" y="4993821"/>
                </a:cubicBezTo>
                <a:cubicBezTo>
                  <a:pt x="7770431" y="5075874"/>
                  <a:pt x="7609382" y="4963166"/>
                  <a:pt x="7491934" y="4993821"/>
                </a:cubicBezTo>
                <a:cubicBezTo>
                  <a:pt x="7374486" y="5024476"/>
                  <a:pt x="7078602" y="4936474"/>
                  <a:pt x="6915631" y="4993821"/>
                </a:cubicBezTo>
                <a:cubicBezTo>
                  <a:pt x="6752660" y="5051168"/>
                  <a:pt x="6655132" y="4969927"/>
                  <a:pt x="6535271" y="4993821"/>
                </a:cubicBezTo>
                <a:cubicBezTo>
                  <a:pt x="6415410" y="5017715"/>
                  <a:pt x="6043038" y="4914314"/>
                  <a:pt x="5860997" y="4993821"/>
                </a:cubicBezTo>
                <a:cubicBezTo>
                  <a:pt x="5678956" y="5073328"/>
                  <a:pt x="5262450" y="4915142"/>
                  <a:pt x="5088752" y="4993821"/>
                </a:cubicBezTo>
                <a:cubicBezTo>
                  <a:pt x="4915054" y="5072500"/>
                  <a:pt x="4724232" y="4977965"/>
                  <a:pt x="4610421" y="4993821"/>
                </a:cubicBezTo>
                <a:cubicBezTo>
                  <a:pt x="4496610" y="5009677"/>
                  <a:pt x="4010200" y="4921500"/>
                  <a:pt x="3838175" y="4993821"/>
                </a:cubicBezTo>
                <a:cubicBezTo>
                  <a:pt x="3666150" y="5066142"/>
                  <a:pt x="3443916" y="4983563"/>
                  <a:pt x="3261873" y="4993821"/>
                </a:cubicBezTo>
                <a:cubicBezTo>
                  <a:pt x="3079830" y="5004079"/>
                  <a:pt x="2797775" y="4920349"/>
                  <a:pt x="2489627" y="4993821"/>
                </a:cubicBezTo>
                <a:cubicBezTo>
                  <a:pt x="2181479" y="5067293"/>
                  <a:pt x="2007353" y="4943155"/>
                  <a:pt x="1717382" y="4993821"/>
                </a:cubicBezTo>
                <a:cubicBezTo>
                  <a:pt x="1427411" y="5044487"/>
                  <a:pt x="1432027" y="4980686"/>
                  <a:pt x="1337022" y="4993821"/>
                </a:cubicBezTo>
                <a:cubicBezTo>
                  <a:pt x="1242017" y="5006956"/>
                  <a:pt x="1031905" y="4936559"/>
                  <a:pt x="858691" y="4993821"/>
                </a:cubicBezTo>
                <a:cubicBezTo>
                  <a:pt x="685477" y="5051083"/>
                  <a:pt x="422856" y="4915170"/>
                  <a:pt x="0" y="4993821"/>
                </a:cubicBezTo>
                <a:cubicBezTo>
                  <a:pt x="-44786" y="4760158"/>
                  <a:pt x="19046" y="4569536"/>
                  <a:pt x="0" y="4438952"/>
                </a:cubicBezTo>
                <a:cubicBezTo>
                  <a:pt x="-19046" y="4308368"/>
                  <a:pt x="32393" y="4148077"/>
                  <a:pt x="0" y="4033898"/>
                </a:cubicBezTo>
                <a:cubicBezTo>
                  <a:pt x="-32393" y="3919719"/>
                  <a:pt x="3296" y="3737767"/>
                  <a:pt x="0" y="3628843"/>
                </a:cubicBezTo>
                <a:cubicBezTo>
                  <a:pt x="-3296" y="3519920"/>
                  <a:pt x="12004" y="3198006"/>
                  <a:pt x="0" y="2974098"/>
                </a:cubicBezTo>
                <a:cubicBezTo>
                  <a:pt x="-12004" y="2750190"/>
                  <a:pt x="38428" y="2700517"/>
                  <a:pt x="0" y="2469167"/>
                </a:cubicBezTo>
                <a:cubicBezTo>
                  <a:pt x="-38428" y="2237817"/>
                  <a:pt x="12121" y="2080480"/>
                  <a:pt x="0" y="1814422"/>
                </a:cubicBezTo>
                <a:cubicBezTo>
                  <a:pt x="-12121" y="1548365"/>
                  <a:pt x="33184" y="1510841"/>
                  <a:pt x="0" y="1309491"/>
                </a:cubicBezTo>
                <a:cubicBezTo>
                  <a:pt x="-33184" y="1108141"/>
                  <a:pt x="58291" y="963083"/>
                  <a:pt x="0" y="704684"/>
                </a:cubicBezTo>
                <a:cubicBezTo>
                  <a:pt x="-58291" y="446285"/>
                  <a:pt x="25728" y="242109"/>
                  <a:pt x="0" y="0"/>
                </a:cubicBezTo>
                <a:close/>
              </a:path>
              <a:path w="9797144" h="4993821" stroke="0" extrusionOk="0">
                <a:moveTo>
                  <a:pt x="0" y="0"/>
                </a:moveTo>
                <a:cubicBezTo>
                  <a:pt x="109203" y="-34599"/>
                  <a:pt x="332294" y="25116"/>
                  <a:pt x="478331" y="0"/>
                </a:cubicBezTo>
                <a:cubicBezTo>
                  <a:pt x="624368" y="-25116"/>
                  <a:pt x="690261" y="21437"/>
                  <a:pt x="760719" y="0"/>
                </a:cubicBezTo>
                <a:cubicBezTo>
                  <a:pt x="831177" y="-21437"/>
                  <a:pt x="1186838" y="12556"/>
                  <a:pt x="1532965" y="0"/>
                </a:cubicBezTo>
                <a:cubicBezTo>
                  <a:pt x="1879092" y="-12556"/>
                  <a:pt x="1878130" y="13465"/>
                  <a:pt x="2011296" y="0"/>
                </a:cubicBezTo>
                <a:cubicBezTo>
                  <a:pt x="2144462" y="-13465"/>
                  <a:pt x="2336346" y="14521"/>
                  <a:pt x="2489627" y="0"/>
                </a:cubicBezTo>
                <a:cubicBezTo>
                  <a:pt x="2642908" y="-14521"/>
                  <a:pt x="3082946" y="32385"/>
                  <a:pt x="3261873" y="0"/>
                </a:cubicBezTo>
                <a:cubicBezTo>
                  <a:pt x="3440800" y="-32385"/>
                  <a:pt x="3502549" y="18519"/>
                  <a:pt x="3642232" y="0"/>
                </a:cubicBezTo>
                <a:cubicBezTo>
                  <a:pt x="3781915" y="-18519"/>
                  <a:pt x="4094421" y="25084"/>
                  <a:pt x="4414478" y="0"/>
                </a:cubicBezTo>
                <a:cubicBezTo>
                  <a:pt x="4734535" y="-25084"/>
                  <a:pt x="4898335" y="43263"/>
                  <a:pt x="5186723" y="0"/>
                </a:cubicBezTo>
                <a:cubicBezTo>
                  <a:pt x="5475112" y="-43263"/>
                  <a:pt x="5556408" y="28596"/>
                  <a:pt x="5763026" y="0"/>
                </a:cubicBezTo>
                <a:cubicBezTo>
                  <a:pt x="5969644" y="-28596"/>
                  <a:pt x="6173445" y="9617"/>
                  <a:pt x="6535271" y="0"/>
                </a:cubicBezTo>
                <a:cubicBezTo>
                  <a:pt x="6897098" y="-9617"/>
                  <a:pt x="6810247" y="15704"/>
                  <a:pt x="7013602" y="0"/>
                </a:cubicBezTo>
                <a:cubicBezTo>
                  <a:pt x="7216957" y="-15704"/>
                  <a:pt x="7269401" y="9794"/>
                  <a:pt x="7491934" y="0"/>
                </a:cubicBezTo>
                <a:cubicBezTo>
                  <a:pt x="7714467" y="-9794"/>
                  <a:pt x="7960603" y="42062"/>
                  <a:pt x="8166208" y="0"/>
                </a:cubicBezTo>
                <a:cubicBezTo>
                  <a:pt x="8371813" y="-42062"/>
                  <a:pt x="8510623" y="5778"/>
                  <a:pt x="8644539" y="0"/>
                </a:cubicBezTo>
                <a:cubicBezTo>
                  <a:pt x="8778455" y="-5778"/>
                  <a:pt x="9364081" y="37048"/>
                  <a:pt x="9797144" y="0"/>
                </a:cubicBezTo>
                <a:cubicBezTo>
                  <a:pt x="9815610" y="156303"/>
                  <a:pt x="9774638" y="480765"/>
                  <a:pt x="9797144" y="654745"/>
                </a:cubicBezTo>
                <a:cubicBezTo>
                  <a:pt x="9819650" y="828725"/>
                  <a:pt x="9759910" y="1116475"/>
                  <a:pt x="9797144" y="1259553"/>
                </a:cubicBezTo>
                <a:cubicBezTo>
                  <a:pt x="9834378" y="1402631"/>
                  <a:pt x="9774399" y="1715837"/>
                  <a:pt x="9797144" y="1864360"/>
                </a:cubicBezTo>
                <a:cubicBezTo>
                  <a:pt x="9819889" y="2012883"/>
                  <a:pt x="9774721" y="2162420"/>
                  <a:pt x="9797144" y="2269414"/>
                </a:cubicBezTo>
                <a:cubicBezTo>
                  <a:pt x="9819567" y="2376408"/>
                  <a:pt x="9765727" y="2512185"/>
                  <a:pt x="9797144" y="2724407"/>
                </a:cubicBezTo>
                <a:cubicBezTo>
                  <a:pt x="9828561" y="2936629"/>
                  <a:pt x="9772731" y="3181405"/>
                  <a:pt x="9797144" y="3329214"/>
                </a:cubicBezTo>
                <a:cubicBezTo>
                  <a:pt x="9821557" y="3477023"/>
                  <a:pt x="9772419" y="3709846"/>
                  <a:pt x="9797144" y="3834145"/>
                </a:cubicBezTo>
                <a:cubicBezTo>
                  <a:pt x="9821869" y="3958444"/>
                  <a:pt x="9751449" y="4068953"/>
                  <a:pt x="9797144" y="4289137"/>
                </a:cubicBezTo>
                <a:cubicBezTo>
                  <a:pt x="9842839" y="4509321"/>
                  <a:pt x="9768551" y="4679526"/>
                  <a:pt x="9797144" y="4993821"/>
                </a:cubicBezTo>
                <a:cubicBezTo>
                  <a:pt x="9650291" y="5058680"/>
                  <a:pt x="9487895" y="4976892"/>
                  <a:pt x="9220841" y="4993821"/>
                </a:cubicBezTo>
                <a:cubicBezTo>
                  <a:pt x="8953787" y="5010750"/>
                  <a:pt x="8871574" y="4937358"/>
                  <a:pt x="8644539" y="4993821"/>
                </a:cubicBezTo>
                <a:cubicBezTo>
                  <a:pt x="8417504" y="5050284"/>
                  <a:pt x="8414184" y="4948544"/>
                  <a:pt x="8264179" y="4993821"/>
                </a:cubicBezTo>
                <a:cubicBezTo>
                  <a:pt x="8114174" y="5039098"/>
                  <a:pt x="7846867" y="4956236"/>
                  <a:pt x="7589905" y="4993821"/>
                </a:cubicBezTo>
                <a:cubicBezTo>
                  <a:pt x="7332943" y="5031406"/>
                  <a:pt x="7334079" y="4970034"/>
                  <a:pt x="7209545" y="4993821"/>
                </a:cubicBezTo>
                <a:cubicBezTo>
                  <a:pt x="7085011" y="5017608"/>
                  <a:pt x="6768705" y="4925447"/>
                  <a:pt x="6535271" y="4993821"/>
                </a:cubicBezTo>
                <a:cubicBezTo>
                  <a:pt x="6301837" y="5062195"/>
                  <a:pt x="6389700" y="4980688"/>
                  <a:pt x="6252883" y="4993821"/>
                </a:cubicBezTo>
                <a:cubicBezTo>
                  <a:pt x="6116066" y="5006954"/>
                  <a:pt x="5855556" y="4967659"/>
                  <a:pt x="5578609" y="4993821"/>
                </a:cubicBezTo>
                <a:cubicBezTo>
                  <a:pt x="5301662" y="5019983"/>
                  <a:pt x="5307876" y="4966727"/>
                  <a:pt x="5198249" y="4993821"/>
                </a:cubicBezTo>
                <a:cubicBezTo>
                  <a:pt x="5088622" y="5020915"/>
                  <a:pt x="4987925" y="4969204"/>
                  <a:pt x="4915861" y="4993821"/>
                </a:cubicBezTo>
                <a:cubicBezTo>
                  <a:pt x="4843797" y="5018438"/>
                  <a:pt x="4629610" y="4986829"/>
                  <a:pt x="4535501" y="4993821"/>
                </a:cubicBezTo>
                <a:cubicBezTo>
                  <a:pt x="4441392" y="5000813"/>
                  <a:pt x="4083415" y="4985882"/>
                  <a:pt x="3861227" y="4993821"/>
                </a:cubicBezTo>
                <a:cubicBezTo>
                  <a:pt x="3639039" y="5001760"/>
                  <a:pt x="3624150" y="4989902"/>
                  <a:pt x="3480868" y="4993821"/>
                </a:cubicBezTo>
                <a:cubicBezTo>
                  <a:pt x="3337586" y="4997740"/>
                  <a:pt x="3294473" y="4993332"/>
                  <a:pt x="3198479" y="4993821"/>
                </a:cubicBezTo>
                <a:cubicBezTo>
                  <a:pt x="3102485" y="4994310"/>
                  <a:pt x="2904109" y="4993011"/>
                  <a:pt x="2818120" y="4993821"/>
                </a:cubicBezTo>
                <a:cubicBezTo>
                  <a:pt x="2732131" y="4994631"/>
                  <a:pt x="2530666" y="4970914"/>
                  <a:pt x="2339789" y="4993821"/>
                </a:cubicBezTo>
                <a:cubicBezTo>
                  <a:pt x="2148912" y="5016728"/>
                  <a:pt x="2033347" y="4977630"/>
                  <a:pt x="1763486" y="4993821"/>
                </a:cubicBezTo>
                <a:cubicBezTo>
                  <a:pt x="1493625" y="5010012"/>
                  <a:pt x="1501236" y="4974440"/>
                  <a:pt x="1383126" y="4993821"/>
                </a:cubicBezTo>
                <a:cubicBezTo>
                  <a:pt x="1265016" y="5013202"/>
                  <a:pt x="948524" y="4977260"/>
                  <a:pt x="610881" y="4993821"/>
                </a:cubicBezTo>
                <a:cubicBezTo>
                  <a:pt x="273239" y="5010382"/>
                  <a:pt x="180703" y="4927098"/>
                  <a:pt x="0" y="4993821"/>
                </a:cubicBezTo>
                <a:cubicBezTo>
                  <a:pt x="-34261" y="4783958"/>
                  <a:pt x="6509" y="4560631"/>
                  <a:pt x="0" y="4339076"/>
                </a:cubicBezTo>
                <a:cubicBezTo>
                  <a:pt x="-6509" y="4117521"/>
                  <a:pt x="17765" y="3955289"/>
                  <a:pt x="0" y="3784207"/>
                </a:cubicBezTo>
                <a:cubicBezTo>
                  <a:pt x="-17765" y="3613125"/>
                  <a:pt x="63944" y="3484719"/>
                  <a:pt x="0" y="3229338"/>
                </a:cubicBezTo>
                <a:cubicBezTo>
                  <a:pt x="-63944" y="2973957"/>
                  <a:pt x="56366" y="2867394"/>
                  <a:pt x="0" y="2724407"/>
                </a:cubicBezTo>
                <a:cubicBezTo>
                  <a:pt x="-56366" y="2581420"/>
                  <a:pt x="29009" y="2421710"/>
                  <a:pt x="0" y="2119600"/>
                </a:cubicBezTo>
                <a:cubicBezTo>
                  <a:pt x="-29009" y="1817490"/>
                  <a:pt x="23597" y="1821080"/>
                  <a:pt x="0" y="1564731"/>
                </a:cubicBezTo>
                <a:cubicBezTo>
                  <a:pt x="-23597" y="1308382"/>
                  <a:pt x="52876" y="1226775"/>
                  <a:pt x="0" y="909985"/>
                </a:cubicBezTo>
                <a:cubicBezTo>
                  <a:pt x="-52876" y="593195"/>
                  <a:pt x="82345" y="202489"/>
                  <a:pt x="0" y="0"/>
                </a:cubicBezTo>
                <a:close/>
              </a:path>
            </a:pathLst>
          </a:custGeom>
          <a:solidFill>
            <a:schemeClr val="bg2"/>
          </a:solidFill>
          <a:ln>
            <a:solidFill>
              <a:srgbClr val="000000"/>
            </a:solidFill>
            <a:extLst>
              <a:ext uri="{C807C97D-BFC1-408E-A445-0C87EB9F89A2}">
                <ask:lineSketchStyleProps xmlns:ask="http://schemas.microsoft.com/office/drawing/2018/sketchyshapes" sd="1219033472">
                  <ask:type>
                    <ask:lineSketchScribble/>
                  </ask:type>
                </ask:lineSketchStyleProps>
              </a:ext>
            </a:extLst>
          </a:ln>
        </p:spPr>
        <p:txBody>
          <a:bodyPr/>
          <a:lstStyle/>
          <a:p>
            <a:pPr algn="ctr">
              <a:lnSpc>
                <a:spcPct val="100000"/>
              </a:lnSpc>
              <a:spcBef>
                <a:spcPts val="0"/>
              </a:spcBef>
            </a:pPr>
            <a:r>
              <a:rPr lang="en-US" sz="6000" dirty="0">
                <a:solidFill>
                  <a:srgbClr val="000000"/>
                </a:solidFill>
                <a:latin typeface="Times New Roman" panose="02020603050405020304" pitchFamily="18" charset="0"/>
                <a:cs typeface="Times New Roman" panose="02020603050405020304" pitchFamily="18" charset="0"/>
              </a:rPr>
              <a:t>6+3=9, </a:t>
            </a:r>
          </a:p>
          <a:p>
            <a:pPr algn="ctr">
              <a:lnSpc>
                <a:spcPct val="100000"/>
              </a:lnSpc>
              <a:spcBef>
                <a:spcPts val="0"/>
              </a:spcBef>
            </a:pPr>
            <a:r>
              <a:rPr lang="en-US" sz="6000" dirty="0">
                <a:solidFill>
                  <a:srgbClr val="000000"/>
                </a:solidFill>
                <a:latin typeface="Times New Roman" panose="02020603050405020304" pitchFamily="18" charset="0"/>
                <a:cs typeface="Times New Roman" panose="02020603050405020304" pitchFamily="18" charset="0"/>
              </a:rPr>
              <a:t>But so does 5+4.</a:t>
            </a:r>
          </a:p>
          <a:p>
            <a:pPr algn="ctr"/>
            <a:endParaRPr lang="en-US" sz="1100" dirty="0">
              <a:solidFill>
                <a:srgbClr val="000000"/>
              </a:solidFill>
              <a:latin typeface="Times New Roman" panose="02020603050405020304" pitchFamily="18" charset="0"/>
              <a:cs typeface="Times New Roman" panose="02020603050405020304" pitchFamily="18" charset="0"/>
            </a:endParaRPr>
          </a:p>
          <a:p>
            <a:pPr algn="ctr">
              <a:spcBef>
                <a:spcPts val="0"/>
              </a:spcBef>
              <a:spcAft>
                <a:spcPts val="2400"/>
              </a:spcAft>
            </a:pPr>
            <a:r>
              <a:rPr lang="en-US" sz="4000" dirty="0">
                <a:solidFill>
                  <a:srgbClr val="000000"/>
                </a:solidFill>
                <a:latin typeface="Times New Roman" panose="02020603050405020304" pitchFamily="18" charset="0"/>
                <a:cs typeface="Times New Roman" panose="02020603050405020304" pitchFamily="18" charset="0"/>
              </a:rPr>
              <a:t>The way you do things is not always the only way to do them. </a:t>
            </a:r>
          </a:p>
          <a:p>
            <a:pPr algn="ctr"/>
            <a:r>
              <a:rPr lang="en-US" sz="4000" dirty="0">
                <a:solidFill>
                  <a:srgbClr val="000000"/>
                </a:solidFill>
                <a:latin typeface="Times New Roman" panose="02020603050405020304" pitchFamily="18" charset="0"/>
                <a:cs typeface="Times New Roman" panose="02020603050405020304" pitchFamily="18" charset="0"/>
              </a:rPr>
              <a:t>Respect other people's way of thinking.</a:t>
            </a:r>
          </a:p>
          <a:p>
            <a:endParaRPr lang="en-US" dirty="0">
              <a:solidFill>
                <a:srgbClr val="000000"/>
              </a:solidFill>
            </a:endParaRPr>
          </a:p>
        </p:txBody>
      </p:sp>
    </p:spTree>
    <p:extLst>
      <p:ext uri="{BB962C8B-B14F-4D97-AF65-F5344CB8AC3E}">
        <p14:creationId xmlns:p14="http://schemas.microsoft.com/office/powerpoint/2010/main" val="1345074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93005726-620E-D0CD-2A19-E09721E2EF76}"/>
              </a:ext>
            </a:extLst>
          </p:cNvPr>
          <p:cNvSpPr>
            <a:spLocks noGrp="1"/>
          </p:cNvSpPr>
          <p:nvPr>
            <p:ph sz="quarter" idx="13"/>
          </p:nvPr>
        </p:nvSpPr>
        <p:spPr>
          <a:xfrm>
            <a:off x="683395" y="1276351"/>
            <a:ext cx="10789919" cy="4848678"/>
          </a:xfrm>
          <a:solidFill>
            <a:srgbClr val="FEE3B8"/>
          </a:solidFill>
        </p:spPr>
        <p:txBody>
          <a:bodyPr>
            <a:normAutofit/>
          </a:bodyPr>
          <a:lstStyle/>
          <a:p>
            <a:pPr marL="457200" indent="-457200">
              <a:spcAft>
                <a:spcPts val="1200"/>
              </a:spcAft>
              <a:buFont typeface="Arial" panose="020B0604020202020204" pitchFamily="34" charset="0"/>
              <a:buChar char="•"/>
            </a:pPr>
            <a:r>
              <a:rPr lang="en-US" dirty="0"/>
              <a:t>Is the written information sent in the parents’ home language?</a:t>
            </a:r>
          </a:p>
          <a:p>
            <a:pPr marL="457200" indent="-457200">
              <a:spcAft>
                <a:spcPts val="1200"/>
              </a:spcAft>
              <a:buFont typeface="Arial" panose="020B0604020202020204" pitchFamily="34" charset="0"/>
              <a:buChar char="•"/>
            </a:pPr>
            <a:r>
              <a:rPr lang="en-US" dirty="0"/>
              <a:t>Has the information been offered in multiple ways (e.g., a parent night, follow-up newsletter, personal note home, social media)?</a:t>
            </a:r>
          </a:p>
          <a:p>
            <a:pPr marL="457200" indent="-457200">
              <a:spcAft>
                <a:spcPts val="1200"/>
              </a:spcAft>
              <a:buFont typeface="Arial" panose="020B0604020202020204" pitchFamily="34" charset="0"/>
              <a:buChar char="•"/>
            </a:pPr>
            <a:r>
              <a:rPr lang="en-US" dirty="0"/>
              <a:t>Are parent tips feasible? Do they have the resources?</a:t>
            </a:r>
          </a:p>
          <a:p>
            <a:pPr marL="457200" indent="-457200">
              <a:spcAft>
                <a:spcPts val="1200"/>
              </a:spcAft>
              <a:buFont typeface="Arial" panose="020B0604020202020204" pitchFamily="34" charset="0"/>
              <a:buChar char="•"/>
            </a:pPr>
            <a:r>
              <a:rPr lang="en-US" dirty="0"/>
              <a:t>Do you request acknowledgment (e.g., that an activity for families is sent home and the family shares feedback with the teacher)?</a:t>
            </a:r>
          </a:p>
        </p:txBody>
      </p:sp>
      <p:sp>
        <p:nvSpPr>
          <p:cNvPr id="3" name="Title 2">
            <a:extLst>
              <a:ext uri="{FF2B5EF4-FFF2-40B4-BE49-F238E27FC236}">
                <a16:creationId xmlns:a16="http://schemas.microsoft.com/office/drawing/2014/main" id="{7CD53A21-B972-294D-7642-882C7CF14A00}"/>
              </a:ext>
            </a:extLst>
          </p:cNvPr>
          <p:cNvSpPr>
            <a:spLocks noGrp="1"/>
          </p:cNvSpPr>
          <p:nvPr>
            <p:ph type="title"/>
          </p:nvPr>
        </p:nvSpPr>
        <p:spPr>
          <a:xfrm>
            <a:off x="683395" y="365127"/>
            <a:ext cx="10789920" cy="777873"/>
          </a:xfrm>
        </p:spPr>
        <p:txBody>
          <a:bodyPr/>
          <a:lstStyle/>
          <a:p>
            <a:r>
              <a:rPr lang="en-US" dirty="0"/>
              <a:t>Things to Consider</a:t>
            </a:r>
          </a:p>
        </p:txBody>
      </p:sp>
      <p:sp>
        <p:nvSpPr>
          <p:cNvPr id="4" name="Slide Number Placeholder 3">
            <a:extLst>
              <a:ext uri="{FF2B5EF4-FFF2-40B4-BE49-F238E27FC236}">
                <a16:creationId xmlns:a16="http://schemas.microsoft.com/office/drawing/2014/main" id="{AA8B9383-3D5C-FDF9-EFB0-067ECC1FC8E6}"/>
              </a:ext>
            </a:extLst>
          </p:cNvPr>
          <p:cNvSpPr>
            <a:spLocks noGrp="1"/>
          </p:cNvSpPr>
          <p:nvPr>
            <p:ph type="sldNum" sz="quarter" idx="4"/>
          </p:nvPr>
        </p:nvSpPr>
        <p:spPr>
          <a:xfrm>
            <a:off x="8827008" y="6492871"/>
            <a:ext cx="2743200" cy="365125"/>
          </a:xfrm>
        </p:spPr>
        <p:txBody>
          <a:bodyPr/>
          <a:lstStyle/>
          <a:p>
            <a:fld id="{637B919E-CF91-4A4B-995A-96557E3F2BA0}" type="slidenum">
              <a:rPr lang="en-US" smtClean="0"/>
              <a:pPr/>
              <a:t>19</a:t>
            </a:fld>
            <a:endParaRPr lang="en-US"/>
          </a:p>
        </p:txBody>
      </p:sp>
      <p:sp>
        <p:nvSpPr>
          <p:cNvPr id="13" name="Footer Placeholder 12">
            <a:extLst>
              <a:ext uri="{FF2B5EF4-FFF2-40B4-BE49-F238E27FC236}">
                <a16:creationId xmlns:a16="http://schemas.microsoft.com/office/drawing/2014/main" id="{F93422B3-88EE-7EEE-79E1-D0C777CF9758}"/>
              </a:ext>
            </a:extLst>
          </p:cNvPr>
          <p:cNvSpPr>
            <a:spLocks noGrp="1"/>
          </p:cNvSpPr>
          <p:nvPr>
            <p:ph type="ftr" sz="quarter" idx="3"/>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(2026)</a:t>
            </a:r>
            <a:endParaRPr lang="en-US" b="1" cap="all" spc="50">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3414095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83C128E-02B0-AA75-9481-7ED552EE4C0E}"/>
              </a:ext>
            </a:extLst>
          </p:cNvPr>
          <p:cNvSpPr>
            <a:spLocks noGrp="1"/>
          </p:cNvSpPr>
          <p:nvPr>
            <p:ph type="title" idx="4294967295"/>
          </p:nvPr>
        </p:nvSpPr>
        <p:spPr>
          <a:xfrm>
            <a:off x="5310695" y="2684704"/>
            <a:ext cx="6259513" cy="1108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ctr" defTabSz="914400" rtl="0" eaLnBrk="1" fontAlgn="auto" latinLnBrk="0" hangingPunct="1">
              <a:lnSpc>
                <a:spcPct val="100000"/>
              </a:lnSpc>
              <a:spcBef>
                <a:spcPts val="1500"/>
              </a:spcBef>
              <a:spcAft>
                <a:spcPts val="500"/>
              </a:spcAft>
              <a:buClrTx/>
              <a:buSzTx/>
              <a:buFont typeface="Arial" panose="020B0604020202020204" pitchFamily="34" charset="0"/>
              <a:buNone/>
              <a:tabLst/>
              <a:defRPr/>
            </a:pPr>
            <a:r>
              <a:rPr kumimoji="0" lang="en-US" altLang="en-US" sz="4400" b="1" i="0" u="none" strike="noStrike" kern="1200" cap="none" spc="0" normalizeH="0" baseline="0" noProof="0" dirty="0">
                <a:ln>
                  <a:noFill/>
                </a:ln>
                <a:solidFill>
                  <a:srgbClr val="00355F"/>
                </a:solidFill>
                <a:effectLst/>
                <a:uLnTx/>
                <a:uFillTx/>
                <a:latin typeface="Arial" charset="0"/>
                <a:ea typeface="Arial" charset="0"/>
                <a:cs typeface="Arial" charset="0"/>
              </a:rPr>
              <a:t>Session IV: Desired Results Parent Survey</a:t>
            </a:r>
          </a:p>
        </p:txBody>
      </p:sp>
      <p:pic>
        <p:nvPicPr>
          <p:cNvPr id="33794" name="Content Placeholder 2" descr="two adults and child ">
            <a:extLst>
              <a:ext uri="{FF2B5EF4-FFF2-40B4-BE49-F238E27FC236}">
                <a16:creationId xmlns:a16="http://schemas.microsoft.com/office/drawing/2014/main" id="{18D97701-77ED-4EEB-98B9-6DC56B0D343C}"/>
              </a:ext>
            </a:extLst>
          </p:cNvPr>
          <p:cNvPicPr>
            <a:picLocks noGrp="1" noChangeAspect="1"/>
          </p:cNvPicPr>
          <p:nvPr>
            <p:ph idx="4294967295"/>
          </p:nvPr>
        </p:nvPicPr>
        <p:blipFill rotWithShape="1">
          <a:blip r:embed="rId3">
            <a:extLst>
              <a:ext uri="{28A0092B-C50C-407E-A947-70E740481C1C}">
                <a14:useLocalDpi xmlns:a14="http://schemas.microsoft.com/office/drawing/2010/main"/>
              </a:ext>
            </a:extLst>
          </a:blip>
          <a:srcRect b="8611"/>
          <a:stretch/>
        </p:blipFill>
        <p:spPr>
          <a:xfrm>
            <a:off x="874643" y="1166547"/>
            <a:ext cx="3763617" cy="5077182"/>
          </a:xfrm>
        </p:spPr>
      </p:pic>
      <p:pic>
        <p:nvPicPr>
          <p:cNvPr id="8" name="Content Placeholder 6" descr="California Department of Social Services (CDSS) logo">
            <a:extLst>
              <a:ext uri="{FF2B5EF4-FFF2-40B4-BE49-F238E27FC236}">
                <a16:creationId xmlns:a16="http://schemas.microsoft.com/office/drawing/2014/main" id="{E9355FB7-4A67-0CAB-F6B7-BF54302DDFE9}"/>
              </a:ext>
            </a:extLst>
          </p:cNvPr>
          <p:cNvPicPr>
            <a:picLocks noChangeAspect="1"/>
          </p:cNvPicPr>
          <p:nvPr/>
        </p:nvPicPr>
        <p:blipFill>
          <a:blip r:embed="rId4"/>
          <a:stretch>
            <a:fillRect/>
          </a:stretch>
        </p:blipFill>
        <p:spPr>
          <a:xfrm>
            <a:off x="7166140" y="4407276"/>
            <a:ext cx="2548621" cy="1307348"/>
          </a:xfrm>
          <a:prstGeom prst="rect">
            <a:avLst/>
          </a:prstGeom>
        </p:spPr>
      </p:pic>
      <p:sp>
        <p:nvSpPr>
          <p:cNvPr id="5" name="Footer Placeholder 4">
            <a:extLst>
              <a:ext uri="{FF2B5EF4-FFF2-40B4-BE49-F238E27FC236}">
                <a16:creationId xmlns:a16="http://schemas.microsoft.com/office/drawing/2014/main" id="{36FF7B38-8074-3087-9645-E740FB95E77B}"/>
              </a:ext>
            </a:extLst>
          </p:cNvPr>
          <p:cNvSpPr>
            <a:spLocks noGrp="1"/>
          </p:cNvSpPr>
          <p:nvPr>
            <p:ph type="ftr" sz="quarter" idx="15"/>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(2026)</a:t>
            </a:r>
            <a:endParaRPr lang="en-US" b="1" cap="all" spc="50" dirty="0">
              <a:latin typeface="Arial" pitchFamily="-83" charset="0"/>
              <a:ea typeface="Arial" pitchFamily="-83" charset="0"/>
              <a:cs typeface="Arial" pitchFamily="-83"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descr="Family Partnership and Culture publication ">
            <a:extLst>
              <a:ext uri="{FF2B5EF4-FFF2-40B4-BE49-F238E27FC236}">
                <a16:creationId xmlns:a16="http://schemas.microsoft.com/office/drawing/2014/main" id="{7C88DF27-72F7-44A2-B330-527C42D77549}"/>
              </a:ext>
            </a:extLst>
          </p:cNvPr>
          <p:cNvPicPr>
            <a:picLocks noGrp="1" noChangeAspect="1"/>
          </p:cNvPicPr>
          <p:nvPr>
            <p:ph sz="quarter" idx="13"/>
          </p:nvPr>
        </p:nvPicPr>
        <p:blipFill>
          <a:blip r:embed="rId3">
            <a:extLst>
              <a:ext uri="{28A0092B-C50C-407E-A947-70E740481C1C}">
                <a14:useLocalDpi xmlns:a14="http://schemas.microsoft.com/office/drawing/2010/main"/>
              </a:ext>
            </a:extLst>
          </a:blip>
          <a:stretch>
            <a:fillRect/>
          </a:stretch>
        </p:blipFill>
        <p:spPr bwMode="auto">
          <a:xfrm>
            <a:off x="1456016" y="1517650"/>
            <a:ext cx="3609419" cy="4791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15CEAAEC-1CE7-4405-A637-085394D9D962}"/>
              </a:ext>
            </a:extLst>
          </p:cNvPr>
          <p:cNvSpPr>
            <a:spLocks noGrp="1"/>
          </p:cNvSpPr>
          <p:nvPr>
            <p:ph type="title"/>
          </p:nvPr>
        </p:nvSpPr>
        <p:spPr/>
        <p:txBody>
          <a:bodyPr>
            <a:normAutofit/>
          </a:bodyPr>
          <a:lstStyle/>
          <a:p>
            <a:r>
              <a:rPr lang="en-US" altLang="en-US" dirty="0"/>
              <a:t>Important Publications </a:t>
            </a:r>
            <a:endParaRPr lang="en-US" dirty="0"/>
          </a:p>
        </p:txBody>
      </p:sp>
      <p:sp>
        <p:nvSpPr>
          <p:cNvPr id="6" name="Slide Number Placeholder 5">
            <a:extLst>
              <a:ext uri="{FF2B5EF4-FFF2-40B4-BE49-F238E27FC236}">
                <a16:creationId xmlns:a16="http://schemas.microsoft.com/office/drawing/2014/main" id="{9F0E9292-A0E1-1036-4744-EFA4BC61DE9E}"/>
              </a:ext>
            </a:extLst>
          </p:cNvPr>
          <p:cNvSpPr>
            <a:spLocks noGrp="1"/>
          </p:cNvSpPr>
          <p:nvPr>
            <p:ph type="sldNum" sz="quarter" idx="14"/>
          </p:nvPr>
        </p:nvSpPr>
        <p:spPr/>
        <p:txBody>
          <a:bodyPr/>
          <a:lstStyle/>
          <a:p>
            <a:fld id="{637B919E-CF91-4A4B-995A-96557E3F2BA0}" type="slidenum">
              <a:rPr lang="en-US" smtClean="0"/>
              <a:pPr/>
              <a:t>20</a:t>
            </a:fld>
            <a:endParaRPr lang="en-US"/>
          </a:p>
        </p:txBody>
      </p:sp>
      <p:sp>
        <p:nvSpPr>
          <p:cNvPr id="5" name="Footer Placeholder 4">
            <a:extLst>
              <a:ext uri="{FF2B5EF4-FFF2-40B4-BE49-F238E27FC236}">
                <a16:creationId xmlns:a16="http://schemas.microsoft.com/office/drawing/2014/main" id="{E4F198D1-0DEC-FF8D-C1A5-7B68D156FEE7}"/>
              </a:ext>
            </a:extLst>
          </p:cNvPr>
          <p:cNvSpPr>
            <a:spLocks noGrp="1"/>
          </p:cNvSpPr>
          <p:nvPr>
            <p:ph type="ftr" sz="quarter" idx="15"/>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(2026)</a:t>
            </a:r>
            <a:endParaRPr lang="en-US" b="1" cap="all" spc="50" dirty="0">
              <a:latin typeface="Arial" pitchFamily="-83" charset="0"/>
              <a:ea typeface="Arial" pitchFamily="-83" charset="0"/>
              <a:cs typeface="Arial" pitchFamily="-83" charset="0"/>
            </a:endParaRPr>
          </a:p>
        </p:txBody>
      </p:sp>
      <p:pic>
        <p:nvPicPr>
          <p:cNvPr id="4" name="Content Placeholder 4" descr="Image of Responsive Early Education for Young Children and Families Experiencing Homelessness">
            <a:extLst>
              <a:ext uri="{FF2B5EF4-FFF2-40B4-BE49-F238E27FC236}">
                <a16:creationId xmlns:a16="http://schemas.microsoft.com/office/drawing/2014/main" id="{CC62B20A-BF2E-AF1B-05D2-3DA856A1BA0A}"/>
              </a:ext>
            </a:extLst>
          </p:cNvPr>
          <p:cNvPicPr>
            <a:picLocks noGrp="1" noChangeAspect="1"/>
          </p:cNvPicPr>
          <p:nvPr>
            <p:ph sz="quarter" idx="16"/>
          </p:nvPr>
        </p:nvPicPr>
        <p:blipFill rotWithShape="1">
          <a:blip r:embed="rId4">
            <a:extLst>
              <a:ext uri="{28A0092B-C50C-407E-A947-70E740481C1C}">
                <a14:useLocalDpi xmlns:a14="http://schemas.microsoft.com/office/drawing/2010/main"/>
              </a:ext>
            </a:extLst>
          </a:blip>
          <a:srcRect t="10669" b="17693"/>
          <a:stretch/>
        </p:blipFill>
        <p:spPr>
          <a:xfrm>
            <a:off x="6945725" y="1517651"/>
            <a:ext cx="3762565" cy="4791074"/>
          </a:xfrm>
          <a:noFill/>
          <a:ln>
            <a:solidFill>
              <a:srgbClr val="0070C0"/>
            </a:solid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6BF106-95A3-F780-43B3-1DF42AA47680}"/>
              </a:ext>
            </a:extLst>
          </p:cNvPr>
          <p:cNvSpPr>
            <a:spLocks noGrp="1"/>
          </p:cNvSpPr>
          <p:nvPr>
            <p:ph sz="quarter" idx="13"/>
          </p:nvPr>
        </p:nvSpPr>
        <p:spPr>
          <a:xfrm>
            <a:off x="718685" y="1331188"/>
            <a:ext cx="6030458" cy="4395950"/>
          </a:xfrm>
        </p:spPr>
        <p:txBody>
          <a:bodyPr>
            <a:normAutofit/>
          </a:bodyPr>
          <a:lstStyle/>
          <a:p>
            <a:r>
              <a:rPr lang="en-US" sz="2600" dirty="0"/>
              <a:t>“The most important protective factor that supports young children to develop resilience in the face of sustained stress and trauma is experiencing a consistent relationship with a supportive caregiver who is responsive to the child’s needs” (</a:t>
            </a:r>
            <a:r>
              <a:rPr lang="en-US" sz="2600" i="1" dirty="0"/>
              <a:t>Responsive Early Education for Young Children and Families Experiencing Homelessness, </a:t>
            </a:r>
            <a:r>
              <a:rPr lang="en-US" sz="2600" dirty="0"/>
              <a:t>p. 74). </a:t>
            </a:r>
          </a:p>
        </p:txBody>
      </p:sp>
      <p:sp>
        <p:nvSpPr>
          <p:cNvPr id="3" name="Title 2">
            <a:extLst>
              <a:ext uri="{FF2B5EF4-FFF2-40B4-BE49-F238E27FC236}">
                <a16:creationId xmlns:a16="http://schemas.microsoft.com/office/drawing/2014/main" id="{DBCAAE6F-29E3-9E43-512C-2DE8B41DCF42}"/>
              </a:ext>
            </a:extLst>
          </p:cNvPr>
          <p:cNvSpPr>
            <a:spLocks noGrp="1"/>
          </p:cNvSpPr>
          <p:nvPr>
            <p:ph type="title"/>
          </p:nvPr>
        </p:nvSpPr>
        <p:spPr/>
        <p:txBody>
          <a:bodyPr/>
          <a:lstStyle/>
          <a:p>
            <a:r>
              <a:rPr lang="en-US" dirty="0"/>
              <a:t>Most Important Protective Factor </a:t>
            </a:r>
          </a:p>
        </p:txBody>
      </p:sp>
      <p:sp>
        <p:nvSpPr>
          <p:cNvPr id="4" name="Slide Number Placeholder 3">
            <a:extLst>
              <a:ext uri="{FF2B5EF4-FFF2-40B4-BE49-F238E27FC236}">
                <a16:creationId xmlns:a16="http://schemas.microsoft.com/office/drawing/2014/main" id="{157B4C49-7E4C-2219-C447-22D931FC3EE3}"/>
              </a:ext>
            </a:extLst>
          </p:cNvPr>
          <p:cNvSpPr>
            <a:spLocks noGrp="1"/>
          </p:cNvSpPr>
          <p:nvPr>
            <p:ph type="sldNum" sz="quarter" idx="14"/>
          </p:nvPr>
        </p:nvSpPr>
        <p:spPr/>
        <p:txBody>
          <a:bodyPr/>
          <a:lstStyle/>
          <a:p>
            <a:fld id="{637B919E-CF91-4A4B-995A-96557E3F2BA0}" type="slidenum">
              <a:rPr lang="en-US" smtClean="0"/>
              <a:pPr/>
              <a:t>21</a:t>
            </a:fld>
            <a:endParaRPr lang="en-US"/>
          </a:p>
        </p:txBody>
      </p:sp>
      <p:sp>
        <p:nvSpPr>
          <p:cNvPr id="5" name="Footer Placeholder 4">
            <a:extLst>
              <a:ext uri="{FF2B5EF4-FFF2-40B4-BE49-F238E27FC236}">
                <a16:creationId xmlns:a16="http://schemas.microsoft.com/office/drawing/2014/main" id="{2CA5AAFE-ED89-E2E9-0C81-1B84B44AB5D1}"/>
              </a:ext>
            </a:extLst>
          </p:cNvPr>
          <p:cNvSpPr>
            <a:spLocks noGrp="1"/>
          </p:cNvSpPr>
          <p:nvPr>
            <p:ph type="ftr" sz="quarter" idx="15"/>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(2026)</a:t>
            </a:r>
            <a:endParaRPr lang="en-US" b="1" cap="all" spc="50">
              <a:latin typeface="Arial" pitchFamily="-83" charset="0"/>
              <a:ea typeface="Arial" pitchFamily="-83" charset="0"/>
              <a:cs typeface="Arial" pitchFamily="-83" charset="0"/>
            </a:endParaRPr>
          </a:p>
        </p:txBody>
      </p:sp>
      <p:pic>
        <p:nvPicPr>
          <p:cNvPr id="7" name="Content Placeholder 4">
            <a:extLst>
              <a:ext uri="{FF2B5EF4-FFF2-40B4-BE49-F238E27FC236}">
                <a16:creationId xmlns:a16="http://schemas.microsoft.com/office/drawing/2014/main" id="{5E7A3E19-4D8D-9B44-6C7A-53655899AADE}"/>
              </a:ext>
              <a:ext uri="{C183D7F6-B498-43B3-948B-1728B52AA6E4}">
                <adec:decorative xmlns:adec="http://schemas.microsoft.com/office/drawing/2017/decorative" val="1"/>
              </a:ext>
            </a:extLst>
          </p:cNvPr>
          <p:cNvPicPr>
            <a:picLocks noGrp="1" noChangeAspect="1"/>
          </p:cNvPicPr>
          <p:nvPr>
            <p:ph sz="quarter" idx="16"/>
          </p:nvPr>
        </p:nvPicPr>
        <p:blipFill rotWithShape="1">
          <a:blip r:embed="rId3">
            <a:extLst>
              <a:ext uri="{28A0092B-C50C-407E-A947-70E740481C1C}">
                <a14:useLocalDpi xmlns:a14="http://schemas.microsoft.com/office/drawing/2010/main"/>
              </a:ext>
            </a:extLst>
          </a:blip>
          <a:stretch/>
        </p:blipFill>
        <p:spPr>
          <a:xfrm>
            <a:off x="6853635" y="1274414"/>
            <a:ext cx="4938553" cy="4351795"/>
          </a:xfrm>
          <a:noFill/>
          <a:ln>
            <a:solidFill>
              <a:schemeClr val="tx1">
                <a:lumMod val="50000"/>
              </a:schemeClr>
            </a:solidFill>
          </a:ln>
          <a:effectLst>
            <a:outerShdw blurRad="63500" sx="102000" sy="102000" algn="ctr" rotWithShape="0">
              <a:prstClr val="black">
                <a:alpha val="40000"/>
              </a:prstClr>
            </a:outerShdw>
          </a:effectLst>
        </p:spPr>
      </p:pic>
      <p:sp>
        <p:nvSpPr>
          <p:cNvPr id="6" name="Content Placeholder 5">
            <a:extLst>
              <a:ext uri="{FF2B5EF4-FFF2-40B4-BE49-F238E27FC236}">
                <a16:creationId xmlns:a16="http://schemas.microsoft.com/office/drawing/2014/main" id="{CFAE1F32-DAE5-49FF-3421-4DAFE3AA2B52}"/>
              </a:ext>
            </a:extLst>
          </p:cNvPr>
          <p:cNvSpPr>
            <a:spLocks noGrp="1"/>
          </p:cNvSpPr>
          <p:nvPr>
            <p:ph sz="quarter" idx="17"/>
          </p:nvPr>
        </p:nvSpPr>
        <p:spPr>
          <a:xfrm>
            <a:off x="718685" y="5741652"/>
            <a:ext cx="11197544" cy="461666"/>
          </a:xfrm>
        </p:spPr>
        <p:txBody>
          <a:bodyPr>
            <a:noAutofit/>
          </a:bodyPr>
          <a:lstStyle/>
          <a:p>
            <a:pPr algn="ctr"/>
            <a:r>
              <a:rPr lang="en-US" b="1" dirty="0">
                <a:highlight>
                  <a:srgbClr val="FEE3B8"/>
                </a:highlight>
              </a:rPr>
              <a:t>What are some strategies to creating responsive caregiving?    </a:t>
            </a:r>
          </a:p>
          <a:p>
            <a:endParaRPr lang="en-US" dirty="0"/>
          </a:p>
        </p:txBody>
      </p:sp>
      <p:sp>
        <p:nvSpPr>
          <p:cNvPr id="8" name="TextBox 7">
            <a:extLst>
              <a:ext uri="{FF2B5EF4-FFF2-40B4-BE49-F238E27FC236}">
                <a16:creationId xmlns:a16="http://schemas.microsoft.com/office/drawing/2014/main" id="{574E0657-CBF1-B529-0405-5EB4EBCB68FE}"/>
              </a:ext>
            </a:extLst>
          </p:cNvPr>
          <p:cNvSpPr txBox="1"/>
          <p:nvPr/>
        </p:nvSpPr>
        <p:spPr>
          <a:xfrm>
            <a:off x="1664381" y="5972537"/>
            <a:ext cx="7900243" cy="461665"/>
          </a:xfrm>
          <a:prstGeom prst="rect">
            <a:avLst/>
          </a:prstGeom>
          <a:noFill/>
        </p:spPr>
        <p:txBody>
          <a:bodyPr wrap="square">
            <a:spAutoFit/>
          </a:bodyPr>
          <a:lstStyle/>
          <a:p>
            <a:pPr marL="0" indent="0" algn="ctr">
              <a:buFont typeface="Arial" panose="020B0604020202020204" pitchFamily="34" charset="0"/>
              <a:buNone/>
            </a:pPr>
            <a:endParaRPr lang="en-US" sz="2400" b="1" dirty="0">
              <a:highlight>
                <a:srgbClr val="FEE3B8"/>
              </a:highlight>
            </a:endParaRPr>
          </a:p>
        </p:txBody>
      </p:sp>
    </p:spTree>
    <p:extLst>
      <p:ext uri="{BB962C8B-B14F-4D97-AF65-F5344CB8AC3E}">
        <p14:creationId xmlns:p14="http://schemas.microsoft.com/office/powerpoint/2010/main" val="3473513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46CA490F-F896-9704-8426-107479BB3B93}"/>
              </a:ext>
            </a:extLst>
          </p:cNvPr>
          <p:cNvSpPr>
            <a:spLocks noGrp="1"/>
          </p:cNvSpPr>
          <p:nvPr>
            <p:ph sz="quarter" idx="13"/>
          </p:nvPr>
        </p:nvSpPr>
        <p:spPr/>
        <p:txBody>
          <a:bodyPr>
            <a:normAutofit/>
          </a:bodyPr>
          <a:lstStyle/>
          <a:p>
            <a:pPr marL="514350" indent="-514350">
              <a:buFont typeface="+mj-lt"/>
              <a:buAutoNum type="arabicPeriod"/>
            </a:pPr>
            <a:r>
              <a:rPr lang="en-US" dirty="0"/>
              <a:t>Use person-first language. </a:t>
            </a:r>
          </a:p>
          <a:p>
            <a:pPr marL="514350" indent="-514350">
              <a:buFont typeface="+mj-lt"/>
              <a:buAutoNum type="arabicPeriod"/>
            </a:pPr>
            <a:r>
              <a:rPr lang="en-US" dirty="0"/>
              <a:t>Place informational posters about services in visible areas. </a:t>
            </a:r>
          </a:p>
          <a:p>
            <a:pPr marL="514350" indent="-514350">
              <a:buFont typeface="+mj-lt"/>
              <a:buAutoNum type="arabicPeriod"/>
            </a:pPr>
            <a:r>
              <a:rPr lang="en-US" dirty="0"/>
              <a:t>Invite families to share their stories.</a:t>
            </a:r>
          </a:p>
        </p:txBody>
      </p:sp>
      <p:sp>
        <p:nvSpPr>
          <p:cNvPr id="2" name="Title 1">
            <a:extLst>
              <a:ext uri="{FF2B5EF4-FFF2-40B4-BE49-F238E27FC236}">
                <a16:creationId xmlns:a16="http://schemas.microsoft.com/office/drawing/2014/main" id="{6057E143-BE35-0D41-A257-8018CB5197D6}"/>
              </a:ext>
            </a:extLst>
          </p:cNvPr>
          <p:cNvSpPr>
            <a:spLocks noGrp="1"/>
          </p:cNvSpPr>
          <p:nvPr>
            <p:ph type="title"/>
          </p:nvPr>
        </p:nvSpPr>
        <p:spPr/>
        <p:txBody>
          <a:bodyPr anchor="b">
            <a:normAutofit/>
          </a:bodyPr>
          <a:lstStyle/>
          <a:p>
            <a:r>
              <a:rPr lang="en-US" dirty="0"/>
              <a:t>Important: Strategies to Try</a:t>
            </a:r>
          </a:p>
        </p:txBody>
      </p:sp>
      <p:sp>
        <p:nvSpPr>
          <p:cNvPr id="17" name="Slide Number Placeholder 4">
            <a:extLst>
              <a:ext uri="{FF2B5EF4-FFF2-40B4-BE49-F238E27FC236}">
                <a16:creationId xmlns:a16="http://schemas.microsoft.com/office/drawing/2014/main" id="{9F3DD07C-FAA7-3DEA-8DE7-A47B6D973610}"/>
              </a:ext>
            </a:extLst>
          </p:cNvPr>
          <p:cNvSpPr>
            <a:spLocks noGrp="1"/>
          </p:cNvSpPr>
          <p:nvPr>
            <p:ph type="sldNum" sz="quarter" idx="16"/>
          </p:nvPr>
        </p:nvSpPr>
        <p:spPr/>
        <p:txBody>
          <a:bodyPr/>
          <a:lstStyle/>
          <a:p>
            <a:pPr>
              <a:spcAft>
                <a:spcPts val="600"/>
              </a:spcAft>
              <a:defRPr/>
            </a:pPr>
            <a:fld id="{97E65FB6-FCCC-094C-A5EB-771AE71615B9}" type="slidenum">
              <a:rPr lang="en-US"/>
              <a:pPr>
                <a:spcAft>
                  <a:spcPts val="600"/>
                </a:spcAft>
                <a:defRPr/>
              </a:pPr>
              <a:t>22</a:t>
            </a:fld>
            <a:endParaRPr lang="en-US"/>
          </a:p>
        </p:txBody>
      </p:sp>
      <p:pic>
        <p:nvPicPr>
          <p:cNvPr id="5" name="Content Placeholder 4" descr="A child sleeping with a teddy bear&#10;&#10;Description automatically generated">
            <a:extLst>
              <a:ext uri="{FF2B5EF4-FFF2-40B4-BE49-F238E27FC236}">
                <a16:creationId xmlns:a16="http://schemas.microsoft.com/office/drawing/2014/main" id="{567E0B18-297A-1B3E-7B4A-72A546B81760}"/>
              </a:ext>
            </a:extLst>
          </p:cNvPr>
          <p:cNvPicPr>
            <a:picLocks noGrp="1" noChangeAspect="1"/>
          </p:cNvPicPr>
          <p:nvPr>
            <p:ph sz="quarter" idx="14"/>
          </p:nvPr>
        </p:nvPicPr>
        <p:blipFill>
          <a:blip r:embed="rId3"/>
          <a:srcRect l="2163" r="14787" b="1"/>
          <a:stretch/>
        </p:blipFill>
        <p:spPr>
          <a:xfrm>
            <a:off x="6291826" y="1790700"/>
            <a:ext cx="5181489" cy="4578576"/>
          </a:xfrm>
          <a:prstGeom prst="rect">
            <a:avLst/>
          </a:prstGeom>
          <a:noFill/>
        </p:spPr>
      </p:pic>
      <p:sp>
        <p:nvSpPr>
          <p:cNvPr id="6" name="Footer Placeholder 5">
            <a:extLst>
              <a:ext uri="{FF2B5EF4-FFF2-40B4-BE49-F238E27FC236}">
                <a16:creationId xmlns:a16="http://schemas.microsoft.com/office/drawing/2014/main" id="{D1415F2B-7DC8-8638-8D17-347C9C07010D}"/>
              </a:ext>
            </a:extLst>
          </p:cNvPr>
          <p:cNvSpPr>
            <a:spLocks noGrp="1"/>
          </p:cNvSpPr>
          <p:nvPr>
            <p:ph type="ftr" sz="quarter" idx="15"/>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(2026)</a:t>
            </a:r>
            <a:endParaRPr lang="en-US" b="1" cap="all" spc="50">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2250191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A094308-B377-4F28-14E7-365E14FEE6C5}"/>
              </a:ext>
            </a:extLst>
          </p:cNvPr>
          <p:cNvSpPr>
            <a:spLocks noGrp="1"/>
          </p:cNvSpPr>
          <p:nvPr>
            <p:ph sz="quarter" idx="13"/>
          </p:nvPr>
        </p:nvSpPr>
        <p:spPr>
          <a:xfrm>
            <a:off x="5123543" y="409482"/>
            <a:ext cx="6458803" cy="5773603"/>
          </a:xfrm>
          <a:solidFill>
            <a:srgbClr val="FEE3B8"/>
          </a:solidFill>
          <a:ln>
            <a:solidFill>
              <a:srgbClr val="000000"/>
            </a:solidFill>
          </a:ln>
        </p:spPr>
        <p:txBody>
          <a:bodyPr>
            <a:noAutofit/>
          </a:bodyPr>
          <a:lstStyle/>
          <a:p>
            <a:pPr marL="174625" indent="-58738">
              <a:lnSpc>
                <a:spcPct val="110000"/>
              </a:lnSpc>
              <a:buNone/>
              <a:tabLst>
                <a:tab pos="6908800" algn="l"/>
              </a:tabLst>
            </a:pPr>
            <a:r>
              <a:rPr lang="en-US" sz="3200" dirty="0"/>
              <a:t>“Reflective practice </a:t>
            </a:r>
            <a:r>
              <a:rPr lang="en-US" sz="3200" dirty="0">
                <a:solidFill>
                  <a:schemeClr val="tx1">
                    <a:lumMod val="50000"/>
                  </a:schemeClr>
                </a:solidFill>
                <a:latin typeface="Arial" panose="020B0604020202020204" pitchFamily="34" charset="0"/>
                <a:cs typeface="Arial" panose="020B0604020202020204" pitchFamily="34" charset="0"/>
              </a:rPr>
              <a:t>allows teachers to think about their practice. Critical reflection is a combination of reflection and an explicit examination of the role of equity and power in teaching practice” (Responsive Early Education for Young Children and Families Experiencing Homelessness, p. 83</a:t>
            </a:r>
            <a:r>
              <a:rPr lang="en-US" sz="3200" i="1" dirty="0">
                <a:solidFill>
                  <a:schemeClr val="tx1">
                    <a:lumMod val="50000"/>
                  </a:schemeClr>
                </a:solidFill>
                <a:latin typeface="Arial" panose="020B0604020202020204" pitchFamily="34" charset="0"/>
                <a:cs typeface="Arial" panose="020B0604020202020204" pitchFamily="34" charset="0"/>
              </a:rPr>
              <a:t>)</a:t>
            </a:r>
            <a:r>
              <a:rPr lang="en-US" sz="3200" dirty="0">
                <a:solidFill>
                  <a:schemeClr val="tx1">
                    <a:lumMod val="50000"/>
                  </a:schemeClr>
                </a:solidFill>
                <a:latin typeface="Arial" panose="020B0604020202020204" pitchFamily="34" charset="0"/>
                <a:cs typeface="Arial" panose="020B0604020202020204" pitchFamily="34" charset="0"/>
              </a:rPr>
              <a:t>.</a:t>
            </a:r>
          </a:p>
          <a:p>
            <a:pPr marL="174625" indent="-58738">
              <a:buNone/>
              <a:tabLst>
                <a:tab pos="6575425" algn="l"/>
              </a:tabLst>
            </a:pPr>
            <a:r>
              <a:rPr lang="en-US" sz="3200" dirty="0"/>
              <a:t> </a:t>
            </a:r>
          </a:p>
        </p:txBody>
      </p:sp>
      <p:sp>
        <p:nvSpPr>
          <p:cNvPr id="2" name="Title 1">
            <a:extLst>
              <a:ext uri="{FF2B5EF4-FFF2-40B4-BE49-F238E27FC236}">
                <a16:creationId xmlns:a16="http://schemas.microsoft.com/office/drawing/2014/main" id="{51C76999-FC0C-214C-A5B9-9E2DCD04AEA4}"/>
              </a:ext>
            </a:extLst>
          </p:cNvPr>
          <p:cNvSpPr>
            <a:spLocks noGrp="1"/>
          </p:cNvSpPr>
          <p:nvPr>
            <p:ph type="title"/>
          </p:nvPr>
        </p:nvSpPr>
        <p:spPr>
          <a:solidFill>
            <a:srgbClr val="FEE3B8"/>
          </a:solidFill>
          <a:ln>
            <a:solidFill>
              <a:srgbClr val="282F37"/>
            </a:solidFill>
          </a:ln>
          <a:effectLst>
            <a:outerShdw blurRad="50800" dist="38100" dir="2700000" algn="tl" rotWithShape="0">
              <a:prstClr val="black">
                <a:alpha val="40000"/>
              </a:prstClr>
            </a:outerShdw>
          </a:effectLst>
        </p:spPr>
        <p:txBody>
          <a:bodyPr anchor="ctr" anchorCtr="0">
            <a:noAutofit/>
          </a:bodyPr>
          <a:lstStyle/>
          <a:p>
            <a:pPr algn="ctr"/>
            <a:r>
              <a:rPr lang="en-US" dirty="0">
                <a:solidFill>
                  <a:schemeClr val="tx1">
                    <a:lumMod val="50000"/>
                  </a:schemeClr>
                </a:solidFill>
              </a:rPr>
              <a:t>Reflective Practice</a:t>
            </a:r>
          </a:p>
        </p:txBody>
      </p:sp>
      <p:sp>
        <p:nvSpPr>
          <p:cNvPr id="5" name="Text Placeholder 4">
            <a:extLst>
              <a:ext uri="{FF2B5EF4-FFF2-40B4-BE49-F238E27FC236}">
                <a16:creationId xmlns:a16="http://schemas.microsoft.com/office/drawing/2014/main" id="{D35DCD40-BF31-B017-274E-FA2DB105A954}"/>
              </a:ext>
            </a:extLst>
          </p:cNvPr>
          <p:cNvSpPr>
            <a:spLocks noGrp="1"/>
          </p:cNvSpPr>
          <p:nvPr>
            <p:ph type="body" sz="quarter" idx="16"/>
          </p:nvPr>
        </p:nvSpPr>
        <p:spPr>
          <a:xfrm>
            <a:off x="609599" y="2409371"/>
            <a:ext cx="4107544" cy="3933372"/>
          </a:xfrm>
        </p:spPr>
        <p:txBody>
          <a:bodyPr>
            <a:normAutofit/>
          </a:bodyPr>
          <a:lstStyle/>
          <a:p>
            <a:pPr marL="60325" indent="0">
              <a:lnSpc>
                <a:spcPct val="100000"/>
              </a:lnSpc>
              <a:spcBef>
                <a:spcPts val="0"/>
              </a:spcBef>
              <a:buNone/>
            </a:pPr>
            <a:r>
              <a:rPr lang="en-US" dirty="0"/>
              <a:t>How can teachers strengthen their self-awareness about the beliefs, or assumptions, they have about children and families experiencing homelessness?</a:t>
            </a:r>
          </a:p>
          <a:p>
            <a:pPr marL="60325" indent="0">
              <a:lnSpc>
                <a:spcPct val="100000"/>
              </a:lnSpc>
              <a:spcBef>
                <a:spcPts val="0"/>
              </a:spcBef>
              <a:buNone/>
            </a:pPr>
            <a:endParaRPr lang="en-US" dirty="0"/>
          </a:p>
        </p:txBody>
      </p:sp>
      <p:sp>
        <p:nvSpPr>
          <p:cNvPr id="8" name="Slide Number Placeholder 7">
            <a:extLst>
              <a:ext uri="{FF2B5EF4-FFF2-40B4-BE49-F238E27FC236}">
                <a16:creationId xmlns:a16="http://schemas.microsoft.com/office/drawing/2014/main" id="{20041643-00DD-F06F-01B2-CC65CCCA9786}"/>
              </a:ext>
            </a:extLst>
          </p:cNvPr>
          <p:cNvSpPr>
            <a:spLocks noGrp="1"/>
          </p:cNvSpPr>
          <p:nvPr>
            <p:ph type="sldNum" sz="quarter" idx="4"/>
          </p:nvPr>
        </p:nvSpPr>
        <p:spPr/>
        <p:txBody>
          <a:bodyPr/>
          <a:lstStyle/>
          <a:p>
            <a:fld id="{292BE913-B069-4CCA-A0CF-02A9092CBCC9}" type="slidenum">
              <a:rPr lang="en-US" smtClean="0"/>
              <a:pPr/>
              <a:t>23</a:t>
            </a:fld>
            <a:endParaRPr lang="en-US" dirty="0"/>
          </a:p>
        </p:txBody>
      </p:sp>
    </p:spTree>
    <p:extLst>
      <p:ext uri="{BB962C8B-B14F-4D97-AF65-F5344CB8AC3E}">
        <p14:creationId xmlns:p14="http://schemas.microsoft.com/office/powerpoint/2010/main" val="1885727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a:extLst>
              <a:ext uri="{FF2B5EF4-FFF2-40B4-BE49-F238E27FC236}">
                <a16:creationId xmlns:a16="http://schemas.microsoft.com/office/drawing/2014/main" id="{7E820243-249D-42CE-929C-5F125DE00792}"/>
              </a:ext>
            </a:extLst>
          </p:cNvPr>
          <p:cNvSpPr>
            <a:spLocks noGrp="1" noChangeArrowheads="1"/>
          </p:cNvSpPr>
          <p:nvPr>
            <p:ph type="title"/>
          </p:nvPr>
        </p:nvSpPr>
        <p:spPr/>
        <p:txBody>
          <a:bodyPr>
            <a:normAutofit/>
          </a:bodyPr>
          <a:lstStyle/>
          <a:p>
            <a:pPr eaLnBrk="1" hangingPunct="1"/>
            <a:r>
              <a:rPr lang="en-US" altLang="en-US" sz="4000" dirty="0"/>
              <a:t>Building Successful Relationships With Families</a:t>
            </a:r>
          </a:p>
        </p:txBody>
      </p:sp>
      <p:sp>
        <p:nvSpPr>
          <p:cNvPr id="79875" name="Content Placeholder 2">
            <a:extLst>
              <a:ext uri="{FF2B5EF4-FFF2-40B4-BE49-F238E27FC236}">
                <a16:creationId xmlns:a16="http://schemas.microsoft.com/office/drawing/2014/main" id="{1E8A2BDD-F27D-44DD-A546-48EDD8D9BE53}"/>
              </a:ext>
            </a:extLst>
          </p:cNvPr>
          <p:cNvSpPr>
            <a:spLocks noGrp="1"/>
          </p:cNvSpPr>
          <p:nvPr>
            <p:ph sz="quarter" idx="13"/>
          </p:nvPr>
        </p:nvSpPr>
        <p:spPr/>
        <p:txBody>
          <a:bodyPr/>
          <a:lstStyle/>
          <a:p>
            <a:pPr marL="0" indent="0" eaLnBrk="1" hangingPunct="1">
              <a:buNone/>
              <a:defRPr/>
            </a:pPr>
            <a:r>
              <a:rPr lang="en-US" altLang="en-US" sz="2800" b="1" dirty="0"/>
              <a:t>What does it take to build successful relationships?</a:t>
            </a:r>
          </a:p>
          <a:p>
            <a:pPr marL="457200" indent="-457200" eaLnBrk="1" hangingPunct="1">
              <a:spcBef>
                <a:spcPts val="600"/>
              </a:spcBef>
              <a:buFont typeface="Arial" panose="020B0604020202020204" pitchFamily="34" charset="0"/>
              <a:buChar char="•"/>
              <a:defRPr/>
            </a:pPr>
            <a:r>
              <a:rPr lang="en-US" altLang="en-US" sz="2800" dirty="0"/>
              <a:t>Mutual trust and respect</a:t>
            </a:r>
          </a:p>
          <a:p>
            <a:pPr marL="457200" indent="-457200" eaLnBrk="1" hangingPunct="1">
              <a:spcBef>
                <a:spcPts val="600"/>
              </a:spcBef>
              <a:buFont typeface="Arial" panose="020B0604020202020204" pitchFamily="34" charset="0"/>
              <a:buChar char="•"/>
              <a:defRPr/>
            </a:pPr>
            <a:r>
              <a:rPr lang="en-US" altLang="en-US" sz="2800" dirty="0"/>
              <a:t>Environments that give positive messages to families, like </a:t>
            </a:r>
            <a:r>
              <a:rPr lang="en-US" altLang="ja-JP" sz="2800" dirty="0"/>
              <a:t>“You belong here.”</a:t>
            </a:r>
          </a:p>
          <a:p>
            <a:pPr marL="457200" indent="-457200" eaLnBrk="1" hangingPunct="1">
              <a:spcBef>
                <a:spcPts val="600"/>
              </a:spcBef>
              <a:buFont typeface="Arial" panose="020B0604020202020204" pitchFamily="34" charset="0"/>
              <a:buChar char="•"/>
              <a:defRPr/>
            </a:pPr>
            <a:r>
              <a:rPr lang="en-US" altLang="en-US" sz="2800" dirty="0"/>
              <a:t>Supportive communication</a:t>
            </a:r>
          </a:p>
          <a:p>
            <a:pPr marL="457200" indent="-457200" eaLnBrk="1" hangingPunct="1">
              <a:spcBef>
                <a:spcPts val="600"/>
              </a:spcBef>
              <a:buFont typeface="Arial" panose="020B0604020202020204" pitchFamily="34" charset="0"/>
              <a:buChar char="•"/>
              <a:defRPr/>
            </a:pPr>
            <a:r>
              <a:rPr lang="en-US" altLang="en-US" sz="2800" dirty="0"/>
              <a:t>Recognition of working with families as partners</a:t>
            </a:r>
          </a:p>
          <a:p>
            <a:pPr eaLnBrk="1" hangingPunct="1">
              <a:defRPr/>
            </a:pPr>
            <a:r>
              <a:rPr lang="en-US" altLang="en-US" b="1" dirty="0"/>
              <a:t>What else does it take?</a:t>
            </a:r>
          </a:p>
        </p:txBody>
      </p:sp>
      <p:sp>
        <p:nvSpPr>
          <p:cNvPr id="4" name="Footer Placeholder 3">
            <a:extLst>
              <a:ext uri="{FF2B5EF4-FFF2-40B4-BE49-F238E27FC236}">
                <a16:creationId xmlns:a16="http://schemas.microsoft.com/office/drawing/2014/main" id="{78F3A5B5-4250-B170-696B-A5194983428C}"/>
              </a:ext>
            </a:extLst>
          </p:cNvPr>
          <p:cNvSpPr>
            <a:spLocks noGrp="1"/>
          </p:cNvSpPr>
          <p:nvPr>
            <p:ph type="ftr" sz="quarter" idx="3"/>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(2026)</a:t>
            </a:r>
            <a:endParaRPr lang="en-US" b="1" cap="all" spc="50">
              <a:latin typeface="Arial" pitchFamily="-83" charset="0"/>
              <a:ea typeface="Arial" pitchFamily="-83" charset="0"/>
              <a:cs typeface="Arial" pitchFamily="-83" charset="0"/>
            </a:endParaRPr>
          </a:p>
        </p:txBody>
      </p:sp>
      <p:sp>
        <p:nvSpPr>
          <p:cNvPr id="5" name="Slide Number Placeholder 4">
            <a:extLst>
              <a:ext uri="{FF2B5EF4-FFF2-40B4-BE49-F238E27FC236}">
                <a16:creationId xmlns:a16="http://schemas.microsoft.com/office/drawing/2014/main" id="{DA28C565-F801-9C05-C1EC-F0444951325A}"/>
              </a:ext>
            </a:extLst>
          </p:cNvPr>
          <p:cNvSpPr>
            <a:spLocks noGrp="1"/>
          </p:cNvSpPr>
          <p:nvPr>
            <p:ph type="sldNum" sz="quarter" idx="4"/>
          </p:nvPr>
        </p:nvSpPr>
        <p:spPr/>
        <p:txBody>
          <a:bodyPr/>
          <a:lstStyle/>
          <a:p>
            <a:fld id="{637B919E-CF91-4A4B-995A-96557E3F2BA0}"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614FD9-CDA0-4673-814D-15795071838E}"/>
              </a:ext>
            </a:extLst>
          </p:cNvPr>
          <p:cNvSpPr>
            <a:spLocks noGrp="1"/>
          </p:cNvSpPr>
          <p:nvPr>
            <p:ph type="title"/>
          </p:nvPr>
        </p:nvSpPr>
        <p:spPr>
          <a:xfrm>
            <a:off x="683395" y="365127"/>
            <a:ext cx="6937248" cy="1006473"/>
          </a:xfrm>
        </p:spPr>
        <p:txBody>
          <a:bodyPr>
            <a:normAutofit fontScale="90000"/>
          </a:bodyPr>
          <a:lstStyle/>
          <a:p>
            <a:r>
              <a:rPr lang="en-US" dirty="0"/>
              <a:t>Strategies for Building Relationships</a:t>
            </a:r>
          </a:p>
        </p:txBody>
      </p:sp>
      <p:sp>
        <p:nvSpPr>
          <p:cNvPr id="6" name="Content Placeholder 5">
            <a:extLst>
              <a:ext uri="{FF2B5EF4-FFF2-40B4-BE49-F238E27FC236}">
                <a16:creationId xmlns:a16="http://schemas.microsoft.com/office/drawing/2014/main" id="{BF220FC2-37E4-4314-AAD7-D240F394BD9E}"/>
              </a:ext>
            </a:extLst>
          </p:cNvPr>
          <p:cNvSpPr>
            <a:spLocks noGrp="1"/>
          </p:cNvSpPr>
          <p:nvPr>
            <p:ph sz="quarter" idx="13"/>
          </p:nvPr>
        </p:nvSpPr>
        <p:spPr/>
        <p:txBody>
          <a:bodyPr/>
          <a:lstStyle/>
          <a:p>
            <a:pPr marL="457200" indent="-457200">
              <a:buFont typeface="Arial" panose="020B0604020202020204" pitchFamily="34" charset="0"/>
              <a:buChar char="•"/>
            </a:pPr>
            <a:r>
              <a:rPr lang="en-US" dirty="0"/>
              <a:t>Learn first, teach second.</a:t>
            </a:r>
          </a:p>
          <a:p>
            <a:pPr marL="457200" indent="-457200">
              <a:buFont typeface="Arial" panose="020B0604020202020204" pitchFamily="34" charset="0"/>
              <a:buChar char="•"/>
            </a:pPr>
            <a:r>
              <a:rPr lang="en-US" dirty="0"/>
              <a:t>Participate in community cultural gatherings that are open to the public.</a:t>
            </a:r>
          </a:p>
          <a:p>
            <a:pPr marL="0" indent="0">
              <a:buNone/>
            </a:pPr>
            <a:r>
              <a:rPr lang="en-US" sz="2000" dirty="0">
                <a:hlinkClick r:id="rId3"/>
              </a:rPr>
              <a:t>Source: Best Practices: Family Partnerships and Culture</a:t>
            </a:r>
            <a:endParaRPr lang="en-US" sz="2000" dirty="0"/>
          </a:p>
        </p:txBody>
      </p:sp>
      <p:pic>
        <p:nvPicPr>
          <p:cNvPr id="89091" name="Content Placeholder 1" descr="family posing for photo">
            <a:extLst>
              <a:ext uri="{FF2B5EF4-FFF2-40B4-BE49-F238E27FC236}">
                <a16:creationId xmlns:a16="http://schemas.microsoft.com/office/drawing/2014/main" id="{07872FBF-F8B6-4623-B5F6-6A4244993436}"/>
              </a:ext>
            </a:extLst>
          </p:cNvPr>
          <p:cNvPicPr>
            <a:picLocks noGrp="1" noChangeAspect="1"/>
          </p:cNvPicPr>
          <p:nvPr>
            <p:ph sz="quarter" idx="16"/>
          </p:nvPr>
        </p:nvPicPr>
        <p:blipFill>
          <a:blip r:embed="rId4">
            <a:extLst>
              <a:ext uri="{28A0092B-C50C-407E-A947-70E740481C1C}">
                <a14:useLocalDpi xmlns:a14="http://schemas.microsoft.com/office/drawing/2010/main"/>
              </a:ext>
            </a:extLst>
          </a:blip>
          <a:stretch>
            <a:fillRect/>
          </a:stretch>
        </p:blipFill>
        <p:spPr>
          <a:xfrm>
            <a:off x="6620610" y="365127"/>
            <a:ext cx="4788717" cy="5764196"/>
          </a:xfrm>
        </p:spPr>
      </p:pic>
      <p:sp>
        <p:nvSpPr>
          <p:cNvPr id="5" name="Footer Placeholder 4">
            <a:extLst>
              <a:ext uri="{FF2B5EF4-FFF2-40B4-BE49-F238E27FC236}">
                <a16:creationId xmlns:a16="http://schemas.microsoft.com/office/drawing/2014/main" id="{D224F13C-E8E5-7A7A-E7E8-102984BFC374}"/>
              </a:ext>
            </a:extLst>
          </p:cNvPr>
          <p:cNvSpPr>
            <a:spLocks noGrp="1"/>
          </p:cNvSpPr>
          <p:nvPr>
            <p:ph type="ftr" sz="quarter" idx="15"/>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(2026)</a:t>
            </a:r>
            <a:endParaRPr lang="en-US" b="1" cap="all" spc="50">
              <a:latin typeface="Arial" pitchFamily="-83" charset="0"/>
              <a:ea typeface="Arial" pitchFamily="-83" charset="0"/>
              <a:cs typeface="Arial" pitchFamily="-83" charset="0"/>
            </a:endParaRPr>
          </a:p>
        </p:txBody>
      </p:sp>
      <p:sp>
        <p:nvSpPr>
          <p:cNvPr id="7" name="Slide Number Placeholder 6">
            <a:extLst>
              <a:ext uri="{FF2B5EF4-FFF2-40B4-BE49-F238E27FC236}">
                <a16:creationId xmlns:a16="http://schemas.microsoft.com/office/drawing/2014/main" id="{915B7B76-D2D3-BFB1-F352-583440185697}"/>
              </a:ext>
            </a:extLst>
          </p:cNvPr>
          <p:cNvSpPr>
            <a:spLocks noGrp="1"/>
          </p:cNvSpPr>
          <p:nvPr>
            <p:ph type="sldNum" sz="quarter" idx="14"/>
          </p:nvPr>
        </p:nvSpPr>
        <p:spPr/>
        <p:txBody>
          <a:bodyPr/>
          <a:lstStyle/>
          <a:p>
            <a:fld id="{637B919E-CF91-4A4B-995A-96557E3F2BA0}"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a:extLst>
              <a:ext uri="{FF2B5EF4-FFF2-40B4-BE49-F238E27FC236}">
                <a16:creationId xmlns:a16="http://schemas.microsoft.com/office/drawing/2014/main" id="{B87B2130-8E54-4AF7-9AE6-F260AAA87750}"/>
              </a:ext>
            </a:extLst>
          </p:cNvPr>
          <p:cNvSpPr>
            <a:spLocks noGrp="1" noChangeArrowheads="1"/>
          </p:cNvSpPr>
          <p:nvPr>
            <p:ph type="title"/>
          </p:nvPr>
        </p:nvSpPr>
        <p:spPr>
          <a:xfrm>
            <a:off x="683395" y="365127"/>
            <a:ext cx="10789920" cy="1006473"/>
          </a:xfrm>
        </p:spPr>
        <p:txBody>
          <a:bodyPr anchor="b">
            <a:normAutofit/>
          </a:bodyPr>
          <a:lstStyle/>
          <a:p>
            <a:r>
              <a:rPr lang="en-US" altLang="en-US" dirty="0"/>
              <a:t>Family Values </a:t>
            </a:r>
          </a:p>
        </p:txBody>
      </p:sp>
      <p:sp>
        <p:nvSpPr>
          <p:cNvPr id="3" name="Content Placeholder 2">
            <a:extLst>
              <a:ext uri="{FF2B5EF4-FFF2-40B4-BE49-F238E27FC236}">
                <a16:creationId xmlns:a16="http://schemas.microsoft.com/office/drawing/2014/main" id="{2462C842-C7C1-4928-8122-CE594202F621}"/>
              </a:ext>
            </a:extLst>
          </p:cNvPr>
          <p:cNvSpPr>
            <a:spLocks noGrp="1"/>
          </p:cNvSpPr>
          <p:nvPr>
            <p:ph sz="quarter" idx="13"/>
          </p:nvPr>
        </p:nvSpPr>
        <p:spPr>
          <a:xfrm>
            <a:off x="718685" y="1517914"/>
            <a:ext cx="5682115" cy="4790926"/>
          </a:xfrm>
        </p:spPr>
        <p:txBody>
          <a:bodyPr>
            <a:normAutofit/>
          </a:bodyPr>
          <a:lstStyle/>
          <a:p>
            <a:pPr marL="0" indent="0">
              <a:lnSpc>
                <a:spcPct val="90000"/>
              </a:lnSpc>
              <a:buNone/>
              <a:defRPr/>
            </a:pPr>
            <a:r>
              <a:rPr lang="en-US" dirty="0"/>
              <a:t>How does our program…</a:t>
            </a:r>
          </a:p>
          <a:p>
            <a:pPr marL="347663" indent="-290513">
              <a:lnSpc>
                <a:spcPct val="90000"/>
              </a:lnSpc>
              <a:buFont typeface="Arial" panose="020B0604020202020204" pitchFamily="34" charset="0"/>
              <a:buChar char="•"/>
              <a:defRPr/>
            </a:pPr>
            <a:r>
              <a:rPr lang="en-US" dirty="0"/>
              <a:t>Value families and their contribution to children’s learning?</a:t>
            </a:r>
          </a:p>
          <a:p>
            <a:pPr marL="347663" indent="-290513">
              <a:lnSpc>
                <a:spcPct val="90000"/>
              </a:lnSpc>
              <a:buFont typeface="Arial" panose="020B0604020202020204" pitchFamily="34" charset="0"/>
              <a:buChar char="•"/>
              <a:defRPr/>
            </a:pPr>
            <a:r>
              <a:rPr lang="en-US" dirty="0"/>
              <a:t>Approach cultural variation with an open mind?</a:t>
            </a:r>
          </a:p>
          <a:p>
            <a:pPr marL="347663" indent="-290513">
              <a:lnSpc>
                <a:spcPct val="90000"/>
              </a:lnSpc>
              <a:buFont typeface="Arial" panose="020B0604020202020204" pitchFamily="34" charset="0"/>
              <a:buChar char="•"/>
              <a:defRPr/>
            </a:pPr>
            <a:r>
              <a:rPr lang="en-US" dirty="0"/>
              <a:t>Apply knowledge gained about families, including their values and beliefs, to teaching and learning?</a:t>
            </a:r>
          </a:p>
        </p:txBody>
      </p:sp>
      <p:pic>
        <p:nvPicPr>
          <p:cNvPr id="7" name="Picture 2" descr="Your mind is like a parachute, it only works when it is open.">
            <a:extLst>
              <a:ext uri="{FF2B5EF4-FFF2-40B4-BE49-F238E27FC236}">
                <a16:creationId xmlns:a16="http://schemas.microsoft.com/office/drawing/2014/main" id="{9D053C51-D402-492B-BAA4-6FF10B7E1ACF}"/>
              </a:ext>
              <a:ext uri="{C183D7F6-B498-43B3-948B-1728B52AA6E4}">
                <adec:decorative xmlns:adec="http://schemas.microsoft.com/office/drawing/2017/decorative" val="0"/>
              </a:ext>
            </a:extLst>
          </p:cNvPr>
          <p:cNvPicPr>
            <a:picLocks noGrp="1" noChangeAspect="1" noChangeArrowheads="1"/>
          </p:cNvPicPr>
          <p:nvPr>
            <p:ph sz="quarter" idx="16"/>
          </p:nvPr>
        </p:nvPicPr>
        <p:blipFill>
          <a:blip r:embed="rId3">
            <a:extLst>
              <a:ext uri="{28A0092B-C50C-407E-A947-70E740481C1C}">
                <a14:useLocalDpi xmlns:a14="http://schemas.microsoft.com/office/drawing/2010/main"/>
              </a:ext>
            </a:extLst>
          </a:blip>
          <a:stretch>
            <a:fillRect/>
          </a:stretch>
        </p:blipFill>
        <p:spPr bwMode="auto">
          <a:xfrm rot="21600000">
            <a:off x="7177223" y="365127"/>
            <a:ext cx="4106713" cy="58251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Footer Placeholder 4">
            <a:extLst>
              <a:ext uri="{FF2B5EF4-FFF2-40B4-BE49-F238E27FC236}">
                <a16:creationId xmlns:a16="http://schemas.microsoft.com/office/drawing/2014/main" id="{362EBF21-2390-439C-F5CD-E97F7822538F}"/>
              </a:ext>
            </a:extLst>
          </p:cNvPr>
          <p:cNvSpPr>
            <a:spLocks noGrp="1"/>
          </p:cNvSpPr>
          <p:nvPr>
            <p:ph type="ftr" sz="quarter" idx="15"/>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(2026)</a:t>
            </a:r>
            <a:endParaRPr lang="en-US" b="1" cap="all" spc="50">
              <a:latin typeface="Arial" pitchFamily="-83" charset="0"/>
              <a:ea typeface="Arial" pitchFamily="-83" charset="0"/>
              <a:cs typeface="Arial" pitchFamily="-83" charset="0"/>
            </a:endParaRPr>
          </a:p>
        </p:txBody>
      </p:sp>
      <p:sp>
        <p:nvSpPr>
          <p:cNvPr id="6" name="Slide Number Placeholder 5">
            <a:extLst>
              <a:ext uri="{FF2B5EF4-FFF2-40B4-BE49-F238E27FC236}">
                <a16:creationId xmlns:a16="http://schemas.microsoft.com/office/drawing/2014/main" id="{E683D214-B03C-FA13-09B3-E2138AC1E4FC}"/>
              </a:ext>
            </a:extLst>
          </p:cNvPr>
          <p:cNvSpPr>
            <a:spLocks noGrp="1"/>
          </p:cNvSpPr>
          <p:nvPr>
            <p:ph type="sldNum" sz="quarter" idx="14"/>
          </p:nvPr>
        </p:nvSpPr>
        <p:spPr/>
        <p:txBody>
          <a:bodyPr/>
          <a:lstStyle/>
          <a:p>
            <a:fld id="{637B919E-CF91-4A4B-995A-96557E3F2BA0}"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Content Placeholder 4">
            <a:extLst>
              <a:ext uri="{FF2B5EF4-FFF2-40B4-BE49-F238E27FC236}">
                <a16:creationId xmlns:a16="http://schemas.microsoft.com/office/drawing/2014/main" id="{5DA529CA-FF3B-47AA-97D7-5B3330DA4726}"/>
              </a:ext>
              <a:ext uri="{C183D7F6-B498-43B3-948B-1728B52AA6E4}">
                <adec:decorative xmlns:adec="http://schemas.microsoft.com/office/drawing/2017/decorative" val="1"/>
              </a:ext>
            </a:extLst>
          </p:cNvPr>
          <p:cNvPicPr>
            <a:picLocks noGrp="1" noChangeAspect="1" noChangeArrowheads="1"/>
          </p:cNvPicPr>
          <p:nvPr>
            <p:ph sz="quarter" idx="13"/>
          </p:nvPr>
        </p:nvPicPr>
        <p:blipFill>
          <a:blip r:embed="rId3">
            <a:extLst>
              <a:ext uri="{28A0092B-C50C-407E-A947-70E740481C1C}">
                <a14:useLocalDpi xmlns:a14="http://schemas.microsoft.com/office/drawing/2010/main"/>
              </a:ext>
            </a:extLst>
          </a:blip>
          <a:stretch>
            <a:fillRect/>
          </a:stretch>
        </p:blipFill>
        <p:spPr>
          <a:xfrm>
            <a:off x="2939981" y="1790700"/>
            <a:ext cx="6275526" cy="4702175"/>
          </a:xfrm>
        </p:spPr>
      </p:pic>
      <p:sp>
        <p:nvSpPr>
          <p:cNvPr id="123905" name="Title 1">
            <a:extLst>
              <a:ext uri="{FF2B5EF4-FFF2-40B4-BE49-F238E27FC236}">
                <a16:creationId xmlns:a16="http://schemas.microsoft.com/office/drawing/2014/main" id="{950F6E69-77AD-4C92-8730-7D3DF1559199}"/>
              </a:ext>
            </a:extLst>
          </p:cNvPr>
          <p:cNvSpPr>
            <a:spLocks noGrp="1" noChangeArrowheads="1"/>
          </p:cNvSpPr>
          <p:nvPr>
            <p:ph type="title"/>
          </p:nvPr>
        </p:nvSpPr>
        <p:spPr/>
        <p:txBody>
          <a:bodyPr/>
          <a:lstStyle/>
          <a:p>
            <a:r>
              <a:rPr lang="en-US" altLang="en-US" dirty="0"/>
              <a:t>Q and A</a:t>
            </a:r>
          </a:p>
        </p:txBody>
      </p:sp>
      <p:sp>
        <p:nvSpPr>
          <p:cNvPr id="4" name="Footer Placeholder 3">
            <a:extLst>
              <a:ext uri="{FF2B5EF4-FFF2-40B4-BE49-F238E27FC236}">
                <a16:creationId xmlns:a16="http://schemas.microsoft.com/office/drawing/2014/main" id="{4096440B-2885-563D-BF16-16C721F28408}"/>
              </a:ext>
            </a:extLst>
          </p:cNvPr>
          <p:cNvSpPr>
            <a:spLocks noGrp="1"/>
          </p:cNvSpPr>
          <p:nvPr>
            <p:ph type="ftr" sz="quarter" idx="3"/>
          </p:nvPr>
        </p:nvSpPr>
        <p:spPr/>
        <p:txBody>
          <a:bodyPr/>
          <a:lstStyle/>
          <a:p>
            <a:r>
              <a:rPr lang="en-US" b="1" cap="all" spc="50" dirty="0">
                <a:latin typeface="Arial" pitchFamily="-83" charset="0"/>
                <a:ea typeface="Times New Roman" pitchFamily="-83" charset="0"/>
                <a:cs typeface="Times New Roman" pitchFamily="-83" charset="0"/>
              </a:rPr>
              <a:t>State of California Department of Social Services, Copyright (2026)</a:t>
            </a:r>
            <a:endParaRPr lang="en-US" b="1" cap="all" spc="50" dirty="0">
              <a:latin typeface="Arial" pitchFamily="-83" charset="0"/>
              <a:ea typeface="Arial" pitchFamily="-83" charset="0"/>
              <a:cs typeface="Arial" pitchFamily="-83" charset="0"/>
            </a:endParaRPr>
          </a:p>
        </p:txBody>
      </p:sp>
      <p:sp>
        <p:nvSpPr>
          <p:cNvPr id="5" name="Slide Number Placeholder 4">
            <a:extLst>
              <a:ext uri="{FF2B5EF4-FFF2-40B4-BE49-F238E27FC236}">
                <a16:creationId xmlns:a16="http://schemas.microsoft.com/office/drawing/2014/main" id="{96E9AF31-3E64-692B-DA78-BE5DC9C0762C}"/>
              </a:ext>
            </a:extLst>
          </p:cNvPr>
          <p:cNvSpPr>
            <a:spLocks noGrp="1"/>
          </p:cNvSpPr>
          <p:nvPr>
            <p:ph type="sldNum" sz="quarter" idx="4"/>
          </p:nvPr>
        </p:nvSpPr>
        <p:spPr/>
        <p:txBody>
          <a:bodyPr/>
          <a:lstStyle/>
          <a:p>
            <a:fld id="{637B919E-CF91-4A4B-995A-96557E3F2BA0}"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1ABFE6-4F81-AD07-CF65-25213195CD39}"/>
              </a:ext>
            </a:extLst>
          </p:cNvPr>
          <p:cNvSpPr>
            <a:spLocks noGrp="1"/>
          </p:cNvSpPr>
          <p:nvPr>
            <p:ph type="title"/>
          </p:nvPr>
        </p:nvSpPr>
        <p:spPr>
          <a:xfrm>
            <a:off x="683395" y="365127"/>
            <a:ext cx="10789920" cy="1325563"/>
          </a:xfrm>
        </p:spPr>
        <p:txBody>
          <a:bodyPr/>
          <a:lstStyle/>
          <a:p>
            <a:r>
              <a:rPr lang="en-US" dirty="0"/>
              <a:t>Resources that Support Family Partnerships</a:t>
            </a:r>
          </a:p>
        </p:txBody>
      </p:sp>
      <p:sp>
        <p:nvSpPr>
          <p:cNvPr id="11" name="Content Placeholder 10">
            <a:extLst>
              <a:ext uri="{FF2B5EF4-FFF2-40B4-BE49-F238E27FC236}">
                <a16:creationId xmlns:a16="http://schemas.microsoft.com/office/drawing/2014/main" id="{C61D266D-A8DB-0FEF-24A4-4BD6B477FFC8}"/>
              </a:ext>
            </a:extLst>
          </p:cNvPr>
          <p:cNvSpPr>
            <a:spLocks noGrp="1"/>
          </p:cNvSpPr>
          <p:nvPr>
            <p:ph sz="quarter" idx="13"/>
          </p:nvPr>
        </p:nvSpPr>
        <p:spPr/>
        <p:txBody>
          <a:bodyPr/>
          <a:lstStyle/>
          <a:p>
            <a:pPr marL="457200" indent="-457200">
              <a:buFont typeface="Arial" panose="020B0604020202020204" pitchFamily="34" charset="0"/>
              <a:buChar char="•"/>
            </a:pPr>
            <a:r>
              <a:rPr lang="en-US" dirty="0">
                <a:hlinkClick r:id="rId3"/>
              </a:rPr>
              <a:t>DRDP Online</a:t>
            </a:r>
            <a:endParaRPr lang="en-US" dirty="0"/>
          </a:p>
          <a:p>
            <a:pPr marL="457200" indent="-457200">
              <a:buFont typeface="Arial" panose="020B0604020202020204" pitchFamily="34" charset="0"/>
              <a:buChar char="•"/>
            </a:pPr>
            <a:r>
              <a:rPr lang="en-US" altLang="en-US" dirty="0">
                <a:hlinkClick r:id="rId4"/>
              </a:rPr>
              <a:t>Curriculum Frameworks</a:t>
            </a:r>
            <a:endParaRPr lang="en-US" dirty="0"/>
          </a:p>
          <a:p>
            <a:pPr marL="457200" indent="-457200">
              <a:buFont typeface="Arial" panose="020B0604020202020204" pitchFamily="34" charset="0"/>
              <a:buChar char="•"/>
            </a:pPr>
            <a:r>
              <a:rPr lang="en-US" dirty="0">
                <a:hlinkClick r:id="rId5"/>
              </a:rPr>
              <a:t>All About Young Children</a:t>
            </a:r>
            <a:endParaRPr lang="en-US" dirty="0"/>
          </a:p>
          <a:p>
            <a:pPr marL="457200" indent="-457200">
              <a:buFont typeface="Arial" panose="020B0604020202020204" pitchFamily="34" charset="0"/>
              <a:buChar char="•"/>
            </a:pPr>
            <a:r>
              <a:rPr lang="en-US" altLang="en-US" dirty="0">
                <a:hlinkClick r:id="rId6"/>
              </a:rPr>
              <a:t>California Early Childhood Online (CECO) </a:t>
            </a:r>
            <a:endParaRPr lang="en-US" altLang="en-US" dirty="0"/>
          </a:p>
          <a:p>
            <a:pPr marL="457200" indent="-457200">
              <a:buFont typeface="Arial" panose="020B0604020202020204" pitchFamily="34" charset="0"/>
              <a:buChar char="•"/>
            </a:pPr>
            <a:r>
              <a:rPr lang="en-US" altLang="en-US" dirty="0">
                <a:hlinkClick r:id="rId7"/>
              </a:rPr>
              <a:t>Best Practices Family Partnerships and Culture </a:t>
            </a:r>
            <a:endParaRPr lang="en-US" altLang="en-US" dirty="0"/>
          </a:p>
          <a:p>
            <a:pPr marL="457200" indent="-457200">
              <a:buFont typeface="Arial" panose="020B0604020202020204" pitchFamily="34" charset="0"/>
              <a:buChar char="•"/>
            </a:pPr>
            <a:r>
              <a:rPr lang="en-US" altLang="en-US" dirty="0">
                <a:hlinkClick r:id="rId8"/>
              </a:rPr>
              <a:t>HeadStart.gov website</a:t>
            </a:r>
            <a:endParaRPr lang="en-US" altLang="en-US" dirty="0"/>
          </a:p>
        </p:txBody>
      </p:sp>
      <p:sp>
        <p:nvSpPr>
          <p:cNvPr id="2" name="Footer Placeholder 1">
            <a:extLst>
              <a:ext uri="{FF2B5EF4-FFF2-40B4-BE49-F238E27FC236}">
                <a16:creationId xmlns:a16="http://schemas.microsoft.com/office/drawing/2014/main" id="{60CF7C76-B934-E177-8065-1B56208625D5}"/>
              </a:ext>
            </a:extLst>
          </p:cNvPr>
          <p:cNvSpPr>
            <a:spLocks noGrp="1"/>
          </p:cNvSpPr>
          <p:nvPr>
            <p:ph type="ftr" sz="quarter" idx="3"/>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(2026)</a:t>
            </a:r>
          </a:p>
          <a:p>
            <a:r>
              <a:rPr lang="en-US" b="1" cap="all" spc="50">
                <a:latin typeface="Arial" pitchFamily="-83" charset="0"/>
                <a:ea typeface="Times New Roman" pitchFamily="-83" charset="0"/>
                <a:cs typeface="Times New Roman" pitchFamily="-83" charset="0"/>
              </a:rPr>
              <a:t>
</a:t>
            </a:r>
            <a:endParaRPr lang="en-US" b="1" cap="all" spc="50">
              <a:latin typeface="Arial" pitchFamily="-83" charset="0"/>
              <a:ea typeface="Arial" pitchFamily="-83" charset="0"/>
              <a:cs typeface="Arial" pitchFamily="-83" charset="0"/>
            </a:endParaRPr>
          </a:p>
        </p:txBody>
      </p:sp>
      <p:sp>
        <p:nvSpPr>
          <p:cNvPr id="3" name="Slide Number Placeholder 2">
            <a:extLst>
              <a:ext uri="{FF2B5EF4-FFF2-40B4-BE49-F238E27FC236}">
                <a16:creationId xmlns:a16="http://schemas.microsoft.com/office/drawing/2014/main" id="{EEB62D7A-EA2C-9A94-4F5E-753FFA09E127}"/>
              </a:ext>
            </a:extLst>
          </p:cNvPr>
          <p:cNvSpPr>
            <a:spLocks noGrp="1"/>
          </p:cNvSpPr>
          <p:nvPr>
            <p:ph type="sldNum" sz="quarter" idx="4"/>
          </p:nvPr>
        </p:nvSpPr>
        <p:spPr/>
        <p:txBody>
          <a:bodyPr/>
          <a:lstStyle/>
          <a:p>
            <a:fld id="{637B919E-CF91-4A4B-995A-96557E3F2BA0}" type="slidenum">
              <a:rPr lang="en-US" smtClean="0"/>
              <a:pPr/>
              <a:t>28</a:t>
            </a:fld>
            <a:endParaRPr lang="en-US"/>
          </a:p>
        </p:txBody>
      </p:sp>
    </p:spTree>
    <p:extLst>
      <p:ext uri="{BB962C8B-B14F-4D97-AF65-F5344CB8AC3E}">
        <p14:creationId xmlns:p14="http://schemas.microsoft.com/office/powerpoint/2010/main" val="2049637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5B3EE-C57F-3352-E2B5-C0A2D229175B}"/>
              </a:ext>
            </a:extLst>
          </p:cNvPr>
          <p:cNvSpPr>
            <a:spLocks noGrp="1"/>
          </p:cNvSpPr>
          <p:nvPr>
            <p:ph type="title"/>
          </p:nvPr>
        </p:nvSpPr>
        <p:spPr/>
        <p:txBody>
          <a:bodyPr>
            <a:normAutofit/>
          </a:bodyPr>
          <a:lstStyle/>
          <a:p>
            <a:pPr algn="ctr"/>
            <a:r>
              <a:rPr lang="en-US" sz="4400" dirty="0"/>
              <a:t>Thank You!</a:t>
            </a:r>
          </a:p>
        </p:txBody>
      </p:sp>
      <p:pic>
        <p:nvPicPr>
          <p:cNvPr id="4" name="Content Placeholder 6" descr="California Department of Social Services (CDSS) logo">
            <a:extLst>
              <a:ext uri="{FF2B5EF4-FFF2-40B4-BE49-F238E27FC236}">
                <a16:creationId xmlns:a16="http://schemas.microsoft.com/office/drawing/2014/main" id="{8A6811EB-1B13-BE4E-DB11-E25613E3E66F}"/>
              </a:ext>
            </a:extLst>
          </p:cNvPr>
          <p:cNvPicPr>
            <a:picLocks noChangeAspect="1"/>
          </p:cNvPicPr>
          <p:nvPr/>
        </p:nvPicPr>
        <p:blipFill>
          <a:blip r:embed="rId3"/>
          <a:stretch>
            <a:fillRect/>
          </a:stretch>
        </p:blipFill>
        <p:spPr>
          <a:xfrm>
            <a:off x="902925" y="3067327"/>
            <a:ext cx="3100229" cy="1590302"/>
          </a:xfrm>
          <a:prstGeom prst="rect">
            <a:avLst/>
          </a:prstGeom>
        </p:spPr>
      </p:pic>
      <p:pic>
        <p:nvPicPr>
          <p:cNvPr id="6" name="Content Placeholder 5" descr="A group of children on a slide&#10;">
            <a:extLst>
              <a:ext uri="{FF2B5EF4-FFF2-40B4-BE49-F238E27FC236}">
                <a16:creationId xmlns:a16="http://schemas.microsoft.com/office/drawing/2014/main" id="{8842B114-4742-EF9A-76D9-05D7C54143AE}"/>
              </a:ext>
            </a:extLst>
          </p:cNvPr>
          <p:cNvPicPr>
            <a:picLocks noGrp="1" noChangeAspect="1"/>
          </p:cNvPicPr>
          <p:nvPr>
            <p:ph sz="quarter" idx="13"/>
          </p:nvPr>
        </p:nvPicPr>
        <p:blipFill>
          <a:blip r:embed="rId4" cstate="print">
            <a:extLst>
              <a:ext uri="{28A0092B-C50C-407E-A947-70E740481C1C}">
                <a14:useLocalDpi xmlns:a14="http://schemas.microsoft.com/office/drawing/2010/main"/>
              </a:ext>
            </a:extLst>
          </a:blip>
          <a:srcRect l="23374" r="14255" b="3760"/>
          <a:stretch>
            <a:fillRect/>
          </a:stretch>
        </p:blipFill>
        <p:spPr>
          <a:xfrm>
            <a:off x="5499652" y="72099"/>
            <a:ext cx="6241720" cy="6420772"/>
          </a:xfrm>
        </p:spPr>
      </p:pic>
      <p:sp>
        <p:nvSpPr>
          <p:cNvPr id="3" name="Footer Placeholder 2">
            <a:extLst>
              <a:ext uri="{FF2B5EF4-FFF2-40B4-BE49-F238E27FC236}">
                <a16:creationId xmlns:a16="http://schemas.microsoft.com/office/drawing/2014/main" id="{1B367C84-AFB2-C6CE-57BA-92231BD8F79F}"/>
              </a:ext>
            </a:extLst>
          </p:cNvPr>
          <p:cNvSpPr>
            <a:spLocks noGrp="1"/>
          </p:cNvSpPr>
          <p:nvPr>
            <p:ph type="ftr" sz="quarter" idx="3"/>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(2026)</a:t>
            </a:r>
            <a:endParaRPr lang="en-US" b="1" cap="all" spc="50" dirty="0">
              <a:latin typeface="Arial" pitchFamily="-83" charset="0"/>
              <a:ea typeface="Arial" pitchFamily="-83" charset="0"/>
              <a:cs typeface="Arial" pitchFamily="-83" charset="0"/>
            </a:endParaRPr>
          </a:p>
        </p:txBody>
      </p:sp>
      <p:sp>
        <p:nvSpPr>
          <p:cNvPr id="7" name="Slide Number Placeholder 6">
            <a:extLst>
              <a:ext uri="{FF2B5EF4-FFF2-40B4-BE49-F238E27FC236}">
                <a16:creationId xmlns:a16="http://schemas.microsoft.com/office/drawing/2014/main" id="{F4A0EB0A-6502-5BFF-194A-90F6F69A4503}"/>
              </a:ext>
            </a:extLst>
          </p:cNvPr>
          <p:cNvSpPr>
            <a:spLocks noGrp="1"/>
          </p:cNvSpPr>
          <p:nvPr>
            <p:ph type="sldNum" sz="quarter" idx="4"/>
          </p:nvPr>
        </p:nvSpPr>
        <p:spPr/>
        <p:txBody>
          <a:bodyPr/>
          <a:lstStyle/>
          <a:p>
            <a:fld id="{637B919E-CF91-4A4B-995A-96557E3F2BA0}" type="slidenum">
              <a:rPr lang="en-US" smtClean="0"/>
              <a:pPr/>
              <a:t>29</a:t>
            </a:fld>
            <a:endParaRPr lang="en-US"/>
          </a:p>
        </p:txBody>
      </p:sp>
    </p:spTree>
    <p:extLst>
      <p:ext uri="{BB962C8B-B14F-4D97-AF65-F5344CB8AC3E}">
        <p14:creationId xmlns:p14="http://schemas.microsoft.com/office/powerpoint/2010/main" val="2348766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832B4DBA-9F12-9ADB-9704-38B8EB00D7F4}"/>
              </a:ext>
            </a:extLst>
          </p:cNvPr>
          <p:cNvSpPr>
            <a:spLocks noGrp="1"/>
          </p:cNvSpPr>
          <p:nvPr>
            <p:ph sz="quarter" idx="13"/>
          </p:nvPr>
        </p:nvSpPr>
        <p:spPr>
          <a:xfrm>
            <a:off x="718685" y="1517914"/>
            <a:ext cx="5083421" cy="4790926"/>
          </a:xfrm>
          <a:solidFill>
            <a:schemeClr val="accent2"/>
          </a:solidFill>
          <a:ln>
            <a:solidFill>
              <a:srgbClr val="0070C0"/>
            </a:solidFill>
          </a:ln>
        </p:spPr>
        <p:txBody>
          <a:bodyPr anchor="ctr">
            <a:normAutofit/>
          </a:bodyPr>
          <a:lstStyle/>
          <a:p>
            <a:pPr algn="ctr"/>
            <a:r>
              <a:rPr lang="en-US" sz="3600" dirty="0"/>
              <a:t>Family Partnerships and</a:t>
            </a:r>
            <a:br>
              <a:rPr lang="en-US" sz="3600" dirty="0"/>
            </a:br>
            <a:r>
              <a:rPr lang="en-US" sz="3600" dirty="0"/>
              <a:t>Supporting Family Culture</a:t>
            </a:r>
          </a:p>
        </p:txBody>
      </p:sp>
      <p:sp>
        <p:nvSpPr>
          <p:cNvPr id="10" name="Title 9">
            <a:extLst>
              <a:ext uri="{FF2B5EF4-FFF2-40B4-BE49-F238E27FC236}">
                <a16:creationId xmlns:a16="http://schemas.microsoft.com/office/drawing/2014/main" id="{0041F4D0-616A-1C2A-4DB8-B52DDC9907A4}"/>
              </a:ext>
            </a:extLst>
          </p:cNvPr>
          <p:cNvSpPr>
            <a:spLocks noGrp="1"/>
          </p:cNvSpPr>
          <p:nvPr>
            <p:ph type="title"/>
          </p:nvPr>
        </p:nvSpPr>
        <p:spPr>
          <a:xfrm>
            <a:off x="683395" y="365127"/>
            <a:ext cx="10789920" cy="1006473"/>
          </a:xfrm>
        </p:spPr>
        <p:txBody>
          <a:bodyPr/>
          <a:lstStyle/>
          <a:p>
            <a:r>
              <a:rPr lang="en-US" dirty="0"/>
              <a:t>Agenda </a:t>
            </a:r>
          </a:p>
        </p:txBody>
      </p:sp>
      <p:sp>
        <p:nvSpPr>
          <p:cNvPr id="4" name="Slide Number Placeholder 3">
            <a:extLst>
              <a:ext uri="{FF2B5EF4-FFF2-40B4-BE49-F238E27FC236}">
                <a16:creationId xmlns:a16="http://schemas.microsoft.com/office/drawing/2014/main" id="{7D6D02D1-CE89-F98F-7B13-8E1299C44274}"/>
              </a:ext>
            </a:extLst>
          </p:cNvPr>
          <p:cNvSpPr>
            <a:spLocks noGrp="1"/>
          </p:cNvSpPr>
          <p:nvPr>
            <p:ph type="sldNum" sz="quarter" idx="14"/>
          </p:nvPr>
        </p:nvSpPr>
        <p:spPr>
          <a:xfrm>
            <a:off x="8827008" y="6492871"/>
            <a:ext cx="2743200" cy="365125"/>
          </a:xfrm>
        </p:spPr>
        <p:txBody>
          <a:bodyPr/>
          <a:lstStyle/>
          <a:p>
            <a:fld id="{637B919E-CF91-4A4B-995A-96557E3F2BA0}" type="slidenum">
              <a:rPr lang="en-US" smtClean="0"/>
              <a:pPr/>
              <a:t>3</a:t>
            </a:fld>
            <a:endParaRPr lang="en-US"/>
          </a:p>
        </p:txBody>
      </p:sp>
      <p:sp>
        <p:nvSpPr>
          <p:cNvPr id="5" name="Footer Placeholder 4">
            <a:extLst>
              <a:ext uri="{FF2B5EF4-FFF2-40B4-BE49-F238E27FC236}">
                <a16:creationId xmlns:a16="http://schemas.microsoft.com/office/drawing/2014/main" id="{2F4EA621-A1D7-5D25-0CD4-0EBF1FA60F4C}"/>
              </a:ext>
            </a:extLst>
          </p:cNvPr>
          <p:cNvSpPr>
            <a:spLocks noGrp="1"/>
          </p:cNvSpPr>
          <p:nvPr>
            <p:ph type="ftr" sz="quarter" idx="15"/>
          </p:nvPr>
        </p:nvSpPr>
        <p:spPr>
          <a:xfrm>
            <a:off x="2627376" y="6492875"/>
            <a:ext cx="6937248" cy="365125"/>
          </a:xfrm>
        </p:spPr>
        <p:txBody>
          <a:bodyPr/>
          <a:lstStyle/>
          <a:p>
            <a:r>
              <a:rPr lang="en-US"/>
              <a:t>State of California Department of Social Services, Copyright (2026)</a:t>
            </a:r>
          </a:p>
        </p:txBody>
      </p:sp>
      <p:sp>
        <p:nvSpPr>
          <p:cNvPr id="15" name="Content Placeholder 1">
            <a:extLst>
              <a:ext uri="{FF2B5EF4-FFF2-40B4-BE49-F238E27FC236}">
                <a16:creationId xmlns:a16="http://schemas.microsoft.com/office/drawing/2014/main" id="{C16CFE65-399D-83E4-E44B-893D13FA3EF4}"/>
              </a:ext>
            </a:extLst>
          </p:cNvPr>
          <p:cNvSpPr>
            <a:spLocks noGrp="1"/>
          </p:cNvSpPr>
          <p:nvPr>
            <p:ph sz="quarter" idx="16"/>
          </p:nvPr>
        </p:nvSpPr>
        <p:spPr>
          <a:xfrm>
            <a:off x="6205728" y="1524531"/>
            <a:ext cx="5267587" cy="4790926"/>
          </a:xfrm>
          <a:solidFill>
            <a:schemeClr val="accent2">
              <a:lumMod val="60000"/>
              <a:lumOff val="40000"/>
            </a:schemeClr>
          </a:solidFill>
          <a:ln>
            <a:solidFill>
              <a:srgbClr val="0070C0"/>
            </a:solidFill>
          </a:ln>
        </p:spPr>
        <p:txBody>
          <a:bodyPr anchor="ctr">
            <a:normAutofit/>
          </a:bodyPr>
          <a:lstStyle/>
          <a:p>
            <a:pPr algn="ctr"/>
            <a:r>
              <a:rPr lang="en-US" sz="3600" dirty="0"/>
              <a:t>Parent Survey Summary of Findings </a:t>
            </a:r>
          </a:p>
        </p:txBody>
      </p:sp>
    </p:spTree>
    <p:extLst>
      <p:ext uri="{BB962C8B-B14F-4D97-AF65-F5344CB8AC3E}">
        <p14:creationId xmlns:p14="http://schemas.microsoft.com/office/powerpoint/2010/main" val="1709823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3F157E-7019-4CBA-B48D-82B48DDBDCCB}"/>
              </a:ext>
            </a:extLst>
          </p:cNvPr>
          <p:cNvSpPr>
            <a:spLocks noGrp="1"/>
          </p:cNvSpPr>
          <p:nvPr>
            <p:ph sz="quarter" idx="13"/>
          </p:nvPr>
        </p:nvSpPr>
        <p:spPr>
          <a:xfrm>
            <a:off x="518684" y="1292905"/>
            <a:ext cx="5083421" cy="4790926"/>
          </a:xfrm>
        </p:spPr>
        <p:txBody>
          <a:bodyPr/>
          <a:lstStyle/>
          <a:p>
            <a:pPr marL="457200" indent="-457200">
              <a:buFont typeface="Arial" panose="020B0604020202020204" pitchFamily="34" charset="0"/>
              <a:buChar char="•"/>
            </a:pPr>
            <a:r>
              <a:rPr lang="en-US" dirty="0"/>
              <a:t>Understand the importance of building strong relationships and trust within families</a:t>
            </a:r>
          </a:p>
          <a:p>
            <a:pPr marL="457200" indent="-457200">
              <a:buFont typeface="Arial" panose="020B0604020202020204" pitchFamily="34" charset="0"/>
              <a:buChar char="•"/>
            </a:pPr>
            <a:r>
              <a:rPr lang="en-US" dirty="0"/>
              <a:t>Gain practical strategies for distributing and collecting parent survey data and using it to inform program improvement.</a:t>
            </a:r>
          </a:p>
        </p:txBody>
      </p:sp>
      <p:sp>
        <p:nvSpPr>
          <p:cNvPr id="3" name="Title 2">
            <a:extLst>
              <a:ext uri="{FF2B5EF4-FFF2-40B4-BE49-F238E27FC236}">
                <a16:creationId xmlns:a16="http://schemas.microsoft.com/office/drawing/2014/main" id="{53C3341A-3A99-70B9-5002-CD511666CBFE}"/>
              </a:ext>
            </a:extLst>
          </p:cNvPr>
          <p:cNvSpPr>
            <a:spLocks noGrp="1"/>
          </p:cNvSpPr>
          <p:nvPr>
            <p:ph type="title"/>
          </p:nvPr>
        </p:nvSpPr>
        <p:spPr/>
        <p:txBody>
          <a:bodyPr/>
          <a:lstStyle/>
          <a:p>
            <a:r>
              <a:rPr lang="en-US" dirty="0"/>
              <a:t>Outcomes </a:t>
            </a:r>
          </a:p>
        </p:txBody>
      </p:sp>
      <p:sp>
        <p:nvSpPr>
          <p:cNvPr id="4" name="Slide Number Placeholder 3">
            <a:extLst>
              <a:ext uri="{FF2B5EF4-FFF2-40B4-BE49-F238E27FC236}">
                <a16:creationId xmlns:a16="http://schemas.microsoft.com/office/drawing/2014/main" id="{B13947B3-8F9D-241E-A436-0E8BF03D64BF}"/>
              </a:ext>
            </a:extLst>
          </p:cNvPr>
          <p:cNvSpPr>
            <a:spLocks noGrp="1"/>
          </p:cNvSpPr>
          <p:nvPr>
            <p:ph type="sldNum" sz="quarter" idx="14"/>
          </p:nvPr>
        </p:nvSpPr>
        <p:spPr/>
        <p:txBody>
          <a:bodyPr/>
          <a:lstStyle/>
          <a:p>
            <a:fld id="{637B919E-CF91-4A4B-995A-96557E3F2BA0}" type="slidenum">
              <a:rPr lang="en-US" smtClean="0"/>
              <a:pPr/>
              <a:t>4</a:t>
            </a:fld>
            <a:endParaRPr lang="en-US"/>
          </a:p>
        </p:txBody>
      </p:sp>
      <p:sp>
        <p:nvSpPr>
          <p:cNvPr id="5" name="Footer Placeholder 4">
            <a:extLst>
              <a:ext uri="{FF2B5EF4-FFF2-40B4-BE49-F238E27FC236}">
                <a16:creationId xmlns:a16="http://schemas.microsoft.com/office/drawing/2014/main" id="{B3036B0A-2ADA-6D17-787A-6CB6EB64CBF2}"/>
              </a:ext>
            </a:extLst>
          </p:cNvPr>
          <p:cNvSpPr>
            <a:spLocks noGrp="1"/>
          </p:cNvSpPr>
          <p:nvPr>
            <p:ph type="ftr" sz="quarter" idx="15"/>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(2026)</a:t>
            </a:r>
            <a:endParaRPr lang="en-US" b="1" cap="all" spc="50">
              <a:latin typeface="Arial" pitchFamily="-83" charset="0"/>
              <a:ea typeface="Arial" pitchFamily="-83" charset="0"/>
              <a:cs typeface="Arial" pitchFamily="-83" charset="0"/>
            </a:endParaRPr>
          </a:p>
        </p:txBody>
      </p:sp>
      <p:pic>
        <p:nvPicPr>
          <p:cNvPr id="12" name="Content Placeholder 11" descr="A person holding a baby and smiling&#10;&#10;AI-generated content may be incorrect.">
            <a:extLst>
              <a:ext uri="{FF2B5EF4-FFF2-40B4-BE49-F238E27FC236}">
                <a16:creationId xmlns:a16="http://schemas.microsoft.com/office/drawing/2014/main" id="{9F69DF61-49B5-A791-BD9D-11CACE4FC7BF}"/>
              </a:ext>
            </a:extLst>
          </p:cNvPr>
          <p:cNvPicPr>
            <a:picLocks noGrp="1" noChangeAspect="1"/>
          </p:cNvPicPr>
          <p:nvPr>
            <p:ph sz="quarter" idx="16"/>
          </p:nvPr>
        </p:nvPicPr>
        <p:blipFill>
          <a:blip r:embed="rId3" cstate="print">
            <a:extLst>
              <a:ext uri="{28A0092B-C50C-407E-A947-70E740481C1C}">
                <a14:useLocalDpi xmlns:a14="http://schemas.microsoft.com/office/drawing/2010/main"/>
              </a:ext>
            </a:extLst>
          </a:blip>
          <a:srcRect l="3983" r="10871"/>
          <a:stretch>
            <a:fillRect/>
          </a:stretch>
        </p:blipFill>
        <p:spPr>
          <a:xfrm>
            <a:off x="6039856" y="927780"/>
            <a:ext cx="5598170" cy="4381881"/>
          </a:xfrm>
        </p:spPr>
      </p:pic>
    </p:spTree>
    <p:extLst>
      <p:ext uri="{BB962C8B-B14F-4D97-AF65-F5344CB8AC3E}">
        <p14:creationId xmlns:p14="http://schemas.microsoft.com/office/powerpoint/2010/main" val="339348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FD454B-B1E1-96AC-5E3B-B4E612875C2B}"/>
              </a:ext>
            </a:extLst>
          </p:cNvPr>
          <p:cNvSpPr>
            <a:spLocks noGrp="1"/>
          </p:cNvSpPr>
          <p:nvPr>
            <p:ph sz="quarter" idx="13"/>
          </p:nvPr>
        </p:nvSpPr>
        <p:spPr>
          <a:xfrm>
            <a:off x="718684" y="1517913"/>
            <a:ext cx="6451373" cy="4974957"/>
          </a:xfrm>
        </p:spPr>
        <p:txBody>
          <a:bodyPr>
            <a:noAutofit/>
          </a:bodyPr>
          <a:lstStyle/>
          <a:p>
            <a:pPr marL="457200" indent="-457200">
              <a:spcAft>
                <a:spcPts val="600"/>
              </a:spcAft>
              <a:buFont typeface="Arial" panose="020B0604020202020204" pitchFamily="34" charset="0"/>
              <a:buChar char="•"/>
            </a:pPr>
            <a:r>
              <a:rPr lang="en-US" dirty="0"/>
              <a:t>How comfortable are you with interacting with families?</a:t>
            </a:r>
          </a:p>
          <a:p>
            <a:pPr marL="457200" indent="-457200">
              <a:spcAft>
                <a:spcPts val="600"/>
              </a:spcAft>
              <a:buFont typeface="Arial" panose="020B0604020202020204" pitchFamily="34" charset="0"/>
              <a:buChar char="•"/>
            </a:pPr>
            <a:r>
              <a:rPr lang="en-US" dirty="0"/>
              <a:t>Are any barriers preventing you from building relationships with the families in your classroom or program? If so, what are they?</a:t>
            </a:r>
          </a:p>
          <a:p>
            <a:pPr marL="457200" indent="-457200">
              <a:spcAft>
                <a:spcPts val="600"/>
              </a:spcAft>
              <a:buFont typeface="Arial" panose="020B0604020202020204" pitchFamily="34" charset="0"/>
              <a:buChar char="•"/>
            </a:pPr>
            <a:r>
              <a:rPr lang="en-US" dirty="0"/>
              <a:t>What steps can you take to overcome these barriers?</a:t>
            </a:r>
          </a:p>
          <a:p>
            <a:pPr marL="457200" indent="-457200">
              <a:spcAft>
                <a:spcPts val="600"/>
              </a:spcAft>
              <a:buFont typeface="Arial" panose="020B0604020202020204" pitchFamily="34" charset="0"/>
              <a:buChar char="•"/>
            </a:pPr>
            <a:r>
              <a:rPr lang="en-US" dirty="0"/>
              <a:t>What does “partnership” mean to you when working with families? </a:t>
            </a:r>
          </a:p>
          <a:p>
            <a:endParaRPr lang="en-US" dirty="0"/>
          </a:p>
        </p:txBody>
      </p:sp>
      <p:sp>
        <p:nvSpPr>
          <p:cNvPr id="3" name="Title 2">
            <a:extLst>
              <a:ext uri="{FF2B5EF4-FFF2-40B4-BE49-F238E27FC236}">
                <a16:creationId xmlns:a16="http://schemas.microsoft.com/office/drawing/2014/main" id="{0DCB89A0-0CF8-4398-B7E2-CF20897FAFCD}"/>
              </a:ext>
            </a:extLst>
          </p:cNvPr>
          <p:cNvSpPr>
            <a:spLocks noGrp="1"/>
          </p:cNvSpPr>
          <p:nvPr>
            <p:ph type="title"/>
          </p:nvPr>
        </p:nvSpPr>
        <p:spPr/>
        <p:txBody>
          <a:bodyPr/>
          <a:lstStyle/>
          <a:p>
            <a:r>
              <a:rPr lang="en-US" dirty="0"/>
              <a:t>Stop and Reflect		</a:t>
            </a:r>
          </a:p>
        </p:txBody>
      </p:sp>
      <p:sp>
        <p:nvSpPr>
          <p:cNvPr id="4" name="Slide Number Placeholder 3">
            <a:extLst>
              <a:ext uri="{FF2B5EF4-FFF2-40B4-BE49-F238E27FC236}">
                <a16:creationId xmlns:a16="http://schemas.microsoft.com/office/drawing/2014/main" id="{3144DAEC-115F-2F57-3883-E9239F23C1FC}"/>
              </a:ext>
            </a:extLst>
          </p:cNvPr>
          <p:cNvSpPr>
            <a:spLocks noGrp="1"/>
          </p:cNvSpPr>
          <p:nvPr>
            <p:ph type="sldNum" sz="quarter" idx="14"/>
          </p:nvPr>
        </p:nvSpPr>
        <p:spPr/>
        <p:txBody>
          <a:bodyPr/>
          <a:lstStyle/>
          <a:p>
            <a:fld id="{637B919E-CF91-4A4B-995A-96557E3F2BA0}" type="slidenum">
              <a:rPr lang="en-US" smtClean="0"/>
              <a:pPr/>
              <a:t>5</a:t>
            </a:fld>
            <a:endParaRPr lang="en-US"/>
          </a:p>
        </p:txBody>
      </p:sp>
      <p:sp>
        <p:nvSpPr>
          <p:cNvPr id="5" name="Footer Placeholder 4">
            <a:extLst>
              <a:ext uri="{FF2B5EF4-FFF2-40B4-BE49-F238E27FC236}">
                <a16:creationId xmlns:a16="http://schemas.microsoft.com/office/drawing/2014/main" id="{430E2707-D804-B107-CD55-F4963EAA5257}"/>
              </a:ext>
            </a:extLst>
          </p:cNvPr>
          <p:cNvSpPr>
            <a:spLocks noGrp="1"/>
          </p:cNvSpPr>
          <p:nvPr>
            <p:ph type="ftr" sz="quarter" idx="15"/>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(2026)</a:t>
            </a:r>
            <a:endParaRPr lang="en-US" b="1" cap="all" spc="50">
              <a:latin typeface="Arial" pitchFamily="-83" charset="0"/>
              <a:ea typeface="Arial" pitchFamily="-83" charset="0"/>
              <a:cs typeface="Arial" pitchFamily="-83" charset="0"/>
            </a:endParaRPr>
          </a:p>
        </p:txBody>
      </p:sp>
      <p:pic>
        <p:nvPicPr>
          <p:cNvPr id="7" name="Content Placeholder 9" descr="Children playing outdoors&#10;">
            <a:extLst>
              <a:ext uri="{FF2B5EF4-FFF2-40B4-BE49-F238E27FC236}">
                <a16:creationId xmlns:a16="http://schemas.microsoft.com/office/drawing/2014/main" id="{39B79C8A-2F2F-38C1-731E-431802E96B8C}"/>
              </a:ext>
            </a:extLst>
          </p:cNvPr>
          <p:cNvPicPr>
            <a:picLocks noGrp="1" noChangeAspect="1"/>
          </p:cNvPicPr>
          <p:nvPr>
            <p:ph sz="quarter" idx="16"/>
          </p:nvPr>
        </p:nvPicPr>
        <p:blipFill>
          <a:blip r:embed="rId3" cstate="print">
            <a:extLst>
              <a:ext uri="{28A0092B-C50C-407E-A947-70E740481C1C}">
                <a14:useLocalDpi xmlns:a14="http://schemas.microsoft.com/office/drawing/2010/main"/>
              </a:ext>
            </a:extLst>
          </a:blip>
          <a:srcRect l="14143" r="20131"/>
          <a:stretch>
            <a:fillRect/>
          </a:stretch>
        </p:blipFill>
        <p:spPr>
          <a:xfrm>
            <a:off x="7517176" y="628344"/>
            <a:ext cx="3991429" cy="5601311"/>
          </a:xfrm>
          <a:prstGeom prst="rect">
            <a:avLst/>
          </a:prstGeom>
          <a:noFill/>
        </p:spPr>
      </p:pic>
    </p:spTree>
    <p:extLst>
      <p:ext uri="{BB962C8B-B14F-4D97-AF65-F5344CB8AC3E}">
        <p14:creationId xmlns:p14="http://schemas.microsoft.com/office/powerpoint/2010/main" val="1037033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2" descr="family and teacher">
            <a:extLst>
              <a:ext uri="{FF2B5EF4-FFF2-40B4-BE49-F238E27FC236}">
                <a16:creationId xmlns:a16="http://schemas.microsoft.com/office/drawing/2014/main" id="{0E556585-79E5-B374-5E9F-43A46E465957}"/>
              </a:ext>
            </a:extLst>
          </p:cNvPr>
          <p:cNvPicPr>
            <a:picLocks noGrp="1" noChangeAspect="1"/>
          </p:cNvPicPr>
          <p:nvPr>
            <p:ph sz="quarter" idx="13"/>
          </p:nvPr>
        </p:nvPicPr>
        <p:blipFill>
          <a:blip r:embed="rId3">
            <a:extLst>
              <a:ext uri="{28A0092B-C50C-407E-A947-70E740481C1C}">
                <a14:useLocalDpi xmlns:a14="http://schemas.microsoft.com/office/drawing/2010/main"/>
              </a:ext>
            </a:extLst>
          </a:blip>
          <a:srcRect r="-1" b="40849"/>
          <a:stretch>
            <a:fillRect/>
          </a:stretch>
        </p:blipFill>
        <p:spPr>
          <a:xfrm>
            <a:off x="4547615" y="184513"/>
            <a:ext cx="7246315" cy="6326590"/>
          </a:xfrm>
          <a:noFill/>
          <a:ln>
            <a:solidFill>
              <a:schemeClr val="tx1"/>
            </a:solidFill>
          </a:ln>
        </p:spPr>
      </p:pic>
      <p:sp>
        <p:nvSpPr>
          <p:cNvPr id="20" name="Title 2">
            <a:extLst>
              <a:ext uri="{FF2B5EF4-FFF2-40B4-BE49-F238E27FC236}">
                <a16:creationId xmlns:a16="http://schemas.microsoft.com/office/drawing/2014/main" id="{CC535779-5B48-3A25-67C3-3B965971BA11}"/>
              </a:ext>
            </a:extLst>
          </p:cNvPr>
          <p:cNvSpPr>
            <a:spLocks noGrp="1"/>
          </p:cNvSpPr>
          <p:nvPr>
            <p:ph type="title"/>
          </p:nvPr>
        </p:nvSpPr>
        <p:spPr>
          <a:xfrm>
            <a:off x="609654" y="409483"/>
            <a:ext cx="3686773" cy="1870422"/>
          </a:xfrm>
        </p:spPr>
        <p:txBody>
          <a:bodyPr>
            <a:noAutofit/>
          </a:bodyPr>
          <a:lstStyle/>
          <a:p>
            <a:r>
              <a:rPr lang="en-US" dirty="0"/>
              <a:t>Desired Results Parent Survey </a:t>
            </a:r>
          </a:p>
        </p:txBody>
      </p:sp>
      <p:sp>
        <p:nvSpPr>
          <p:cNvPr id="4" name="Slide Number Placeholder 3">
            <a:extLst>
              <a:ext uri="{FF2B5EF4-FFF2-40B4-BE49-F238E27FC236}">
                <a16:creationId xmlns:a16="http://schemas.microsoft.com/office/drawing/2014/main" id="{1EE948B6-297E-9887-7A5C-455E824EF021}"/>
              </a:ext>
            </a:extLst>
          </p:cNvPr>
          <p:cNvSpPr>
            <a:spLocks noGrp="1"/>
          </p:cNvSpPr>
          <p:nvPr>
            <p:ph type="sldNum" sz="quarter" idx="4"/>
          </p:nvPr>
        </p:nvSpPr>
        <p:spPr>
          <a:xfrm>
            <a:off x="8827008" y="6492871"/>
            <a:ext cx="2743200" cy="365125"/>
          </a:xfrm>
        </p:spPr>
        <p:txBody>
          <a:bodyPr anchor="ctr">
            <a:normAutofit/>
          </a:bodyPr>
          <a:lstStyle/>
          <a:p>
            <a:pPr>
              <a:lnSpc>
                <a:spcPct val="90000"/>
              </a:lnSpc>
              <a:spcAft>
                <a:spcPts val="600"/>
              </a:spcAft>
            </a:pPr>
            <a:fld id="{637B919E-CF91-4A4B-995A-96557E3F2BA0}" type="slidenum">
              <a:rPr lang="en-US" sz="1900" smtClean="0"/>
              <a:pPr>
                <a:lnSpc>
                  <a:spcPct val="90000"/>
                </a:lnSpc>
                <a:spcAft>
                  <a:spcPts val="600"/>
                </a:spcAft>
              </a:pPr>
              <a:t>6</a:t>
            </a:fld>
            <a:endParaRPr lang="en-US" sz="1900"/>
          </a:p>
        </p:txBody>
      </p:sp>
      <p:sp>
        <p:nvSpPr>
          <p:cNvPr id="5" name="Footer Placeholder 4">
            <a:extLst>
              <a:ext uri="{FF2B5EF4-FFF2-40B4-BE49-F238E27FC236}">
                <a16:creationId xmlns:a16="http://schemas.microsoft.com/office/drawing/2014/main" id="{11715C19-E26A-9A52-A541-7DE9F3264E50}"/>
              </a:ext>
            </a:extLst>
          </p:cNvPr>
          <p:cNvSpPr>
            <a:spLocks noGrp="1"/>
          </p:cNvSpPr>
          <p:nvPr>
            <p:ph type="ftr" sz="quarter" idx="3"/>
          </p:nvPr>
        </p:nvSpPr>
        <p:spPr>
          <a:xfrm>
            <a:off x="2627376" y="6492875"/>
            <a:ext cx="6937248" cy="365125"/>
          </a:xfrm>
        </p:spPr>
        <p:txBody>
          <a:bodyPr anchor="ctr">
            <a:normAutofit/>
          </a:bodyPr>
          <a:lstStyle/>
          <a:p>
            <a:pPr>
              <a:spcAft>
                <a:spcPts val="600"/>
              </a:spcAft>
            </a:pPr>
            <a:r>
              <a:rPr lang="en-US" b="1" cap="all" spc="50"/>
              <a:t>State of California Department of Social Services, Copyright (2026)</a:t>
            </a:r>
          </a:p>
        </p:txBody>
      </p:sp>
    </p:spTree>
    <p:extLst>
      <p:ext uri="{BB962C8B-B14F-4D97-AF65-F5344CB8AC3E}">
        <p14:creationId xmlns:p14="http://schemas.microsoft.com/office/powerpoint/2010/main" val="3830834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8676" name="Rectangle 4">
            <a:extLst>
              <a:ext uri="{FF2B5EF4-FFF2-40B4-BE49-F238E27FC236}">
                <a16:creationId xmlns:a16="http://schemas.microsoft.com/office/drawing/2014/main" id="{C8BE2393-B09A-4F0E-8D8C-52047A47C727}"/>
              </a:ext>
            </a:extLst>
          </p:cNvPr>
          <p:cNvSpPr>
            <a:spLocks noGrp="1" noChangeArrowheads="1"/>
          </p:cNvSpPr>
          <p:nvPr>
            <p:ph sz="quarter" idx="13"/>
          </p:nvPr>
        </p:nvSpPr>
        <p:spPr/>
        <p:txBody>
          <a:bodyPr/>
          <a:lstStyle/>
          <a:p>
            <a:pPr marL="457200" indent="-457200" eaLnBrk="1" hangingPunct="1">
              <a:lnSpc>
                <a:spcPct val="90000"/>
              </a:lnSpc>
              <a:spcAft>
                <a:spcPct val="40000"/>
              </a:spcAft>
              <a:buFont typeface="Arial" panose="020B0604020202020204" pitchFamily="34" charset="0"/>
              <a:buChar char="•"/>
            </a:pPr>
            <a:r>
              <a:rPr lang="en-US" altLang="en-US" sz="2800" dirty="0"/>
              <a:t>Determines parent satisfaction with their child’s program</a:t>
            </a:r>
          </a:p>
          <a:p>
            <a:pPr marL="457200" indent="-457200" eaLnBrk="1" hangingPunct="1">
              <a:lnSpc>
                <a:spcPct val="90000"/>
              </a:lnSpc>
              <a:spcAft>
                <a:spcPct val="40000"/>
              </a:spcAft>
              <a:buFont typeface="Arial" panose="020B0604020202020204" pitchFamily="34" charset="0"/>
              <a:buChar char="•"/>
            </a:pPr>
            <a:r>
              <a:rPr lang="en-US" altLang="en-US" sz="2800" dirty="0"/>
              <a:t>Provides information about how parents are achieving their goals</a:t>
            </a:r>
          </a:p>
          <a:p>
            <a:pPr marL="457200" indent="-457200" eaLnBrk="1" hangingPunct="1">
              <a:lnSpc>
                <a:spcPct val="90000"/>
              </a:lnSpc>
              <a:spcAft>
                <a:spcPct val="40000"/>
              </a:spcAft>
              <a:buFont typeface="Arial" panose="020B0604020202020204" pitchFamily="34" charset="0"/>
              <a:buChar char="•"/>
            </a:pPr>
            <a:r>
              <a:rPr lang="en-US" altLang="en-US" sz="2800" dirty="0"/>
              <a:t>Gives programs access to information from parents to use to improve program quality</a:t>
            </a:r>
          </a:p>
          <a:p>
            <a:pPr marL="457200" indent="-457200" eaLnBrk="1" hangingPunct="1">
              <a:lnSpc>
                <a:spcPct val="90000"/>
              </a:lnSpc>
              <a:spcAft>
                <a:spcPct val="40000"/>
              </a:spcAft>
              <a:buFont typeface="Arial" panose="020B0604020202020204" pitchFamily="34" charset="0"/>
              <a:buChar char="•"/>
            </a:pPr>
            <a:r>
              <a:rPr lang="en-US" altLang="en-US" sz="2800" dirty="0"/>
              <a:t>Is conducted at least once per year</a:t>
            </a:r>
          </a:p>
        </p:txBody>
      </p:sp>
      <p:sp>
        <p:nvSpPr>
          <p:cNvPr id="37889" name="Rectangle 3">
            <a:extLst>
              <a:ext uri="{FF2B5EF4-FFF2-40B4-BE49-F238E27FC236}">
                <a16:creationId xmlns:a16="http://schemas.microsoft.com/office/drawing/2014/main" id="{5CE8FCE5-8F7C-4E7C-8AD5-1A8B517BA895}"/>
              </a:ext>
            </a:extLst>
          </p:cNvPr>
          <p:cNvSpPr>
            <a:spLocks noGrp="1" noChangeArrowheads="1"/>
          </p:cNvSpPr>
          <p:nvPr>
            <p:ph type="title"/>
          </p:nvPr>
        </p:nvSpPr>
        <p:spPr/>
        <p:txBody>
          <a:bodyPr/>
          <a:lstStyle/>
          <a:p>
            <a:pPr eaLnBrk="1" hangingPunct="1"/>
            <a:r>
              <a:rPr lang="en-US" altLang="en-US" dirty="0"/>
              <a:t>Purpose of the Parent Survey</a:t>
            </a:r>
          </a:p>
        </p:txBody>
      </p:sp>
      <p:sp>
        <p:nvSpPr>
          <p:cNvPr id="4" name="Footer Placeholder 3">
            <a:extLst>
              <a:ext uri="{FF2B5EF4-FFF2-40B4-BE49-F238E27FC236}">
                <a16:creationId xmlns:a16="http://schemas.microsoft.com/office/drawing/2014/main" id="{D1144D75-3DE3-C2D8-5519-214362ACF78F}"/>
              </a:ext>
            </a:extLst>
          </p:cNvPr>
          <p:cNvSpPr>
            <a:spLocks noGrp="1"/>
          </p:cNvSpPr>
          <p:nvPr>
            <p:ph type="ftr" sz="quarter" idx="3"/>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(2026)</a:t>
            </a:r>
            <a:endParaRPr lang="en-US" b="1" cap="all" spc="50">
              <a:latin typeface="Arial" pitchFamily="-83" charset="0"/>
              <a:ea typeface="Arial" pitchFamily="-83" charset="0"/>
              <a:cs typeface="Arial" pitchFamily="-83" charset="0"/>
            </a:endParaRPr>
          </a:p>
        </p:txBody>
      </p:sp>
      <p:sp>
        <p:nvSpPr>
          <p:cNvPr id="5" name="Slide Number Placeholder 4">
            <a:extLst>
              <a:ext uri="{FF2B5EF4-FFF2-40B4-BE49-F238E27FC236}">
                <a16:creationId xmlns:a16="http://schemas.microsoft.com/office/drawing/2014/main" id="{E68D09EC-EFD4-9AD2-7EFB-4B1CF1EAF41A}"/>
              </a:ext>
            </a:extLst>
          </p:cNvPr>
          <p:cNvSpPr>
            <a:spLocks noGrp="1"/>
          </p:cNvSpPr>
          <p:nvPr>
            <p:ph type="sldNum" sz="quarter" idx="4"/>
          </p:nvPr>
        </p:nvSpPr>
        <p:spPr/>
        <p:txBody>
          <a:bodyPr/>
          <a:lstStyle/>
          <a:p>
            <a:fld id="{637B919E-CF91-4A4B-995A-96557E3F2BA0}" type="slidenum">
              <a:rPr lang="en-US" smtClean="0"/>
              <a:pPr/>
              <a:t>7</a:t>
            </a:fld>
            <a:endParaRPr lang="en-US"/>
          </a:p>
        </p:txBody>
      </p:sp>
      <p:pic>
        <p:nvPicPr>
          <p:cNvPr id="2" name="Picture 2" descr="Poll - Home | Facebook">
            <a:extLst>
              <a:ext uri="{FF2B5EF4-FFF2-40B4-BE49-F238E27FC236}">
                <a16:creationId xmlns:a16="http://schemas.microsoft.com/office/drawing/2014/main" id="{2CEDECB1-91A2-53DD-06A7-D710F37DF5F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flipH="1">
            <a:off x="10853585" y="365123"/>
            <a:ext cx="619729" cy="619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5004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08676">
                                            <p:txEl>
                                              <p:pRg st="0" end="0"/>
                                            </p:txEl>
                                          </p:spTgt>
                                        </p:tgtEl>
                                        <p:attrNameLst>
                                          <p:attrName>style.visibility</p:attrName>
                                        </p:attrNameLst>
                                      </p:cBhvr>
                                      <p:to>
                                        <p:strVal val="visible"/>
                                      </p:to>
                                    </p:set>
                                    <p:animEffect transition="in" filter="dissolve">
                                      <p:cBhvr>
                                        <p:cTn id="7" dur="500"/>
                                        <p:tgtEl>
                                          <p:spTgt spid="130867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08676">
                                            <p:txEl>
                                              <p:pRg st="1" end="1"/>
                                            </p:txEl>
                                          </p:spTgt>
                                        </p:tgtEl>
                                        <p:attrNameLst>
                                          <p:attrName>style.visibility</p:attrName>
                                        </p:attrNameLst>
                                      </p:cBhvr>
                                      <p:to>
                                        <p:strVal val="visible"/>
                                      </p:to>
                                    </p:set>
                                    <p:animEffect transition="in" filter="dissolve">
                                      <p:cBhvr>
                                        <p:cTn id="12" dur="500"/>
                                        <p:tgtEl>
                                          <p:spTgt spid="130867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08676">
                                            <p:txEl>
                                              <p:pRg st="2" end="2"/>
                                            </p:txEl>
                                          </p:spTgt>
                                        </p:tgtEl>
                                        <p:attrNameLst>
                                          <p:attrName>style.visibility</p:attrName>
                                        </p:attrNameLst>
                                      </p:cBhvr>
                                      <p:to>
                                        <p:strVal val="visible"/>
                                      </p:to>
                                    </p:set>
                                    <p:animEffect transition="in" filter="dissolve">
                                      <p:cBhvr>
                                        <p:cTn id="17" dur="500"/>
                                        <p:tgtEl>
                                          <p:spTgt spid="130867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08676">
                                            <p:txEl>
                                              <p:pRg st="3" end="3"/>
                                            </p:txEl>
                                          </p:spTgt>
                                        </p:tgtEl>
                                        <p:attrNameLst>
                                          <p:attrName>style.visibility</p:attrName>
                                        </p:attrNameLst>
                                      </p:cBhvr>
                                      <p:to>
                                        <p:strVal val="visible"/>
                                      </p:to>
                                    </p:set>
                                    <p:animEffect transition="in" filter="dissolve">
                                      <p:cBhvr>
                                        <p:cTn id="22" dur="500"/>
                                        <p:tgtEl>
                                          <p:spTgt spid="130867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8676"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1CC9FBB6-D601-4714-845C-C52725D16101}"/>
              </a:ext>
            </a:extLst>
          </p:cNvPr>
          <p:cNvSpPr>
            <a:spLocks noGrp="1" noChangeArrowheads="1"/>
          </p:cNvSpPr>
          <p:nvPr>
            <p:ph type="title"/>
          </p:nvPr>
        </p:nvSpPr>
        <p:spPr/>
        <p:txBody>
          <a:bodyPr>
            <a:normAutofit fontScale="90000"/>
          </a:bodyPr>
          <a:lstStyle/>
          <a:p>
            <a:pPr eaLnBrk="1" hangingPunct="1"/>
            <a:r>
              <a:rPr lang="en-US" altLang="en-US" dirty="0"/>
              <a:t>Desired Results for Children and Families Parent Survey</a:t>
            </a:r>
          </a:p>
        </p:txBody>
      </p:sp>
      <p:pic>
        <p:nvPicPr>
          <p:cNvPr id="11" name="Content Placeholder 10" descr="Desired Results for Children and Families Parent Survey">
            <a:extLst>
              <a:ext uri="{FF2B5EF4-FFF2-40B4-BE49-F238E27FC236}">
                <a16:creationId xmlns:a16="http://schemas.microsoft.com/office/drawing/2014/main" id="{527863A2-F97B-AB76-9F6E-BFA6FA68956B}"/>
              </a:ext>
            </a:extLst>
          </p:cNvPr>
          <p:cNvPicPr>
            <a:picLocks noGrp="1" noChangeAspect="1"/>
          </p:cNvPicPr>
          <p:nvPr>
            <p:ph sz="quarter" idx="13"/>
          </p:nvPr>
        </p:nvPicPr>
        <p:blipFill>
          <a:blip r:embed="rId3"/>
          <a:srcRect b="7608"/>
          <a:stretch>
            <a:fillRect/>
          </a:stretch>
        </p:blipFill>
        <p:spPr>
          <a:xfrm>
            <a:off x="2186609" y="1293539"/>
            <a:ext cx="7495113" cy="5048790"/>
          </a:xfrm>
          <a:prstGeom prst="rect">
            <a:avLst/>
          </a:prstGeom>
          <a:ln>
            <a:solidFill>
              <a:schemeClr val="accent1"/>
            </a:solidFill>
          </a:ln>
        </p:spPr>
      </p:pic>
      <p:sp>
        <p:nvSpPr>
          <p:cNvPr id="3" name="Footer Placeholder 2">
            <a:extLst>
              <a:ext uri="{FF2B5EF4-FFF2-40B4-BE49-F238E27FC236}">
                <a16:creationId xmlns:a16="http://schemas.microsoft.com/office/drawing/2014/main" id="{9126ACA7-26A5-27C3-76BE-F508B51689D0}"/>
              </a:ext>
            </a:extLst>
          </p:cNvPr>
          <p:cNvSpPr>
            <a:spLocks noGrp="1"/>
          </p:cNvSpPr>
          <p:nvPr>
            <p:ph type="ftr" sz="quarter" idx="3"/>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(2026)</a:t>
            </a:r>
            <a:endParaRPr lang="en-US" b="1" cap="all" spc="50">
              <a:latin typeface="Arial" pitchFamily="-83" charset="0"/>
              <a:ea typeface="Arial" pitchFamily="-83" charset="0"/>
              <a:cs typeface="Arial" pitchFamily="-83" charset="0"/>
            </a:endParaRPr>
          </a:p>
        </p:txBody>
      </p:sp>
      <p:sp>
        <p:nvSpPr>
          <p:cNvPr id="5" name="Slide Number Placeholder 4">
            <a:extLst>
              <a:ext uri="{FF2B5EF4-FFF2-40B4-BE49-F238E27FC236}">
                <a16:creationId xmlns:a16="http://schemas.microsoft.com/office/drawing/2014/main" id="{8E2EB18A-9A27-B40E-8A21-9D45BEF952FE}"/>
              </a:ext>
            </a:extLst>
          </p:cNvPr>
          <p:cNvSpPr>
            <a:spLocks noGrp="1"/>
          </p:cNvSpPr>
          <p:nvPr>
            <p:ph type="sldNum" sz="quarter" idx="4"/>
          </p:nvPr>
        </p:nvSpPr>
        <p:spPr/>
        <p:txBody>
          <a:bodyPr/>
          <a:lstStyle/>
          <a:p>
            <a:fld id="{637B919E-CF91-4A4B-995A-96557E3F2BA0}"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3">
            <a:extLst>
              <a:ext uri="{FF2B5EF4-FFF2-40B4-BE49-F238E27FC236}">
                <a16:creationId xmlns:a16="http://schemas.microsoft.com/office/drawing/2014/main" id="{91CFA7BF-6EF2-4C8D-9E77-7F8636D52B0D}"/>
              </a:ext>
            </a:extLst>
          </p:cNvPr>
          <p:cNvSpPr>
            <a:spLocks noGrp="1" noChangeArrowheads="1"/>
          </p:cNvSpPr>
          <p:nvPr>
            <p:ph type="title"/>
          </p:nvPr>
        </p:nvSpPr>
        <p:spPr/>
        <p:txBody>
          <a:bodyPr>
            <a:normAutofit/>
          </a:bodyPr>
          <a:lstStyle/>
          <a:p>
            <a:pPr eaLnBrk="1" hangingPunct="1"/>
            <a:r>
              <a:rPr lang="en-US" altLang="en-US" dirty="0"/>
              <a:t>Taking a Look at the Parent Survey</a:t>
            </a:r>
          </a:p>
        </p:txBody>
      </p:sp>
      <p:sp>
        <p:nvSpPr>
          <p:cNvPr id="5" name="Footer Placeholder 4">
            <a:extLst>
              <a:ext uri="{FF2B5EF4-FFF2-40B4-BE49-F238E27FC236}">
                <a16:creationId xmlns:a16="http://schemas.microsoft.com/office/drawing/2014/main" id="{94555A32-DD36-EC54-8F88-B18629DCCF65}"/>
              </a:ext>
            </a:extLst>
          </p:cNvPr>
          <p:cNvSpPr>
            <a:spLocks noGrp="1"/>
          </p:cNvSpPr>
          <p:nvPr>
            <p:ph type="ftr" sz="quarter" idx="3"/>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(2026)</a:t>
            </a:r>
            <a:endParaRPr lang="en-US" b="1" cap="all" spc="50">
              <a:latin typeface="Arial" pitchFamily="-83" charset="0"/>
              <a:ea typeface="Arial" pitchFamily="-83" charset="0"/>
              <a:cs typeface="Arial" pitchFamily="-83" charset="0"/>
            </a:endParaRPr>
          </a:p>
        </p:txBody>
      </p:sp>
      <p:sp>
        <p:nvSpPr>
          <p:cNvPr id="6" name="Slide Number Placeholder 5">
            <a:extLst>
              <a:ext uri="{FF2B5EF4-FFF2-40B4-BE49-F238E27FC236}">
                <a16:creationId xmlns:a16="http://schemas.microsoft.com/office/drawing/2014/main" id="{96A7DAFA-8EF5-066B-A38F-78F3031364BC}"/>
              </a:ext>
            </a:extLst>
          </p:cNvPr>
          <p:cNvSpPr>
            <a:spLocks noGrp="1"/>
          </p:cNvSpPr>
          <p:nvPr>
            <p:ph type="sldNum" sz="quarter" idx="4"/>
          </p:nvPr>
        </p:nvSpPr>
        <p:spPr/>
        <p:txBody>
          <a:bodyPr/>
          <a:lstStyle/>
          <a:p>
            <a:fld id="{637B919E-CF91-4A4B-995A-96557E3F2BA0}" type="slidenum">
              <a:rPr lang="en-US" smtClean="0"/>
              <a:pPr/>
              <a:t>9</a:t>
            </a:fld>
            <a:endParaRPr lang="en-US"/>
          </a:p>
        </p:txBody>
      </p:sp>
      <p:graphicFrame>
        <p:nvGraphicFramePr>
          <p:cNvPr id="11" name="Content Placeholder 10">
            <a:extLst>
              <a:ext uri="{FF2B5EF4-FFF2-40B4-BE49-F238E27FC236}">
                <a16:creationId xmlns:a16="http://schemas.microsoft.com/office/drawing/2014/main" id="{7FB1FDA9-A862-0AA0-0725-63AC318F8B92}"/>
              </a:ext>
            </a:extLst>
          </p:cNvPr>
          <p:cNvGraphicFramePr>
            <a:graphicFrameLocks noGrp="1"/>
          </p:cNvGraphicFramePr>
          <p:nvPr>
            <p:ph sz="quarter" idx="13"/>
            <p:extLst>
              <p:ext uri="{D42A27DB-BD31-4B8C-83A1-F6EECF244321}">
                <p14:modId xmlns:p14="http://schemas.microsoft.com/office/powerpoint/2010/main" val="774016677"/>
              </p:ext>
            </p:extLst>
          </p:nvPr>
        </p:nvGraphicFramePr>
        <p:xfrm>
          <a:off x="700881" y="2118179"/>
          <a:ext cx="10790238" cy="3030341"/>
        </p:xfrm>
        <a:graphic>
          <a:graphicData uri="http://schemas.openxmlformats.org/drawingml/2006/table">
            <a:tbl>
              <a:tblPr bandRow="1">
                <a:tableStyleId>{5940675A-B579-460E-94D1-54222C63F5DA}</a:tableStyleId>
              </a:tblPr>
              <a:tblGrid>
                <a:gridCol w="2379889">
                  <a:extLst>
                    <a:ext uri="{9D8B030D-6E8A-4147-A177-3AD203B41FA5}">
                      <a16:colId xmlns:a16="http://schemas.microsoft.com/office/drawing/2014/main" val="4038140302"/>
                    </a:ext>
                  </a:extLst>
                </a:gridCol>
                <a:gridCol w="8410349">
                  <a:extLst>
                    <a:ext uri="{9D8B030D-6E8A-4147-A177-3AD203B41FA5}">
                      <a16:colId xmlns:a16="http://schemas.microsoft.com/office/drawing/2014/main" val="432903142"/>
                    </a:ext>
                  </a:extLst>
                </a:gridCol>
              </a:tblGrid>
              <a:tr h="1001788">
                <a:tc>
                  <a:txBody>
                    <a:bodyPr/>
                    <a:lstStyle/>
                    <a:p>
                      <a:r>
                        <a:rPr lang="en-US" sz="6000" dirty="0">
                          <a:solidFill>
                            <a:srgbClr val="000000"/>
                          </a:solidFill>
                          <a:latin typeface="Arial" panose="020B0604020202020204" pitchFamily="34" charset="0"/>
                          <a:cs typeface="Arial" panose="020B0604020202020204" pitchFamily="34" charset="0"/>
                        </a:rPr>
                        <a:t>😀</a:t>
                      </a:r>
                    </a:p>
                  </a:txBody>
                  <a:tcPr/>
                </a:tc>
                <a:tc>
                  <a:txBody>
                    <a:bodyPr/>
                    <a:lstStyle/>
                    <a:p>
                      <a:r>
                        <a:rPr lang="en-US" sz="3200" dirty="0">
                          <a:solidFill>
                            <a:srgbClr val="000000"/>
                          </a:solidFill>
                          <a:latin typeface="Arial" panose="020B0604020202020204" pitchFamily="34" charset="0"/>
                          <a:cs typeface="Arial" panose="020B0604020202020204" pitchFamily="34" charset="0"/>
                        </a:rPr>
                        <a:t>This makes sense to me.</a:t>
                      </a:r>
                    </a:p>
                  </a:txBody>
                  <a:tcPr/>
                </a:tc>
                <a:extLst>
                  <a:ext uri="{0D108BD9-81ED-4DB2-BD59-A6C34878D82A}">
                    <a16:rowId xmlns:a16="http://schemas.microsoft.com/office/drawing/2014/main" val="1028745533"/>
                  </a:ext>
                </a:extLst>
              </a:tr>
              <a:tr h="1001788">
                <a:tc>
                  <a:txBody>
                    <a:bodyPr/>
                    <a:lstStyle/>
                    <a:p>
                      <a:r>
                        <a:rPr lang="en-US" sz="6000" dirty="0">
                          <a:solidFill>
                            <a:srgbClr val="000000"/>
                          </a:solidFill>
                          <a:latin typeface="Arial" panose="020B0604020202020204" pitchFamily="34" charset="0"/>
                          <a:cs typeface="Arial" panose="020B0604020202020204" pitchFamily="34" charset="0"/>
                        </a:rPr>
                        <a:t>😦</a:t>
                      </a:r>
                    </a:p>
                  </a:txBody>
                  <a:tcPr/>
                </a:tc>
                <a:tc>
                  <a:txBody>
                    <a:bodyPr/>
                    <a:lstStyle/>
                    <a:p>
                      <a:r>
                        <a:rPr lang="en-US" sz="3200" dirty="0">
                          <a:solidFill>
                            <a:srgbClr val="000000"/>
                          </a:solidFill>
                          <a:latin typeface="Arial" panose="020B0604020202020204" pitchFamily="34" charset="0"/>
                          <a:cs typeface="Arial" panose="020B0604020202020204" pitchFamily="34" charset="0"/>
                        </a:rPr>
                        <a:t>This surprises me.</a:t>
                      </a:r>
                    </a:p>
                  </a:txBody>
                  <a:tcPr/>
                </a:tc>
                <a:extLst>
                  <a:ext uri="{0D108BD9-81ED-4DB2-BD59-A6C34878D82A}">
                    <a16:rowId xmlns:a16="http://schemas.microsoft.com/office/drawing/2014/main" val="565700165"/>
                  </a:ext>
                </a:extLst>
              </a:tr>
              <a:tr h="1018661">
                <a:tc>
                  <a:txBody>
                    <a:bodyPr/>
                    <a:lstStyle/>
                    <a:p>
                      <a:r>
                        <a:rPr lang="en-US" sz="6000" dirty="0">
                          <a:solidFill>
                            <a:srgbClr val="000000"/>
                          </a:solidFill>
                          <a:latin typeface="Arial" panose="020B0604020202020204" pitchFamily="34" charset="0"/>
                          <a:cs typeface="Arial" panose="020B0604020202020204" pitchFamily="34" charset="0"/>
                        </a:rPr>
                        <a:t>🧐</a:t>
                      </a:r>
                    </a:p>
                  </a:txBody>
                  <a:tcPr/>
                </a:tc>
                <a:tc>
                  <a:txBody>
                    <a:bodyPr/>
                    <a:lstStyle/>
                    <a:p>
                      <a:r>
                        <a:rPr lang="en-US" sz="3200" dirty="0">
                          <a:solidFill>
                            <a:srgbClr val="000000"/>
                          </a:solidFill>
                          <a:latin typeface="Arial" panose="020B0604020202020204" pitchFamily="34" charset="0"/>
                          <a:cs typeface="Arial" panose="020B0604020202020204" pitchFamily="34" charset="0"/>
                        </a:rPr>
                        <a:t>I have questions about this.</a:t>
                      </a:r>
                    </a:p>
                  </a:txBody>
                  <a:tcPr/>
                </a:tc>
                <a:extLst>
                  <a:ext uri="{0D108BD9-81ED-4DB2-BD59-A6C34878D82A}">
                    <a16:rowId xmlns:a16="http://schemas.microsoft.com/office/drawing/2014/main" val="1101476862"/>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Custom 27">
      <a:dk1>
        <a:srgbClr val="525E6E"/>
      </a:dk1>
      <a:lt1>
        <a:srgbClr val="FFFFFF"/>
      </a:lt1>
      <a:dk2>
        <a:srgbClr val="006699"/>
      </a:dk2>
      <a:lt2>
        <a:srgbClr val="E7E6E6"/>
      </a:lt2>
      <a:accent1>
        <a:srgbClr val="006699"/>
      </a:accent1>
      <a:accent2>
        <a:srgbClr val="FF9900"/>
      </a:accent2>
      <a:accent3>
        <a:srgbClr val="B7DA4E"/>
      </a:accent3>
      <a:accent4>
        <a:srgbClr val="3399CC"/>
      </a:accent4>
      <a:accent5>
        <a:srgbClr val="5B9BD5"/>
      </a:accent5>
      <a:accent6>
        <a:srgbClr val="70AD47"/>
      </a:accent6>
      <a:hlink>
        <a:srgbClr val="0563C1"/>
      </a:hlink>
      <a:folHlink>
        <a:srgbClr val="538135"/>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DP2015template" id="{DA27F328-18E3-43F4-ADC8-7EB2614C8A8A}" vid="{6C694743-DCE5-4410-9813-8BC1952B88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4BCFA6C26A0941BD3A9F4E5B04E1FE" ma:contentTypeVersion="16" ma:contentTypeDescription="Create a new document." ma:contentTypeScope="" ma:versionID="89c1b19870128237b01edee7641c5d70">
  <xsd:schema xmlns:xsd="http://www.w3.org/2001/XMLSchema" xmlns:xs="http://www.w3.org/2001/XMLSchema" xmlns:p="http://schemas.microsoft.com/office/2006/metadata/properties" xmlns:ns2="379fa202-e221-4ce9-a041-19cbea1bf0a5" xmlns:ns3="0cfddbb1-dc01-4243-af73-5bc54504ad86" targetNamespace="http://schemas.microsoft.com/office/2006/metadata/properties" ma:root="true" ma:fieldsID="971507f6d7ddb0a74dcd337eb70747f1" ns2:_="" ns3:_="">
    <xsd:import namespace="379fa202-e221-4ce9-a041-19cbea1bf0a5"/>
    <xsd:import namespace="0cfddbb1-dc01-4243-af73-5bc54504ad8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9fa202-e221-4ce9-a041-19cbea1bf0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54f89df-f88a-4a2d-a374-99a1abeb89c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cfddbb1-dc01-4243-af73-5bc54504ad86"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96aaf777-fca8-46b2-95bd-d692ad1e2fd3}" ma:internalName="TaxCatchAll" ma:showField="CatchAllData" ma:web="0cfddbb1-dc01-4243-af73-5bc54504ad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cfddbb1-dc01-4243-af73-5bc54504ad86" xsi:nil="true"/>
    <lcf76f155ced4ddcb4097134ff3c332f xmlns="379fa202-e221-4ce9-a041-19cbea1bf0a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3557B2D-A753-48AC-A7F3-C653834DE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9fa202-e221-4ce9-a041-19cbea1bf0a5"/>
    <ds:schemaRef ds:uri="0cfddbb1-dc01-4243-af73-5bc54504ad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FD65EF-6ED5-4859-A424-1098FDF39BE0}">
  <ds:schemaRefs>
    <ds:schemaRef ds:uri="http://schemas.microsoft.com/sharepoint/v3/contenttype/forms"/>
  </ds:schemaRefs>
</ds:datastoreItem>
</file>

<file path=customXml/itemProps3.xml><?xml version="1.0" encoding="utf-8"?>
<ds:datastoreItem xmlns:ds="http://schemas.openxmlformats.org/officeDocument/2006/customXml" ds:itemID="{2AA6194A-E277-4073-A55E-B7548782551F}">
  <ds:schemaRefs>
    <ds:schemaRef ds:uri="http://schemas.openxmlformats.org/package/2006/metadata/core-properties"/>
    <ds:schemaRef ds:uri="379fa202-e221-4ce9-a041-19cbea1bf0a5"/>
    <ds:schemaRef ds:uri="http://purl.org/dc/dcmitype/"/>
    <ds:schemaRef ds:uri="http://schemas.microsoft.com/office/infopath/2007/PartnerControls"/>
    <ds:schemaRef ds:uri="http://schemas.microsoft.com/office/2006/documentManagement/types"/>
    <ds:schemaRef ds:uri="http://purl.org/dc/elements/1.1/"/>
    <ds:schemaRef ds:uri="http://www.w3.org/XML/1998/namespace"/>
    <ds:schemaRef ds:uri="http://schemas.microsoft.com/office/2006/metadata/properties"/>
    <ds:schemaRef ds:uri="0cfddbb1-dc01-4243-af73-5bc54504ad86"/>
    <ds:schemaRef ds:uri="http://purl.org/dc/terms/"/>
  </ds:schemaRefs>
</ds:datastoreItem>
</file>

<file path=docMetadata/LabelInfo.xml><?xml version="1.0" encoding="utf-8"?>
<clbl:labelList xmlns:clbl="http://schemas.microsoft.com/office/2020/mipLabelMetadata">
  <clbl:label id="{2e691bd1-edd3-47d6-aa9f-359e2f2ab79c}" enabled="1" method="Standard" siteId="{0235ba6b-2cf0-4b75-bc5d-d6187ce33de3}" removed="0"/>
</clbl:labelList>
</file>

<file path=docProps/app.xml><?xml version="1.0" encoding="utf-8"?>
<Properties xmlns="http://schemas.openxmlformats.org/officeDocument/2006/extended-properties" xmlns:vt="http://schemas.openxmlformats.org/officeDocument/2006/docPropsVTypes">
  <TotalTime>2833</TotalTime>
  <Words>5148</Words>
  <Application>Microsoft Macintosh PowerPoint</Application>
  <PresentationFormat>Widescreen</PresentationFormat>
  <Paragraphs>400</Paragraphs>
  <Slides>29</Slides>
  <Notes>29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.AppleSystemUIFont</vt:lpstr>
      <vt:lpstr>Aptos</vt:lpstr>
      <vt:lpstr>Arial</vt:lpstr>
      <vt:lpstr>Calibri</vt:lpstr>
      <vt:lpstr>Courier New</vt:lpstr>
      <vt:lpstr>Helvetica</vt:lpstr>
      <vt:lpstr>LucidaGrande</vt:lpstr>
      <vt:lpstr>System Font Regular</vt:lpstr>
      <vt:lpstr>Times</vt:lpstr>
      <vt:lpstr>Times New Roman</vt:lpstr>
      <vt:lpstr>Wingdings</vt:lpstr>
      <vt:lpstr>Office Theme</vt:lpstr>
      <vt:lpstr>CDSS Attribution</vt:lpstr>
      <vt:lpstr>Session IV: Desired Results Parent Survey</vt:lpstr>
      <vt:lpstr>Agenda </vt:lpstr>
      <vt:lpstr>Outcomes </vt:lpstr>
      <vt:lpstr>Stop and Reflect  </vt:lpstr>
      <vt:lpstr>Desired Results Parent Survey </vt:lpstr>
      <vt:lpstr>Purpose of the Parent Survey</vt:lpstr>
      <vt:lpstr>Desired Results for Children and Families Parent Survey</vt:lpstr>
      <vt:lpstr>Taking a Look at the Parent Survey</vt:lpstr>
      <vt:lpstr>Data from Parent Surveys Is…</vt:lpstr>
      <vt:lpstr>Online Survey Software </vt:lpstr>
      <vt:lpstr>Resources</vt:lpstr>
      <vt:lpstr>Desired Results Parent Survey Return</vt:lpstr>
      <vt:lpstr>Provide this…and they will return!</vt:lpstr>
      <vt:lpstr>Motivating Parents to Return the Survey</vt:lpstr>
      <vt:lpstr>Completing the Parent Survey Summary of Findings </vt:lpstr>
      <vt:lpstr>Action Steps</vt:lpstr>
      <vt:lpstr>Expand Your Understanding of Families </vt:lpstr>
      <vt:lpstr>Things to Consider</vt:lpstr>
      <vt:lpstr>Important Publications </vt:lpstr>
      <vt:lpstr>Most Important Protective Factor </vt:lpstr>
      <vt:lpstr>Important: Strategies to Try</vt:lpstr>
      <vt:lpstr>Reflective Practice</vt:lpstr>
      <vt:lpstr>Building Successful Relationships With Families</vt:lpstr>
      <vt:lpstr>Strategies for Building Relationships</vt:lpstr>
      <vt:lpstr>Family Values </vt:lpstr>
      <vt:lpstr>Q and A</vt:lpstr>
      <vt:lpstr>Resources that Support Family Partnerships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Administrator Training—ERS Overview</dc:title>
  <dc:creator>WestEd for California Department of Social Services</dc:creator>
  <cp:lastModifiedBy>Tamarra Barrett-Osborne</cp:lastModifiedBy>
  <cp:revision>97</cp:revision>
  <dcterms:created xsi:type="dcterms:W3CDTF">2018-08-20T20:10:06Z</dcterms:created>
  <dcterms:modified xsi:type="dcterms:W3CDTF">2026-02-04T01:33:22Z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0x0101005A4BCFA6C26A0941BD3A9F4E5B04E1FE</vt:lpwstr>
  </property>
  <property fmtid="{D5CDD505-2E9C-101B-9397-08002B2CF9AE}" pid="3" name="MediaServiceImageTags">
    <vt:lpwstr/>
  </property>
</Properties>
</file>