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handoutMasterIdLst>
    <p:handoutMasterId r:id="rId57"/>
  </p:handoutMasterIdLst>
  <p:sldIdLst>
    <p:sldId id="283" r:id="rId2"/>
    <p:sldId id="284" r:id="rId3"/>
    <p:sldId id="288" r:id="rId4"/>
    <p:sldId id="289" r:id="rId5"/>
    <p:sldId id="291" r:id="rId6"/>
    <p:sldId id="293" r:id="rId7"/>
    <p:sldId id="298" r:id="rId8"/>
    <p:sldId id="299" r:id="rId9"/>
    <p:sldId id="300" r:id="rId10"/>
    <p:sldId id="301" r:id="rId11"/>
    <p:sldId id="302" r:id="rId12"/>
    <p:sldId id="304" r:id="rId13"/>
    <p:sldId id="305" r:id="rId14"/>
    <p:sldId id="306" r:id="rId15"/>
    <p:sldId id="307" r:id="rId16"/>
    <p:sldId id="308" r:id="rId17"/>
    <p:sldId id="309" r:id="rId18"/>
    <p:sldId id="313" r:id="rId19"/>
    <p:sldId id="314" r:id="rId20"/>
    <p:sldId id="315" r:id="rId21"/>
    <p:sldId id="316" r:id="rId22"/>
    <p:sldId id="317" r:id="rId23"/>
    <p:sldId id="318" r:id="rId24"/>
    <p:sldId id="847" r:id="rId25"/>
    <p:sldId id="319" r:id="rId26"/>
    <p:sldId id="321" r:id="rId27"/>
    <p:sldId id="1163" r:id="rId28"/>
    <p:sldId id="322" r:id="rId29"/>
    <p:sldId id="347" r:id="rId30"/>
    <p:sldId id="348" r:id="rId31"/>
    <p:sldId id="349" r:id="rId32"/>
    <p:sldId id="323" r:id="rId33"/>
    <p:sldId id="849" r:id="rId34"/>
    <p:sldId id="350" r:id="rId35"/>
    <p:sldId id="848" r:id="rId36"/>
    <p:sldId id="324" r:id="rId37"/>
    <p:sldId id="325" r:id="rId38"/>
    <p:sldId id="910"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3" r:id="rId53"/>
    <p:sldId id="344" r:id="rId54"/>
    <p:sldId id="345"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7A3"/>
    <a:srgbClr val="5C8CB4"/>
    <a:srgbClr val="006699"/>
    <a:srgbClr val="FFA3FF"/>
    <a:srgbClr val="525E6E"/>
    <a:srgbClr val="485464"/>
    <a:srgbClr val="FF9900"/>
    <a:srgbClr val="141414"/>
    <a:srgbClr val="B7DA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2"/>
    <p:restoredTop sz="70028" autoAdjust="0"/>
  </p:normalViewPr>
  <p:slideViewPr>
    <p:cSldViewPr snapToGrid="0" snapToObjects="1">
      <p:cViewPr varScale="1">
        <p:scale>
          <a:sx n="86" d="100"/>
          <a:sy n="86" d="100"/>
        </p:scale>
        <p:origin x="560"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6" d="100"/>
          <a:sy n="66" d="100"/>
        </p:scale>
        <p:origin x="23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F968B-08F5-E641-B79C-90647C9E901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A346EF77-0287-CB4E-8118-9A00FA2338E7}">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Review materials and procedures.  </a:t>
          </a:r>
        </a:p>
      </dgm:t>
    </dgm:pt>
    <dgm:pt modelId="{4C894296-F10A-B742-AEB0-A291EE2A84B1}" type="parTrans" cxnId="{DEDBC340-77A2-9242-84B0-96B37C5979A9}">
      <dgm:prSet/>
      <dgm:spPr/>
      <dgm:t>
        <a:bodyPr/>
        <a:lstStyle/>
        <a:p>
          <a:endParaRPr lang="en-US"/>
        </a:p>
      </dgm:t>
    </dgm:pt>
    <dgm:pt modelId="{A4784FE4-5F57-FF4A-9573-8C884577CE15}" type="sibTrans" cxnId="{DEDBC340-77A2-9242-84B0-96B37C5979A9}">
      <dgm:prSet/>
      <dgm:spPr/>
      <dgm:t>
        <a:bodyPr/>
        <a:lstStyle/>
        <a:p>
          <a:endParaRPr lang="en-US" dirty="0"/>
        </a:p>
      </dgm:t>
    </dgm:pt>
    <dgm:pt modelId="{91D44D96-3BCF-E44B-94B2-47405A4FFD4D}">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Implement Desired Results System.  </a:t>
          </a:r>
        </a:p>
      </dgm:t>
    </dgm:pt>
    <dgm:pt modelId="{7C3EB397-2976-1F42-9694-8E6A9FCFFE55}" type="parTrans" cxnId="{AF95EC49-18F4-2448-B3D5-CC26555A66B0}">
      <dgm:prSet/>
      <dgm:spPr/>
      <dgm:t>
        <a:bodyPr/>
        <a:lstStyle/>
        <a:p>
          <a:endParaRPr lang="en-US"/>
        </a:p>
      </dgm:t>
    </dgm:pt>
    <dgm:pt modelId="{1D8351D7-BE3B-4A46-B68C-429A458EF6DC}" type="sibTrans" cxnId="{AF95EC49-18F4-2448-B3D5-CC26555A66B0}">
      <dgm:prSet/>
      <dgm:spPr/>
      <dgm:t>
        <a:bodyPr/>
        <a:lstStyle/>
        <a:p>
          <a:endParaRPr lang="en-US" dirty="0"/>
        </a:p>
      </dgm:t>
    </dgm:pt>
    <dgm:pt modelId="{0CB0838C-A500-374E-BC91-D5CAA10AFDDF}">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Review and complete Agency Annual Report.</a:t>
          </a:r>
        </a:p>
      </dgm:t>
    </dgm:pt>
    <dgm:pt modelId="{A8568A04-DC66-2C45-8241-491735038A45}" type="parTrans" cxnId="{6E8DC7A3-3C86-EB4F-9DDE-F05ED319BC2E}">
      <dgm:prSet/>
      <dgm:spPr/>
      <dgm:t>
        <a:bodyPr/>
        <a:lstStyle/>
        <a:p>
          <a:endParaRPr lang="en-US"/>
        </a:p>
      </dgm:t>
    </dgm:pt>
    <dgm:pt modelId="{D96AE1F3-9E6A-B146-9193-0E3E2007AEB2}" type="sibTrans" cxnId="{6E8DC7A3-3C86-EB4F-9DDE-F05ED319BC2E}">
      <dgm:prSet/>
      <dgm:spPr/>
      <dgm:t>
        <a:bodyPr/>
        <a:lstStyle/>
        <a:p>
          <a:endParaRPr lang="en-US" dirty="0"/>
        </a:p>
      </dgm:t>
    </dgm:pt>
    <dgm:pt modelId="{DA4C515D-FFFA-F44F-BC04-A4D2713A2732}">
      <dgm:prSet phldrT="[Text]" custT="1"/>
      <dgm:spPr>
        <a:solidFill>
          <a:srgbClr val="0000FF"/>
        </a:solidFill>
      </dgm:spPr>
      <dgm:t>
        <a:bodyPr/>
        <a:lstStyle/>
        <a:p>
          <a:r>
            <a:rPr lang="en-US" sz="2400" dirty="0">
              <a:solidFill>
                <a:srgbClr val="FBFFE8"/>
              </a:solidFill>
              <a:latin typeface="Arial" panose="020B0604020202020204" pitchFamily="34" charset="0"/>
              <a:cs typeface="Arial" panose="020B0604020202020204" pitchFamily="34" charset="0"/>
            </a:rPr>
            <a:t>Send Annual Report to EESD by June 1st.</a:t>
          </a:r>
        </a:p>
      </dgm:t>
    </dgm:pt>
    <dgm:pt modelId="{58265A4E-86C6-7B43-BC60-160F086D0AA5}" type="parTrans" cxnId="{C13EB1CE-F6FE-964C-8E45-571828210101}">
      <dgm:prSet/>
      <dgm:spPr/>
      <dgm:t>
        <a:bodyPr/>
        <a:lstStyle/>
        <a:p>
          <a:endParaRPr lang="en-US"/>
        </a:p>
      </dgm:t>
    </dgm:pt>
    <dgm:pt modelId="{F151D5B2-E5A7-B04F-B1CA-077EC9DE1D88}" type="sibTrans" cxnId="{C13EB1CE-F6FE-964C-8E45-571828210101}">
      <dgm:prSet/>
      <dgm:spPr/>
      <dgm:t>
        <a:bodyPr/>
        <a:lstStyle/>
        <a:p>
          <a:endParaRPr lang="en-US"/>
        </a:p>
      </dgm:t>
    </dgm:pt>
    <dgm:pt modelId="{034B3E55-CAFA-6742-9EA2-1530AA6CF877}" type="pres">
      <dgm:prSet presAssocID="{C32F968B-08F5-E641-B79C-90647C9E9011}" presName="outerComposite" presStyleCnt="0">
        <dgm:presLayoutVars>
          <dgm:chMax val="5"/>
          <dgm:dir/>
          <dgm:resizeHandles val="exact"/>
        </dgm:presLayoutVars>
      </dgm:prSet>
      <dgm:spPr/>
    </dgm:pt>
    <dgm:pt modelId="{5C02F92A-7C2B-C049-920F-AF2DAAAC3765}" type="pres">
      <dgm:prSet presAssocID="{C32F968B-08F5-E641-B79C-90647C9E9011}" presName="dummyMaxCanvas" presStyleCnt="0">
        <dgm:presLayoutVars/>
      </dgm:prSet>
      <dgm:spPr/>
    </dgm:pt>
    <dgm:pt modelId="{57892C98-6115-3649-BE38-3464738103FD}" type="pres">
      <dgm:prSet presAssocID="{C32F968B-08F5-E641-B79C-90647C9E9011}" presName="FourNodes_1" presStyleLbl="node1" presStyleIdx="0" presStyleCnt="4">
        <dgm:presLayoutVars>
          <dgm:bulletEnabled val="1"/>
        </dgm:presLayoutVars>
      </dgm:prSet>
      <dgm:spPr/>
    </dgm:pt>
    <dgm:pt modelId="{2D029A18-EC1E-9A43-907C-86F8169159C4}" type="pres">
      <dgm:prSet presAssocID="{C32F968B-08F5-E641-B79C-90647C9E9011}" presName="FourNodes_2" presStyleLbl="node1" presStyleIdx="1" presStyleCnt="4">
        <dgm:presLayoutVars>
          <dgm:bulletEnabled val="1"/>
        </dgm:presLayoutVars>
      </dgm:prSet>
      <dgm:spPr/>
    </dgm:pt>
    <dgm:pt modelId="{E463D952-7A47-2C46-81BE-22908F68F657}" type="pres">
      <dgm:prSet presAssocID="{C32F968B-08F5-E641-B79C-90647C9E9011}" presName="FourNodes_3" presStyleLbl="node1" presStyleIdx="2" presStyleCnt="4">
        <dgm:presLayoutVars>
          <dgm:bulletEnabled val="1"/>
        </dgm:presLayoutVars>
      </dgm:prSet>
      <dgm:spPr/>
    </dgm:pt>
    <dgm:pt modelId="{20520538-FA77-934D-B0AC-10674B9A4277}" type="pres">
      <dgm:prSet presAssocID="{C32F968B-08F5-E641-B79C-90647C9E9011}" presName="FourNodes_4" presStyleLbl="node1" presStyleIdx="3" presStyleCnt="4">
        <dgm:presLayoutVars>
          <dgm:bulletEnabled val="1"/>
        </dgm:presLayoutVars>
      </dgm:prSet>
      <dgm:spPr/>
    </dgm:pt>
    <dgm:pt modelId="{484D9604-76FA-7247-B13D-6DDB3259074C}" type="pres">
      <dgm:prSet presAssocID="{C32F968B-08F5-E641-B79C-90647C9E9011}" presName="FourConn_1-2" presStyleLbl="fgAccFollowNode1" presStyleIdx="0" presStyleCnt="3">
        <dgm:presLayoutVars>
          <dgm:bulletEnabled val="1"/>
        </dgm:presLayoutVars>
      </dgm:prSet>
      <dgm:spPr/>
    </dgm:pt>
    <dgm:pt modelId="{B535CE5B-DCC0-A544-A38C-6C83EF7407D3}" type="pres">
      <dgm:prSet presAssocID="{C32F968B-08F5-E641-B79C-90647C9E9011}" presName="FourConn_2-3" presStyleLbl="fgAccFollowNode1" presStyleIdx="1" presStyleCnt="3">
        <dgm:presLayoutVars>
          <dgm:bulletEnabled val="1"/>
        </dgm:presLayoutVars>
      </dgm:prSet>
      <dgm:spPr/>
    </dgm:pt>
    <dgm:pt modelId="{9D0AFED4-BE03-1B42-B885-9893B30F9002}" type="pres">
      <dgm:prSet presAssocID="{C32F968B-08F5-E641-B79C-90647C9E9011}" presName="FourConn_3-4" presStyleLbl="fgAccFollowNode1" presStyleIdx="2" presStyleCnt="3">
        <dgm:presLayoutVars>
          <dgm:bulletEnabled val="1"/>
        </dgm:presLayoutVars>
      </dgm:prSet>
      <dgm:spPr/>
    </dgm:pt>
    <dgm:pt modelId="{ACB715A3-9C31-8440-A540-4C05FE5EB54C}" type="pres">
      <dgm:prSet presAssocID="{C32F968B-08F5-E641-B79C-90647C9E9011}" presName="FourNodes_1_text" presStyleLbl="node1" presStyleIdx="3" presStyleCnt="4">
        <dgm:presLayoutVars>
          <dgm:bulletEnabled val="1"/>
        </dgm:presLayoutVars>
      </dgm:prSet>
      <dgm:spPr/>
    </dgm:pt>
    <dgm:pt modelId="{DCAB7393-F9C9-3E47-A170-58E46E493873}" type="pres">
      <dgm:prSet presAssocID="{C32F968B-08F5-E641-B79C-90647C9E9011}" presName="FourNodes_2_text" presStyleLbl="node1" presStyleIdx="3" presStyleCnt="4">
        <dgm:presLayoutVars>
          <dgm:bulletEnabled val="1"/>
        </dgm:presLayoutVars>
      </dgm:prSet>
      <dgm:spPr/>
    </dgm:pt>
    <dgm:pt modelId="{3C2CC2CC-84C3-0C45-A32E-5ED34105F91E}" type="pres">
      <dgm:prSet presAssocID="{C32F968B-08F5-E641-B79C-90647C9E9011}" presName="FourNodes_3_text" presStyleLbl="node1" presStyleIdx="3" presStyleCnt="4">
        <dgm:presLayoutVars>
          <dgm:bulletEnabled val="1"/>
        </dgm:presLayoutVars>
      </dgm:prSet>
      <dgm:spPr/>
    </dgm:pt>
    <dgm:pt modelId="{BAC774F7-127D-DB40-AB0E-33C3A17F984C}" type="pres">
      <dgm:prSet presAssocID="{C32F968B-08F5-E641-B79C-90647C9E9011}" presName="FourNodes_4_text" presStyleLbl="node1" presStyleIdx="3" presStyleCnt="4">
        <dgm:presLayoutVars>
          <dgm:bulletEnabled val="1"/>
        </dgm:presLayoutVars>
      </dgm:prSet>
      <dgm:spPr/>
    </dgm:pt>
  </dgm:ptLst>
  <dgm:cxnLst>
    <dgm:cxn modelId="{EB74BC09-E17C-D344-852E-31953AFD32C1}" type="presOf" srcId="{A346EF77-0287-CB4E-8118-9A00FA2338E7}" destId="{57892C98-6115-3649-BE38-3464738103FD}" srcOrd="0" destOrd="0" presId="urn:microsoft.com/office/officeart/2005/8/layout/vProcess5"/>
    <dgm:cxn modelId="{7D5F4316-E4F1-294A-BAB2-6415C70D4CBB}" type="presOf" srcId="{C32F968B-08F5-E641-B79C-90647C9E9011}" destId="{034B3E55-CAFA-6742-9EA2-1530AA6CF877}" srcOrd="0" destOrd="0" presId="urn:microsoft.com/office/officeart/2005/8/layout/vProcess5"/>
    <dgm:cxn modelId="{54A4CE2D-122D-BA40-9BDC-75AF55C42568}" type="presOf" srcId="{91D44D96-3BCF-E44B-94B2-47405A4FFD4D}" destId="{DCAB7393-F9C9-3E47-A170-58E46E493873}" srcOrd="1" destOrd="0" presId="urn:microsoft.com/office/officeart/2005/8/layout/vProcess5"/>
    <dgm:cxn modelId="{DEDBC340-77A2-9242-84B0-96B37C5979A9}" srcId="{C32F968B-08F5-E641-B79C-90647C9E9011}" destId="{A346EF77-0287-CB4E-8118-9A00FA2338E7}" srcOrd="0" destOrd="0" parTransId="{4C894296-F10A-B742-AEB0-A291EE2A84B1}" sibTransId="{A4784FE4-5F57-FF4A-9573-8C884577CE15}"/>
    <dgm:cxn modelId="{01567641-35DD-3942-A82C-F907E9688B9D}" type="presOf" srcId="{A346EF77-0287-CB4E-8118-9A00FA2338E7}" destId="{ACB715A3-9C31-8440-A540-4C05FE5EB54C}" srcOrd="1" destOrd="0" presId="urn:microsoft.com/office/officeart/2005/8/layout/vProcess5"/>
    <dgm:cxn modelId="{AF95EC49-18F4-2448-B3D5-CC26555A66B0}" srcId="{C32F968B-08F5-E641-B79C-90647C9E9011}" destId="{91D44D96-3BCF-E44B-94B2-47405A4FFD4D}" srcOrd="1" destOrd="0" parTransId="{7C3EB397-2976-1F42-9694-8E6A9FCFFE55}" sibTransId="{1D8351D7-BE3B-4A46-B68C-429A458EF6DC}"/>
    <dgm:cxn modelId="{31CF874F-65F1-564C-B150-35BB17A721CE}" type="presOf" srcId="{1D8351D7-BE3B-4A46-B68C-429A458EF6DC}" destId="{B535CE5B-DCC0-A544-A38C-6C83EF7407D3}" srcOrd="0" destOrd="0" presId="urn:microsoft.com/office/officeart/2005/8/layout/vProcess5"/>
    <dgm:cxn modelId="{8C309E60-E366-2645-85BD-D44A7C8F6517}" type="presOf" srcId="{A4784FE4-5F57-FF4A-9573-8C884577CE15}" destId="{484D9604-76FA-7247-B13D-6DDB3259074C}" srcOrd="0" destOrd="0" presId="urn:microsoft.com/office/officeart/2005/8/layout/vProcess5"/>
    <dgm:cxn modelId="{27FE3872-FD1D-0F40-A804-FCBE08862491}" type="presOf" srcId="{0CB0838C-A500-374E-BC91-D5CAA10AFDDF}" destId="{3C2CC2CC-84C3-0C45-A32E-5ED34105F91E}" srcOrd="1" destOrd="0" presId="urn:microsoft.com/office/officeart/2005/8/layout/vProcess5"/>
    <dgm:cxn modelId="{1BBD7887-FD41-E44A-BA40-DFAF83425208}" type="presOf" srcId="{91D44D96-3BCF-E44B-94B2-47405A4FFD4D}" destId="{2D029A18-EC1E-9A43-907C-86F8169159C4}" srcOrd="0" destOrd="0" presId="urn:microsoft.com/office/officeart/2005/8/layout/vProcess5"/>
    <dgm:cxn modelId="{6E8DC7A3-3C86-EB4F-9DDE-F05ED319BC2E}" srcId="{C32F968B-08F5-E641-B79C-90647C9E9011}" destId="{0CB0838C-A500-374E-BC91-D5CAA10AFDDF}" srcOrd="2" destOrd="0" parTransId="{A8568A04-DC66-2C45-8241-491735038A45}" sibTransId="{D96AE1F3-9E6A-B146-9193-0E3E2007AEB2}"/>
    <dgm:cxn modelId="{B8186ECA-FCB6-5B41-862B-B0C0ADBE6F77}" type="presOf" srcId="{DA4C515D-FFFA-F44F-BC04-A4D2713A2732}" destId="{20520538-FA77-934D-B0AC-10674B9A4277}" srcOrd="0" destOrd="0" presId="urn:microsoft.com/office/officeart/2005/8/layout/vProcess5"/>
    <dgm:cxn modelId="{C13EB1CE-F6FE-964C-8E45-571828210101}" srcId="{C32F968B-08F5-E641-B79C-90647C9E9011}" destId="{DA4C515D-FFFA-F44F-BC04-A4D2713A2732}" srcOrd="3" destOrd="0" parTransId="{58265A4E-86C6-7B43-BC60-160F086D0AA5}" sibTransId="{F151D5B2-E5A7-B04F-B1CA-077EC9DE1D88}"/>
    <dgm:cxn modelId="{8CB10CDE-9F53-F84E-BFE6-38F69B6894EF}" type="presOf" srcId="{D96AE1F3-9E6A-B146-9193-0E3E2007AEB2}" destId="{9D0AFED4-BE03-1B42-B885-9893B30F9002}" srcOrd="0" destOrd="0" presId="urn:microsoft.com/office/officeart/2005/8/layout/vProcess5"/>
    <dgm:cxn modelId="{87B5DBDE-A9FB-1B4D-923C-2385F181CE73}" type="presOf" srcId="{0CB0838C-A500-374E-BC91-D5CAA10AFDDF}" destId="{E463D952-7A47-2C46-81BE-22908F68F657}" srcOrd="0" destOrd="0" presId="urn:microsoft.com/office/officeart/2005/8/layout/vProcess5"/>
    <dgm:cxn modelId="{72C5CAFA-95A2-EA45-94A9-57301B92AACE}" type="presOf" srcId="{DA4C515D-FFFA-F44F-BC04-A4D2713A2732}" destId="{BAC774F7-127D-DB40-AB0E-33C3A17F984C}" srcOrd="1" destOrd="0" presId="urn:microsoft.com/office/officeart/2005/8/layout/vProcess5"/>
    <dgm:cxn modelId="{889AAEF0-AE6C-284B-8404-3CFCCC6EF508}" type="presParOf" srcId="{034B3E55-CAFA-6742-9EA2-1530AA6CF877}" destId="{5C02F92A-7C2B-C049-920F-AF2DAAAC3765}" srcOrd="0" destOrd="0" presId="urn:microsoft.com/office/officeart/2005/8/layout/vProcess5"/>
    <dgm:cxn modelId="{4D121325-4947-9748-AFA3-D35C01A9ED9E}" type="presParOf" srcId="{034B3E55-CAFA-6742-9EA2-1530AA6CF877}" destId="{57892C98-6115-3649-BE38-3464738103FD}" srcOrd="1" destOrd="0" presId="urn:microsoft.com/office/officeart/2005/8/layout/vProcess5"/>
    <dgm:cxn modelId="{1F2372F2-BCB5-FD48-87E4-91E14B756F80}" type="presParOf" srcId="{034B3E55-CAFA-6742-9EA2-1530AA6CF877}" destId="{2D029A18-EC1E-9A43-907C-86F8169159C4}" srcOrd="2" destOrd="0" presId="urn:microsoft.com/office/officeart/2005/8/layout/vProcess5"/>
    <dgm:cxn modelId="{23CA8FBF-CE78-A84E-A4FA-B0F9F6DC02AC}" type="presParOf" srcId="{034B3E55-CAFA-6742-9EA2-1530AA6CF877}" destId="{E463D952-7A47-2C46-81BE-22908F68F657}" srcOrd="3" destOrd="0" presId="urn:microsoft.com/office/officeart/2005/8/layout/vProcess5"/>
    <dgm:cxn modelId="{EF5AE460-D6A3-4F41-844A-B38EA4159348}" type="presParOf" srcId="{034B3E55-CAFA-6742-9EA2-1530AA6CF877}" destId="{20520538-FA77-934D-B0AC-10674B9A4277}" srcOrd="4" destOrd="0" presId="urn:microsoft.com/office/officeart/2005/8/layout/vProcess5"/>
    <dgm:cxn modelId="{048C4553-DA8B-2344-9140-7D901D9708C6}" type="presParOf" srcId="{034B3E55-CAFA-6742-9EA2-1530AA6CF877}" destId="{484D9604-76FA-7247-B13D-6DDB3259074C}" srcOrd="5" destOrd="0" presId="urn:microsoft.com/office/officeart/2005/8/layout/vProcess5"/>
    <dgm:cxn modelId="{74D11AB3-2789-194B-923D-5BC97B9901CA}" type="presParOf" srcId="{034B3E55-CAFA-6742-9EA2-1530AA6CF877}" destId="{B535CE5B-DCC0-A544-A38C-6C83EF7407D3}" srcOrd="6" destOrd="0" presId="urn:microsoft.com/office/officeart/2005/8/layout/vProcess5"/>
    <dgm:cxn modelId="{E408515A-A372-9A47-843F-A389EBBA685F}" type="presParOf" srcId="{034B3E55-CAFA-6742-9EA2-1530AA6CF877}" destId="{9D0AFED4-BE03-1B42-B885-9893B30F9002}" srcOrd="7" destOrd="0" presId="urn:microsoft.com/office/officeart/2005/8/layout/vProcess5"/>
    <dgm:cxn modelId="{5308A089-8758-D542-AB72-4B0CC6DE37FF}" type="presParOf" srcId="{034B3E55-CAFA-6742-9EA2-1530AA6CF877}" destId="{ACB715A3-9C31-8440-A540-4C05FE5EB54C}" srcOrd="8" destOrd="0" presId="urn:microsoft.com/office/officeart/2005/8/layout/vProcess5"/>
    <dgm:cxn modelId="{28970CF7-291F-1248-B23C-8E4EAE850D93}" type="presParOf" srcId="{034B3E55-CAFA-6742-9EA2-1530AA6CF877}" destId="{DCAB7393-F9C9-3E47-A170-58E46E493873}" srcOrd="9" destOrd="0" presId="urn:microsoft.com/office/officeart/2005/8/layout/vProcess5"/>
    <dgm:cxn modelId="{66276E47-26C9-FC4E-AB5B-49CF19EEAF18}" type="presParOf" srcId="{034B3E55-CAFA-6742-9EA2-1530AA6CF877}" destId="{3C2CC2CC-84C3-0C45-A32E-5ED34105F91E}" srcOrd="10" destOrd="0" presId="urn:microsoft.com/office/officeart/2005/8/layout/vProcess5"/>
    <dgm:cxn modelId="{51E56216-BB69-0144-8351-84BF95112DF2}" type="presParOf" srcId="{034B3E55-CAFA-6742-9EA2-1530AA6CF877}" destId="{BAC774F7-127D-DB40-AB0E-33C3A17F984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92C98-6115-3649-BE38-3464738103FD}">
      <dsp:nvSpPr>
        <dsp:cNvPr id="0" name=""/>
        <dsp:cNvSpPr/>
      </dsp:nvSpPr>
      <dsp:spPr>
        <a:xfrm>
          <a:off x="0" y="0"/>
          <a:ext cx="6309360" cy="885348"/>
        </a:xfrm>
        <a:prstGeom prst="roundRect">
          <a:avLst>
            <a:gd name="adj" fmla="val 10000"/>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Review materials and procedures.  </a:t>
          </a:r>
        </a:p>
      </dsp:txBody>
      <dsp:txXfrm>
        <a:off x="25931" y="25931"/>
        <a:ext cx="5279187" cy="833486"/>
      </dsp:txXfrm>
    </dsp:sp>
    <dsp:sp modelId="{2D029A18-EC1E-9A43-907C-86F8169159C4}">
      <dsp:nvSpPr>
        <dsp:cNvPr id="0" name=""/>
        <dsp:cNvSpPr/>
      </dsp:nvSpPr>
      <dsp:spPr>
        <a:xfrm>
          <a:off x="528408" y="1046321"/>
          <a:ext cx="6309360" cy="885348"/>
        </a:xfrm>
        <a:prstGeom prst="roundRect">
          <a:avLst>
            <a:gd name="adj" fmla="val 10000"/>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Implement Desired Results System.  </a:t>
          </a:r>
        </a:p>
      </dsp:txBody>
      <dsp:txXfrm>
        <a:off x="554339" y="1072252"/>
        <a:ext cx="5153612" cy="833486"/>
      </dsp:txXfrm>
    </dsp:sp>
    <dsp:sp modelId="{E463D952-7A47-2C46-81BE-22908F68F657}">
      <dsp:nvSpPr>
        <dsp:cNvPr id="0" name=""/>
        <dsp:cNvSpPr/>
      </dsp:nvSpPr>
      <dsp:spPr>
        <a:xfrm>
          <a:off x="1048931" y="2092642"/>
          <a:ext cx="6309360" cy="885348"/>
        </a:xfrm>
        <a:prstGeom prst="roundRect">
          <a:avLst>
            <a:gd name="adj" fmla="val 10000"/>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Review and complete Agency Annual Report.</a:t>
          </a:r>
        </a:p>
      </dsp:txBody>
      <dsp:txXfrm>
        <a:off x="1074862" y="2118573"/>
        <a:ext cx="5161499" cy="833486"/>
      </dsp:txXfrm>
    </dsp:sp>
    <dsp:sp modelId="{20520538-FA77-934D-B0AC-10674B9A4277}">
      <dsp:nvSpPr>
        <dsp:cNvPr id="0" name=""/>
        <dsp:cNvSpPr/>
      </dsp:nvSpPr>
      <dsp:spPr>
        <a:xfrm>
          <a:off x="1577340" y="3138963"/>
          <a:ext cx="6309360" cy="885348"/>
        </a:xfrm>
        <a:prstGeom prst="roundRect">
          <a:avLst>
            <a:gd name="adj" fmla="val 10000"/>
          </a:avLst>
        </a:prstGeom>
        <a:solidFill>
          <a:srgbClr val="0000F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FBFFE8"/>
              </a:solidFill>
              <a:latin typeface="Arial" panose="020B0604020202020204" pitchFamily="34" charset="0"/>
              <a:cs typeface="Arial" panose="020B0604020202020204" pitchFamily="34" charset="0"/>
            </a:rPr>
            <a:t>Send Annual Report to EESD by June 1st.</a:t>
          </a:r>
        </a:p>
      </dsp:txBody>
      <dsp:txXfrm>
        <a:off x="1603271" y="3164894"/>
        <a:ext cx="5153612" cy="833486"/>
      </dsp:txXfrm>
    </dsp:sp>
    <dsp:sp modelId="{484D9604-76FA-7247-B13D-6DDB3259074C}">
      <dsp:nvSpPr>
        <dsp:cNvPr id="0" name=""/>
        <dsp:cNvSpPr/>
      </dsp:nvSpPr>
      <dsp:spPr>
        <a:xfrm>
          <a:off x="5733883" y="678096"/>
          <a:ext cx="575476" cy="57547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863365" y="678096"/>
        <a:ext cx="316512" cy="433046"/>
      </dsp:txXfrm>
    </dsp:sp>
    <dsp:sp modelId="{B535CE5B-DCC0-A544-A38C-6C83EF7407D3}">
      <dsp:nvSpPr>
        <dsp:cNvPr id="0" name=""/>
        <dsp:cNvSpPr/>
      </dsp:nvSpPr>
      <dsp:spPr>
        <a:xfrm>
          <a:off x="6262292" y="1724417"/>
          <a:ext cx="575476" cy="57547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6391774" y="1724417"/>
        <a:ext cx="316512" cy="433046"/>
      </dsp:txXfrm>
    </dsp:sp>
    <dsp:sp modelId="{9D0AFED4-BE03-1B42-B885-9893B30F9002}">
      <dsp:nvSpPr>
        <dsp:cNvPr id="0" name=""/>
        <dsp:cNvSpPr/>
      </dsp:nvSpPr>
      <dsp:spPr>
        <a:xfrm>
          <a:off x="6782814" y="2770738"/>
          <a:ext cx="575476" cy="575476"/>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6912296" y="2770738"/>
        <a:ext cx="316512" cy="43304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9E77EE-EA11-43BD-96A1-E7EEFB0BE2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47D2DB-E84D-4177-B266-86E05303E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0B23B3-E443-43B7-9624-CC3D1868DEA1}" type="datetimeFigureOut">
              <a:rPr lang="en-US" smtClean="0"/>
              <a:t>5/14/18</a:t>
            </a:fld>
            <a:endParaRPr lang="en-US"/>
          </a:p>
        </p:txBody>
      </p:sp>
      <p:sp>
        <p:nvSpPr>
          <p:cNvPr id="4" name="Footer Placeholder 3">
            <a:extLst>
              <a:ext uri="{FF2B5EF4-FFF2-40B4-BE49-F238E27FC236}">
                <a16:creationId xmlns:a16="http://schemas.microsoft.com/office/drawing/2014/main" id="{2F2A0DE6-6F4F-4C6D-8874-84AD3E5210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B2E4DD-8EDD-43B0-9447-A8F422DA98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584990-7ADD-4088-B8E1-34A24722E320}" type="slidenum">
              <a:rPr lang="en-US" smtClean="0"/>
              <a:t>‹#›</a:t>
            </a:fld>
            <a:endParaRPr lang="en-US"/>
          </a:p>
        </p:txBody>
      </p:sp>
    </p:spTree>
    <p:extLst>
      <p:ext uri="{BB962C8B-B14F-4D97-AF65-F5344CB8AC3E}">
        <p14:creationId xmlns:p14="http://schemas.microsoft.com/office/powerpoint/2010/main" val="312244110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562724AA-811D-9448-8CD6-15F7EF4F5F1A}" type="datetimeFigureOut">
              <a:rPr lang="en-US" smtClean="0"/>
              <a:pPr/>
              <a:t>5/14/18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410482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685213"/>
            <a:ext cx="3207657"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r>
              <a:rPr lang="en-US" dirty="0"/>
              <a:t>© 2018 California Department of Education</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42DCFEB-7EA7-7B43-A5BF-418E8D33CF72}" type="slidenum">
              <a:rPr lang="en-US" smtClean="0"/>
              <a:pPr/>
              <a:t>‹#›</a:t>
            </a:fld>
            <a:endParaRPr lang="en-US" dirty="0"/>
          </a:p>
        </p:txBody>
      </p:sp>
    </p:spTree>
    <p:extLst>
      <p:ext uri="{BB962C8B-B14F-4D97-AF65-F5344CB8AC3E}">
        <p14:creationId xmlns:p14="http://schemas.microsoft.com/office/powerpoint/2010/main" val="1120857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FY1718PSE@cde.ca.gov"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ChangeArrowheads="1"/>
          </p:cNvSpPr>
          <p:nvPr/>
        </p:nvSpPr>
        <p:spPr bwMode="auto">
          <a:xfrm>
            <a:off x="0" y="8687405"/>
            <a:ext cx="2972098" cy="456595"/>
          </a:xfrm>
          <a:prstGeom prst="rect">
            <a:avLst/>
          </a:prstGeom>
          <a:noFill/>
          <a:ln w="12700">
            <a:noFill/>
            <a:miter lim="800000"/>
            <a:headEnd/>
            <a:tailEnd/>
          </a:ln>
        </p:spPr>
        <p:txBody>
          <a:bodyPr wrap="none" lIns="86493" tIns="43247" rIns="86493" bIns="43247" anchor="ctr">
            <a:prstTxWarp prst="textNoShape">
              <a:avLst/>
            </a:prstTxWarp>
          </a:bodyPr>
          <a:lstStyle/>
          <a:p>
            <a:pPr algn="ctr" eaLnBrk="0" hangingPunct="0"/>
            <a:endParaRPr lang="en-US" dirty="0"/>
          </a:p>
        </p:txBody>
      </p:sp>
      <p:sp>
        <p:nvSpPr>
          <p:cNvPr id="182276" name="Rectangle 4"/>
          <p:cNvSpPr>
            <a:spLocks noChangeArrowheads="1"/>
          </p:cNvSpPr>
          <p:nvPr/>
        </p:nvSpPr>
        <p:spPr bwMode="auto">
          <a:xfrm>
            <a:off x="0" y="1"/>
            <a:ext cx="2972098" cy="456595"/>
          </a:xfrm>
          <a:prstGeom prst="rect">
            <a:avLst/>
          </a:prstGeom>
          <a:noFill/>
          <a:ln w="12700">
            <a:noFill/>
            <a:miter lim="800000"/>
            <a:headEnd/>
            <a:tailEnd/>
          </a:ln>
        </p:spPr>
        <p:txBody>
          <a:bodyPr wrap="none" lIns="86493" tIns="43247" rIns="86493" bIns="43247" anchor="ctr">
            <a:prstTxWarp prst="textNoShape">
              <a:avLst/>
            </a:prstTxWarp>
          </a:bodyPr>
          <a:lstStyle/>
          <a:p>
            <a:pPr algn="ctr" eaLnBrk="0" hangingPunct="0"/>
            <a:endParaRPr lang="en-US" dirty="0"/>
          </a:p>
        </p:txBody>
      </p:sp>
      <p:sp>
        <p:nvSpPr>
          <p:cNvPr id="182277" name="Rectangle 5"/>
          <p:cNvSpPr>
            <a:spLocks noGrp="1" noRot="1" noChangeAspect="1" noChangeArrowheads="1" noTextEdit="1"/>
          </p:cNvSpPr>
          <p:nvPr>
            <p:ph type="sldImg"/>
          </p:nvPr>
        </p:nvSpPr>
        <p:spPr>
          <a:xfrm>
            <a:off x="1385888" y="992188"/>
            <a:ext cx="4086225" cy="3063875"/>
          </a:xfrm>
          <a:solidFill>
            <a:srgbClr val="FFFFFF"/>
          </a:solidFill>
          <a:ln w="12700" cap="flat"/>
        </p:spPr>
      </p:sp>
      <p:sp>
        <p:nvSpPr>
          <p:cNvPr id="182278" name="Rectangle 6"/>
          <p:cNvSpPr>
            <a:spLocks noGrp="1" noChangeArrowheads="1"/>
          </p:cNvSpPr>
          <p:nvPr>
            <p:ph type="body" idx="1"/>
          </p:nvPr>
        </p:nvSpPr>
        <p:spPr>
          <a:noFill/>
          <a:ln/>
        </p:spPr>
        <p:txBody>
          <a:bodyPr lIns="90479" tIns="44446" rIns="90479" bIns="44446"/>
          <a:lstStyle/>
          <a:p>
            <a:pPr eaLnBrk="1" hangingPunct="1"/>
            <a:endParaRPr lang="en-US" dirty="0">
              <a:latin typeface="Arial" pitchFamily="-65" charset="0"/>
              <a:ea typeface="ＭＳ Ｐゴシック" pitchFamily="-65" charset="-128"/>
              <a:cs typeface="Arial" pitchFamily="-65" charset="0"/>
            </a:endParaRPr>
          </a:p>
        </p:txBody>
      </p:sp>
      <p:sp>
        <p:nvSpPr>
          <p:cNvPr id="2" name="Slide Number Placeholder 1">
            <a:extLst>
              <a:ext uri="{FF2B5EF4-FFF2-40B4-BE49-F238E27FC236}">
                <a16:creationId xmlns:a16="http://schemas.microsoft.com/office/drawing/2014/main" id="{25C9E33E-184C-422A-9251-CBA4B0409728}"/>
              </a:ext>
            </a:extLst>
          </p:cNvPr>
          <p:cNvSpPr>
            <a:spLocks noGrp="1"/>
          </p:cNvSpPr>
          <p:nvPr>
            <p:ph type="sldNum" sz="quarter" idx="10"/>
          </p:nvPr>
        </p:nvSpPr>
        <p:spPr/>
        <p:txBody>
          <a:bodyPr/>
          <a:lstStyle/>
          <a:p>
            <a:fld id="{442DCFEB-7EA7-7B43-A5BF-418E8D33CF72}" type="slidenum">
              <a:rPr lang="en-US" smtClean="0"/>
              <a:pPr/>
              <a:t>1</a:t>
            </a:fld>
            <a:endParaRPr lang="en-US" dirty="0"/>
          </a:p>
        </p:txBody>
      </p:sp>
      <p:sp>
        <p:nvSpPr>
          <p:cNvPr id="3" name="Footer Placeholder 2">
            <a:extLst>
              <a:ext uri="{FF2B5EF4-FFF2-40B4-BE49-F238E27FC236}">
                <a16:creationId xmlns:a16="http://schemas.microsoft.com/office/drawing/2014/main" id="{4869F004-C15D-47A9-BA1A-9B409A4228BF}"/>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816412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a:spcBef>
                <a:spcPct val="0"/>
              </a:spcBef>
            </a:pPr>
            <a:r>
              <a:rPr lang="en-US" dirty="0">
                <a:latin typeface="Arial" pitchFamily="-83" charset="0"/>
              </a:rPr>
              <a:t>The PSE requires data be compiled and summarized. </a:t>
            </a:r>
          </a:p>
          <a:p>
            <a:pPr>
              <a:spcBef>
                <a:spcPct val="0"/>
              </a:spcBef>
            </a:pPr>
            <a:endParaRPr lang="en-US" dirty="0">
              <a:latin typeface="Arial" pitchFamily="-83" charset="0"/>
            </a:endParaRPr>
          </a:p>
          <a:p>
            <a:pPr>
              <a:spcBef>
                <a:spcPct val="0"/>
              </a:spcBef>
            </a:pPr>
            <a:endParaRPr lang="en-US" dirty="0"/>
          </a:p>
          <a:p>
            <a:pPr>
              <a:spcBef>
                <a:spcPct val="0"/>
              </a:spcBef>
            </a:pPr>
            <a:r>
              <a:rPr lang="en-US" dirty="0"/>
              <a:t>Contractors with Alternative Payment and/or Resource and Referral Programs are required to complete the Program Instrument (Form 4001) and the Desired Results Parent Survey (Form 4003).</a:t>
            </a:r>
            <a:endParaRPr lang="en-US" dirty="0">
              <a:latin typeface="Arial" pitchFamily="-83" charset="0"/>
            </a:endParaRPr>
          </a:p>
        </p:txBody>
      </p:sp>
      <p:sp>
        <p:nvSpPr>
          <p:cNvPr id="2" name="Slide Number Placeholder 1">
            <a:extLst>
              <a:ext uri="{FF2B5EF4-FFF2-40B4-BE49-F238E27FC236}">
                <a16:creationId xmlns:a16="http://schemas.microsoft.com/office/drawing/2014/main" id="{009C493B-D5BE-44F2-ADEB-6DA665F3C122}"/>
              </a:ext>
            </a:extLst>
          </p:cNvPr>
          <p:cNvSpPr>
            <a:spLocks noGrp="1"/>
          </p:cNvSpPr>
          <p:nvPr>
            <p:ph type="sldNum" sz="quarter" idx="10"/>
          </p:nvPr>
        </p:nvSpPr>
        <p:spPr/>
        <p:txBody>
          <a:bodyPr/>
          <a:lstStyle/>
          <a:p>
            <a:fld id="{442DCFEB-7EA7-7B43-A5BF-418E8D33CF72}" type="slidenum">
              <a:rPr lang="en-US" smtClean="0"/>
              <a:pPr/>
              <a:t>10</a:t>
            </a:fld>
            <a:endParaRPr lang="en-US" dirty="0"/>
          </a:p>
        </p:txBody>
      </p:sp>
      <p:sp>
        <p:nvSpPr>
          <p:cNvPr id="3" name="Footer Placeholder 2">
            <a:extLst>
              <a:ext uri="{FF2B5EF4-FFF2-40B4-BE49-F238E27FC236}">
                <a16:creationId xmlns:a16="http://schemas.microsoft.com/office/drawing/2014/main" id="{4AD5F9F2-3E8E-4D25-AF1A-E439ABC293EF}"/>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091677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xfrm>
            <a:off x="1387475" y="998538"/>
            <a:ext cx="4083050" cy="3063875"/>
          </a:xfrm>
          <a:ln/>
        </p:spPr>
      </p:sp>
      <p:sp>
        <p:nvSpPr>
          <p:cNvPr id="210947" name="Rectangle 3"/>
          <p:cNvSpPr>
            <a:spLocks noGrp="1" noChangeArrowheads="1"/>
          </p:cNvSpPr>
          <p:nvPr>
            <p:ph type="body" idx="1"/>
          </p:nvPr>
        </p:nvSpPr>
        <p:spPr>
          <a:noFill/>
          <a:ln/>
        </p:spPr>
        <p:txBody>
          <a:bodyPr/>
          <a:lstStyle/>
          <a:p>
            <a:pPr eaLnBrk="1" hangingPunct="1"/>
            <a:r>
              <a:rPr lang="en-US" dirty="0">
                <a:latin typeface="Arial" pitchFamily="-65" charset="0"/>
                <a:ea typeface="ＭＳ Ｐゴシック" pitchFamily="-65" charset="-128"/>
                <a:cs typeface="Arial" pitchFamily="-65" charset="0"/>
              </a:rPr>
              <a:t>The Desired Results system documents the progress made by children and families in achieving desired results. It also provides information to help practitioners improve their child care and development services.</a:t>
            </a:r>
            <a:r>
              <a:rPr lang="en-US" dirty="0">
                <a:latin typeface="Times New Roman" pitchFamily="-65" charset="0"/>
                <a:ea typeface="ＭＳ Ｐゴシック" pitchFamily="-65" charset="-128"/>
                <a:cs typeface="Arial" pitchFamily="-65" charset="0"/>
              </a:rPr>
              <a:t> </a:t>
            </a:r>
          </a:p>
          <a:p>
            <a:pPr eaLnBrk="1" hangingPunct="1"/>
            <a:endParaRPr lang="en-US" dirty="0">
              <a:latin typeface="Times New Roman" pitchFamily="-65" charset="0"/>
              <a:ea typeface="ＭＳ Ｐゴシック" pitchFamily="-65" charset="-128"/>
              <a:cs typeface="Arial" pitchFamily="-65" charset="0"/>
            </a:endParaRPr>
          </a:p>
        </p:txBody>
      </p:sp>
      <p:sp>
        <p:nvSpPr>
          <p:cNvPr id="2" name="Slide Number Placeholder 1">
            <a:extLst>
              <a:ext uri="{FF2B5EF4-FFF2-40B4-BE49-F238E27FC236}">
                <a16:creationId xmlns:a16="http://schemas.microsoft.com/office/drawing/2014/main" id="{8A3F740B-1F4A-426E-A7C1-1FDF397A4E56}"/>
              </a:ext>
            </a:extLst>
          </p:cNvPr>
          <p:cNvSpPr>
            <a:spLocks noGrp="1"/>
          </p:cNvSpPr>
          <p:nvPr>
            <p:ph type="sldNum" sz="quarter" idx="10"/>
          </p:nvPr>
        </p:nvSpPr>
        <p:spPr/>
        <p:txBody>
          <a:bodyPr/>
          <a:lstStyle/>
          <a:p>
            <a:fld id="{442DCFEB-7EA7-7B43-A5BF-418E8D33CF72}" type="slidenum">
              <a:rPr lang="en-US" smtClean="0"/>
              <a:pPr/>
              <a:t>11</a:t>
            </a:fld>
            <a:endParaRPr lang="en-US" dirty="0"/>
          </a:p>
        </p:txBody>
      </p:sp>
      <p:sp>
        <p:nvSpPr>
          <p:cNvPr id="3" name="Footer Placeholder 2">
            <a:extLst>
              <a:ext uri="{FF2B5EF4-FFF2-40B4-BE49-F238E27FC236}">
                <a16:creationId xmlns:a16="http://schemas.microsoft.com/office/drawing/2014/main" id="{09616943-E407-4DBA-BC09-95F602A379D0}"/>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56925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Management Bulletin </a:t>
            </a:r>
            <a:r>
              <a:rPr lang="en-US" b="1" dirty="0"/>
              <a:t>(MB)18-01</a:t>
            </a:r>
            <a:r>
              <a:rPr lang="en-US" b="1" dirty="0">
                <a:solidFill>
                  <a:srgbClr val="FFFFFF"/>
                </a:solidFill>
              </a:rPr>
              <a:t> </a:t>
            </a:r>
            <a:r>
              <a:rPr lang="en-US" dirty="0"/>
              <a:t>from the Early Education and Support Division (EESD) was released in March 2018 detailing required Program Self Evaluation forms. </a:t>
            </a:r>
          </a:p>
          <a:p>
            <a:r>
              <a:rPr lang="en-US" baseline="0" dirty="0"/>
              <a:t>https://</a:t>
            </a:r>
            <a:r>
              <a:rPr lang="en-US" baseline="0" dirty="0" err="1"/>
              <a:t>www.cde.ca.gov</a:t>
            </a:r>
            <a:r>
              <a:rPr lang="en-US" baseline="0" dirty="0"/>
              <a:t>/</a:t>
            </a:r>
            <a:r>
              <a:rPr lang="en-US" baseline="0" dirty="0" err="1"/>
              <a:t>sp</a:t>
            </a:r>
            <a:r>
              <a:rPr lang="en-US" baseline="0" dirty="0"/>
              <a:t>/cd/ci/mb1801.asp</a:t>
            </a:r>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12</a:t>
            </a:fld>
            <a:endParaRPr lang="en-US" dirty="0"/>
          </a:p>
        </p:txBody>
      </p:sp>
      <p:sp>
        <p:nvSpPr>
          <p:cNvPr id="5" name="Footer Placeholder 4">
            <a:extLst>
              <a:ext uri="{FF2B5EF4-FFF2-40B4-BE49-F238E27FC236}">
                <a16:creationId xmlns:a16="http://schemas.microsoft.com/office/drawing/2014/main" id="{7CC0E878-16B6-422A-B5A5-8993D3E2C0CC}"/>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8449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13</a:t>
            </a:fld>
            <a:endParaRPr lang="en-US" dirty="0"/>
          </a:p>
        </p:txBody>
      </p:sp>
      <p:sp>
        <p:nvSpPr>
          <p:cNvPr id="5" name="Footer Placeholder 4">
            <a:extLst>
              <a:ext uri="{FF2B5EF4-FFF2-40B4-BE49-F238E27FC236}">
                <a16:creationId xmlns:a16="http://schemas.microsoft.com/office/drawing/2014/main" id="{CC70BAF2-A3DD-4624-AC44-38F313D049C1}"/>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540399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dirty="0">
                <a:latin typeface="Arial" pitchFamily="-83" charset="0"/>
              </a:rPr>
              <a:t>This process allows programs to reflect on progress over the year and make a plan for ongoing improvement. </a:t>
            </a:r>
            <a:r>
              <a:rPr lang="en-US" dirty="0"/>
              <a:t>Contractors are required to analyze findings from the self-evaluation and develop both a written list of tasks to modify the program for all areas needing improvement and procedures for ongoing monitoring to assure that areas that are satisfactory continue to meet standards. </a:t>
            </a:r>
            <a:r>
              <a:rPr lang="en-US" dirty="0">
                <a:latin typeface="Arial" pitchFamily="-83" charset="0"/>
              </a:rPr>
              <a:t>The plan developed now is for next contract year.</a:t>
            </a:r>
          </a:p>
          <a:p>
            <a:endParaRPr lang="en-US" dirty="0">
              <a:latin typeface="Arial" pitchFamily="-83" charset="0"/>
            </a:endParaRPr>
          </a:p>
        </p:txBody>
      </p:sp>
      <p:sp>
        <p:nvSpPr>
          <p:cNvPr id="46084" name="Slide Number Placeholder 3"/>
          <p:cNvSpPr>
            <a:spLocks noGrp="1"/>
          </p:cNvSpPr>
          <p:nvPr>
            <p:ph type="sldNum" sz="quarter" idx="5"/>
          </p:nvPr>
        </p:nvSpPr>
        <p:spPr>
          <a:noFill/>
        </p:spPr>
        <p:txBody>
          <a:bodyPr/>
          <a:lstStyle/>
          <a:p>
            <a:fld id="{BC9047AD-7CA1-B348-B15F-D5A70627E986}" type="slidenum">
              <a:rPr lang="en-US"/>
              <a:pPr/>
              <a:t>14</a:t>
            </a:fld>
            <a:endParaRPr lang="en-US" dirty="0"/>
          </a:p>
        </p:txBody>
      </p:sp>
      <p:sp>
        <p:nvSpPr>
          <p:cNvPr id="2" name="Footer Placeholder 1">
            <a:extLst>
              <a:ext uri="{FF2B5EF4-FFF2-40B4-BE49-F238E27FC236}">
                <a16:creationId xmlns:a16="http://schemas.microsoft.com/office/drawing/2014/main" id="{D71B791A-77D8-4FEB-9147-291457B211FA}"/>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530051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15</a:t>
            </a:fld>
            <a:endParaRPr lang="en-US" dirty="0"/>
          </a:p>
        </p:txBody>
      </p:sp>
      <p:sp>
        <p:nvSpPr>
          <p:cNvPr id="5" name="Footer Placeholder 4">
            <a:extLst>
              <a:ext uri="{FF2B5EF4-FFF2-40B4-BE49-F238E27FC236}">
                <a16:creationId xmlns:a16="http://schemas.microsoft.com/office/drawing/2014/main" id="{D00E7CB1-1B68-401D-8A8B-5C73374A6CFF}"/>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710679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EESD</a:t>
            </a:r>
            <a:r>
              <a:rPr lang="en-US" baseline="0" dirty="0"/>
              <a:t> 4001 and the Program Review instrument (SOF) are in your folder. There are 20 categories to review, and some categories apply to some contracts. </a:t>
            </a:r>
          </a:p>
          <a:p>
            <a:endParaRPr lang="en-US" baseline="0" dirty="0"/>
          </a:p>
          <a:p>
            <a:r>
              <a:rPr lang="en-US" baseline="0" dirty="0"/>
              <a:t>Please go through the categories and circle the ones that pertain to the programs you support.</a:t>
            </a:r>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16</a:t>
            </a:fld>
            <a:endParaRPr lang="en-US" dirty="0"/>
          </a:p>
        </p:txBody>
      </p:sp>
      <p:sp>
        <p:nvSpPr>
          <p:cNvPr id="5" name="Footer Placeholder 4">
            <a:extLst>
              <a:ext uri="{FF2B5EF4-FFF2-40B4-BE49-F238E27FC236}">
                <a16:creationId xmlns:a16="http://schemas.microsoft.com/office/drawing/2014/main" id="{FABED1C8-9FB8-4007-962E-2D03E76D7EFB}"/>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284322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en-US" b="1" dirty="0">
                <a:latin typeface="Arial" pitchFamily="-65" charset="0"/>
                <a:ea typeface="ＭＳ Ｐゴシック" pitchFamily="-65" charset="-128"/>
                <a:cs typeface="Arial" pitchFamily="-65" charset="0"/>
              </a:rPr>
              <a:t>Trainer Notes:</a:t>
            </a:r>
          </a:p>
          <a:p>
            <a:r>
              <a:rPr lang="en-US" dirty="0">
                <a:latin typeface="Arial" pitchFamily="-83" charset="0"/>
              </a:rPr>
              <a:t>Have participants review</a:t>
            </a:r>
            <a:r>
              <a:rPr lang="en-US" baseline="0" dirty="0">
                <a:latin typeface="Arial" pitchFamily="-83" charset="0"/>
              </a:rPr>
              <a:t> how they have met their fiscal and program requirements and provide a description of the findings for the different categories.</a:t>
            </a:r>
          </a:p>
          <a:p>
            <a:endParaRPr lang="en-US" dirty="0">
              <a:latin typeface="Arial" pitchFamily="-83" charset="0"/>
            </a:endParaRPr>
          </a:p>
          <a:p>
            <a:r>
              <a:rPr lang="en-US" dirty="0">
                <a:latin typeface="Arial" pitchFamily="-83" charset="0"/>
              </a:rPr>
              <a:t>CAPP,</a:t>
            </a:r>
            <a:r>
              <a:rPr lang="en-US" baseline="0" dirty="0">
                <a:latin typeface="Arial" pitchFamily="-83" charset="0"/>
              </a:rPr>
              <a:t> CMAP, C2AP, C3AP, CRRP must also complete this form. </a:t>
            </a:r>
            <a:endParaRPr lang="en-US" dirty="0">
              <a:latin typeface="Arial" pitchFamily="-83" charset="0"/>
            </a:endParaRPr>
          </a:p>
          <a:p>
            <a:r>
              <a:rPr lang="en-US" dirty="0">
                <a:latin typeface="Arial" pitchFamily="-83" charset="0"/>
              </a:rPr>
              <a:t> </a:t>
            </a:r>
          </a:p>
          <a:p>
            <a:endParaRPr lang="en-US" dirty="0">
              <a:latin typeface="Arial" pitchFamily="-83" charset="0"/>
            </a:endParaRPr>
          </a:p>
          <a:p>
            <a:endParaRPr lang="en-US" dirty="0">
              <a:latin typeface="Arial" pitchFamily="-83" charset="0"/>
            </a:endParaRPr>
          </a:p>
          <a:p>
            <a:endParaRPr lang="en-US" dirty="0">
              <a:latin typeface="Arial" pitchFamily="-83" charset="0"/>
            </a:endParaRPr>
          </a:p>
        </p:txBody>
      </p:sp>
      <p:sp>
        <p:nvSpPr>
          <p:cNvPr id="58372" name="Slide Number Placeholder 3"/>
          <p:cNvSpPr>
            <a:spLocks noGrp="1"/>
          </p:cNvSpPr>
          <p:nvPr>
            <p:ph type="sldNum" sz="quarter" idx="5"/>
          </p:nvPr>
        </p:nvSpPr>
        <p:spPr>
          <a:noFill/>
        </p:spPr>
        <p:txBody>
          <a:bodyPr/>
          <a:lstStyle/>
          <a:p>
            <a:fld id="{1FCC39DD-BECA-B749-A98A-EDD0C6366AE2}" type="slidenum">
              <a:rPr lang="en-US"/>
              <a:pPr/>
              <a:t>17</a:t>
            </a:fld>
            <a:endParaRPr lang="en-US" dirty="0"/>
          </a:p>
        </p:txBody>
      </p:sp>
      <p:sp>
        <p:nvSpPr>
          <p:cNvPr id="2" name="Footer Placeholder 1">
            <a:extLst>
              <a:ext uri="{FF2B5EF4-FFF2-40B4-BE49-F238E27FC236}">
                <a16:creationId xmlns:a16="http://schemas.microsoft.com/office/drawing/2014/main" id="{301D329D-0695-43D2-8F31-723A6AB137A2}"/>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566103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a:spcBef>
                <a:spcPct val="0"/>
              </a:spcBef>
            </a:pPr>
            <a:r>
              <a:rPr lang="en-US" dirty="0">
                <a:latin typeface="Arial" pitchFamily="-1" charset="0"/>
                <a:ea typeface="ＭＳ Ｐゴシック" pitchFamily="-1" charset="-128"/>
                <a:cs typeface="ＭＳ Ｐゴシック" pitchFamily="-1" charset="-128"/>
              </a:rPr>
              <a:t>The compiling of data provides programs with an OVERVIEW of the program strengths and areas for improvement. It is an important step in the self-evaluation process. </a:t>
            </a:r>
            <a:r>
              <a:rPr lang="en-US" dirty="0">
                <a:latin typeface="Arial" pitchFamily="-83" charset="0"/>
              </a:rPr>
              <a:t>Data is compiled in order to analyze and make programmatic decisions. </a:t>
            </a:r>
          </a:p>
          <a:p>
            <a:pPr>
              <a:spcBef>
                <a:spcPct val="0"/>
              </a:spcBef>
            </a:pPr>
            <a:endParaRPr lang="en-US" dirty="0">
              <a:latin typeface="Arial" pitchFamily="-83" charset="0"/>
            </a:endParaRPr>
          </a:p>
          <a:p>
            <a:pPr>
              <a:spcBef>
                <a:spcPct val="0"/>
              </a:spcBef>
            </a:pPr>
            <a:r>
              <a:rPr lang="en-US" dirty="0">
                <a:latin typeface="Arial" pitchFamily="-83" charset="0"/>
              </a:rPr>
              <a:t>Data is compiled to know what went well and what still needs to be addressed.</a:t>
            </a:r>
          </a:p>
          <a:p>
            <a:pPr>
              <a:spcBef>
                <a:spcPct val="0"/>
              </a:spcBef>
            </a:pPr>
            <a:endParaRPr lang="en-US" dirty="0">
              <a:latin typeface="Arial" pitchFamily="-1" charset="0"/>
              <a:ea typeface="ＭＳ Ｐゴシック" pitchFamily="-1" charset="-128"/>
              <a:cs typeface="ＭＳ Ｐゴシック" pitchFamily="-1" charset="-128"/>
            </a:endParaRPr>
          </a:p>
        </p:txBody>
      </p:sp>
      <p:sp>
        <p:nvSpPr>
          <p:cNvPr id="2" name="Slide Number Placeholder 1">
            <a:extLst>
              <a:ext uri="{FF2B5EF4-FFF2-40B4-BE49-F238E27FC236}">
                <a16:creationId xmlns:a16="http://schemas.microsoft.com/office/drawing/2014/main" id="{E0523EC3-5DE7-4DBC-8166-7E8AAC8A08CD}"/>
              </a:ext>
            </a:extLst>
          </p:cNvPr>
          <p:cNvSpPr>
            <a:spLocks noGrp="1"/>
          </p:cNvSpPr>
          <p:nvPr>
            <p:ph type="sldNum" sz="quarter" idx="10"/>
          </p:nvPr>
        </p:nvSpPr>
        <p:spPr/>
        <p:txBody>
          <a:bodyPr/>
          <a:lstStyle/>
          <a:p>
            <a:fld id="{442DCFEB-7EA7-7B43-A5BF-418E8D33CF72}" type="slidenum">
              <a:rPr lang="en-US" smtClean="0"/>
              <a:pPr/>
              <a:t>18</a:t>
            </a:fld>
            <a:endParaRPr lang="en-US" dirty="0"/>
          </a:p>
        </p:txBody>
      </p:sp>
      <p:sp>
        <p:nvSpPr>
          <p:cNvPr id="3" name="Footer Placeholder 2">
            <a:extLst>
              <a:ext uri="{FF2B5EF4-FFF2-40B4-BE49-F238E27FC236}">
                <a16:creationId xmlns:a16="http://schemas.microsoft.com/office/drawing/2014/main" id="{0D100D50-12F8-4B2D-8D6C-28AC5DB27F20}"/>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167348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0" y="8686800"/>
            <a:ext cx="2971800" cy="457200"/>
          </a:xfrm>
          <a:prstGeom prst="rect">
            <a:avLst/>
          </a:prstGeom>
          <a:noFill/>
          <a:ln w="12700">
            <a:noFill/>
            <a:miter lim="800000"/>
            <a:headEnd/>
            <a:tailEnd/>
          </a:ln>
        </p:spPr>
        <p:txBody>
          <a:bodyPr wrap="none" anchor="ctr">
            <a:prstTxWarp prst="textNoShape">
              <a:avLst/>
            </a:prstTxWarp>
          </a:bodyPr>
          <a:lstStyle/>
          <a:p>
            <a:pPr algn="ctr" eaLnBrk="0" hangingPunct="0"/>
            <a:endParaRPr lang="en-US" b="1" dirty="0"/>
          </a:p>
        </p:txBody>
      </p:sp>
      <p:sp>
        <p:nvSpPr>
          <p:cNvPr id="64516" name="Rectangle 4"/>
          <p:cNvSpPr>
            <a:spLocks noChangeArrowheads="1"/>
          </p:cNvSpPr>
          <p:nvPr/>
        </p:nvSpPr>
        <p:spPr bwMode="auto">
          <a:xfrm>
            <a:off x="0" y="0"/>
            <a:ext cx="2971800" cy="457200"/>
          </a:xfrm>
          <a:prstGeom prst="rect">
            <a:avLst/>
          </a:prstGeom>
          <a:noFill/>
          <a:ln w="12700">
            <a:noFill/>
            <a:miter lim="800000"/>
            <a:headEnd/>
            <a:tailEnd/>
          </a:ln>
        </p:spPr>
        <p:txBody>
          <a:bodyPr wrap="none" anchor="ctr">
            <a:prstTxWarp prst="textNoShape">
              <a:avLst/>
            </a:prstTxWarp>
          </a:bodyPr>
          <a:lstStyle/>
          <a:p>
            <a:pPr algn="ctr" eaLnBrk="0" hangingPunct="0"/>
            <a:endParaRPr lang="en-US" b="1" dirty="0"/>
          </a:p>
        </p:txBody>
      </p:sp>
      <p:sp>
        <p:nvSpPr>
          <p:cNvPr id="64517" name="Rectangle 5"/>
          <p:cNvSpPr>
            <a:spLocks noGrp="1" noRot="1" noChangeAspect="1" noChangeArrowheads="1" noTextEdit="1"/>
          </p:cNvSpPr>
          <p:nvPr>
            <p:ph type="sldImg"/>
          </p:nvPr>
        </p:nvSpPr>
        <p:spPr>
          <a:xfrm>
            <a:off x="1152525" y="692150"/>
            <a:ext cx="4552950" cy="3416300"/>
          </a:xfrm>
          <a:solidFill>
            <a:srgbClr val="FFFFFF"/>
          </a:solidFill>
          <a:ln w="12700" cap="flat"/>
        </p:spPr>
      </p:sp>
      <p:sp>
        <p:nvSpPr>
          <p:cNvPr id="64518" name="Rectangle 6"/>
          <p:cNvSpPr>
            <a:spLocks noGrp="1" noChangeArrowheads="1"/>
          </p:cNvSpPr>
          <p:nvPr>
            <p:ph type="body" idx="1"/>
          </p:nvPr>
        </p:nvSpPr>
        <p:spPr>
          <a:noFill/>
          <a:ln/>
        </p:spPr>
        <p:txBody>
          <a:bodyPr lIns="90487" tIns="44450" rIns="90487" bIns="44450"/>
          <a:lstStyle/>
          <a:p>
            <a:pPr eaLnBrk="1" hangingPunct="1"/>
            <a:r>
              <a:rPr lang="en-US" dirty="0">
                <a:latin typeface="Arial" pitchFamily="-1" charset="0"/>
                <a:ea typeface="ＭＳ Ｐゴシック" pitchFamily="-1" charset="-128"/>
                <a:cs typeface="ＭＳ Ｐゴシック" pitchFamily="-1" charset="-128"/>
              </a:rPr>
              <a:t>Compiling data begins when all assessments have been completed: a DRDP</a:t>
            </a:r>
            <a:r>
              <a:rPr lang="en-US" baseline="30000" dirty="0">
                <a:latin typeface="Arial" pitchFamily="-1" charset="0"/>
                <a:ea typeface="ＭＳ Ｐゴシック" pitchFamily="-1" charset="-128"/>
                <a:cs typeface="ＭＳ Ｐゴシック" pitchFamily="-1" charset="-128"/>
              </a:rPr>
              <a:t> </a:t>
            </a:r>
            <a:r>
              <a:rPr lang="en-US" dirty="0">
                <a:latin typeface="Arial" pitchFamily="-1" charset="0"/>
                <a:ea typeface="ＭＳ Ｐゴシック" pitchFamily="-1" charset="-128"/>
                <a:cs typeface="ＭＳ Ｐゴシック" pitchFamily="-1" charset="-128"/>
              </a:rPr>
              <a:t>on all children, Parent Surveys, and all classroom/FCC homes have been assessed with the appropriate ERS. </a:t>
            </a:r>
          </a:p>
          <a:p>
            <a:pPr eaLnBrk="1" hangingPunct="1"/>
            <a:endParaRPr lang="en-US" dirty="0">
              <a:latin typeface="Arial" pitchFamily="-1" charset="0"/>
              <a:ea typeface="ＭＳ Ｐゴシック" pitchFamily="-1" charset="-128"/>
              <a:cs typeface="ＭＳ Ｐゴシック" pitchFamily="-1" charset="-128"/>
            </a:endParaRPr>
          </a:p>
          <a:p>
            <a:pPr eaLnBrk="1" hangingPunct="1"/>
            <a:r>
              <a:rPr lang="en-US" dirty="0">
                <a:latin typeface="Arial" pitchFamily="-1" charset="0"/>
                <a:ea typeface="ＭＳ Ｐゴシック" pitchFamily="-1" charset="-128"/>
                <a:cs typeface="ＭＳ Ｐゴシック" pitchFamily="-1" charset="-128"/>
              </a:rPr>
              <a:t>Remember, the DRDP</a:t>
            </a:r>
            <a:r>
              <a:rPr lang="en-US" baseline="30000" dirty="0">
                <a:latin typeface="Arial" pitchFamily="-1" charset="0"/>
                <a:ea typeface="ＭＳ Ｐゴシック" pitchFamily="-1" charset="-128"/>
                <a:cs typeface="ＭＳ Ｐゴシック" pitchFamily="-1" charset="-128"/>
              </a:rPr>
              <a:t> </a:t>
            </a:r>
            <a:r>
              <a:rPr lang="en-US" dirty="0">
                <a:latin typeface="Arial" pitchFamily="-1" charset="0"/>
                <a:ea typeface="ＭＳ Ｐゴシック" pitchFamily="-1" charset="-128"/>
                <a:cs typeface="ＭＳ Ｐゴシック" pitchFamily="-1" charset="-128"/>
              </a:rPr>
              <a:t>has to be done twice, within 60 days and then every six months thereafter. Teachers will have already compiled this data once, as well as the agency</a:t>
            </a:r>
            <a:r>
              <a:rPr lang="en-US" baseline="0" dirty="0">
                <a:latin typeface="Arial" pitchFamily="-1" charset="0"/>
                <a:ea typeface="ＭＳ Ｐゴシック" pitchFamily="-1" charset="-128"/>
                <a:cs typeface="ＭＳ Ｐゴシック" pitchFamily="-1" charset="-128"/>
              </a:rPr>
              <a:t> this year.</a:t>
            </a:r>
          </a:p>
          <a:p>
            <a:pPr eaLnBrk="1" hangingPunct="1"/>
            <a:endParaRPr lang="en-US" dirty="0">
              <a:latin typeface="Arial" pitchFamily="-1" charset="0"/>
              <a:ea typeface="ＭＳ Ｐゴシック" pitchFamily="-1" charset="-128"/>
              <a:cs typeface="ＭＳ Ｐゴシック" pitchFamily="-1" charset="-128"/>
            </a:endParaRPr>
          </a:p>
          <a:p>
            <a:r>
              <a:rPr lang="en-US" dirty="0">
                <a:latin typeface="Arial" pitchFamily="-1" charset="0"/>
                <a:ea typeface="ＭＳ Ｐゴシック" pitchFamily="-1" charset="-128"/>
                <a:cs typeface="ＭＳ Ｐゴシック" pitchFamily="-1" charset="-128"/>
              </a:rPr>
              <a:t>If the center-based contractor has multiple sites, first compile the information by site, and then at the program level.</a:t>
            </a:r>
          </a:p>
          <a:p>
            <a:endParaRPr lang="en-US" dirty="0">
              <a:latin typeface="Arial" pitchFamily="-1" charset="0"/>
              <a:ea typeface="ＭＳ Ｐゴシック" pitchFamily="-1" charset="-128"/>
              <a:cs typeface="ＭＳ Ｐゴシック" pitchFamily="-1" charset="-128"/>
            </a:endParaRPr>
          </a:p>
          <a:p>
            <a:r>
              <a:rPr lang="en-US" dirty="0">
                <a:latin typeface="Arial" pitchFamily="-1" charset="0"/>
                <a:ea typeface="ＭＳ Ｐゴシック" pitchFamily="-1" charset="-128"/>
                <a:cs typeface="ＭＳ Ｐゴシック" pitchFamily="-1" charset="-128"/>
              </a:rPr>
              <a:t>If the education network has more than one designated teacher, collect information from each family child care home, and first compile the information by each designated teacher’s case load assignment (which would be similar to a center-based “site”) and then complete the information at the program level. </a:t>
            </a:r>
          </a:p>
          <a:p>
            <a:pPr eaLnBrk="1" hangingPunct="1"/>
            <a:endParaRPr lang="en-US" dirty="0">
              <a:latin typeface="Arial" pitchFamily="-1" charset="0"/>
              <a:ea typeface="ＭＳ Ｐゴシック" pitchFamily="-1" charset="-128"/>
              <a:cs typeface="ＭＳ Ｐゴシック" pitchFamily="-1" charset="-128"/>
            </a:endParaRPr>
          </a:p>
        </p:txBody>
      </p:sp>
      <p:sp>
        <p:nvSpPr>
          <p:cNvPr id="3" name="Footer Placeholder 2">
            <a:extLst>
              <a:ext uri="{FF2B5EF4-FFF2-40B4-BE49-F238E27FC236}">
                <a16:creationId xmlns:a16="http://schemas.microsoft.com/office/drawing/2014/main" id="{5145C491-C20C-4A5D-9F7E-E5E512BAF162}"/>
              </a:ext>
            </a:extLst>
          </p:cNvPr>
          <p:cNvSpPr>
            <a:spLocks noGrp="1"/>
          </p:cNvSpPr>
          <p:nvPr>
            <p:ph type="ftr" sz="quarter" idx="11"/>
          </p:nvPr>
        </p:nvSpPr>
        <p:spPr/>
        <p:txBody>
          <a:bodyPr/>
          <a:lstStyle/>
          <a:p>
            <a:r>
              <a:rPr lang="en-US"/>
              <a:t>© 2018 California Department of Education</a:t>
            </a:r>
            <a:endParaRPr lang="en-US" dirty="0"/>
          </a:p>
        </p:txBody>
      </p:sp>
      <p:sp>
        <p:nvSpPr>
          <p:cNvPr id="4" name="Slide Number Placeholder 3">
            <a:extLst>
              <a:ext uri="{FF2B5EF4-FFF2-40B4-BE49-F238E27FC236}">
                <a16:creationId xmlns:a16="http://schemas.microsoft.com/office/drawing/2014/main" id="{302D54B3-2EFA-4FC4-A841-35CADFEFDC00}"/>
              </a:ext>
            </a:extLst>
          </p:cNvPr>
          <p:cNvSpPr>
            <a:spLocks noGrp="1"/>
          </p:cNvSpPr>
          <p:nvPr>
            <p:ph type="sldNum" sz="quarter" idx="12"/>
          </p:nvPr>
        </p:nvSpPr>
        <p:spPr>
          <a:xfrm>
            <a:off x="3886200" y="8682038"/>
            <a:ext cx="2971800" cy="458787"/>
          </a:xfrm>
        </p:spPr>
        <p:txBody>
          <a:bodyPr/>
          <a:lstStyle/>
          <a:p>
            <a:fld id="{442DCFEB-7EA7-7B43-A5BF-418E8D33CF72}" type="slidenum">
              <a:rPr lang="en-US" smtClean="0"/>
              <a:pPr/>
              <a:t>19</a:t>
            </a:fld>
            <a:endParaRPr lang="en-US" dirty="0"/>
          </a:p>
        </p:txBody>
      </p:sp>
    </p:spTree>
    <p:extLst>
      <p:ext uri="{BB962C8B-B14F-4D97-AF65-F5344CB8AC3E}">
        <p14:creationId xmlns:p14="http://schemas.microsoft.com/office/powerpoint/2010/main" val="239903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1371600" y="968375"/>
            <a:ext cx="4114800" cy="3086100"/>
          </a:xfrm>
          <a:ln/>
        </p:spPr>
      </p:sp>
      <p:sp>
        <p:nvSpPr>
          <p:cNvPr id="2" name="Notes Placeholder 1">
            <a:extLst>
              <a:ext uri="{FF2B5EF4-FFF2-40B4-BE49-F238E27FC236}">
                <a16:creationId xmlns:a16="http://schemas.microsoft.com/office/drawing/2014/main" id="{004298B1-84DB-4335-930F-C7CD757A546F}"/>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C7D4DED0-921B-4BDE-8811-5680623AA664}"/>
              </a:ext>
            </a:extLst>
          </p:cNvPr>
          <p:cNvSpPr>
            <a:spLocks noGrp="1"/>
          </p:cNvSpPr>
          <p:nvPr>
            <p:ph type="sldNum" sz="quarter" idx="10"/>
          </p:nvPr>
        </p:nvSpPr>
        <p:spPr/>
        <p:txBody>
          <a:bodyPr/>
          <a:lstStyle/>
          <a:p>
            <a:fld id="{442DCFEB-7EA7-7B43-A5BF-418E8D33CF72}" type="slidenum">
              <a:rPr lang="en-US" smtClean="0"/>
              <a:pPr/>
              <a:t>2</a:t>
            </a:fld>
            <a:endParaRPr lang="en-US" dirty="0"/>
          </a:p>
        </p:txBody>
      </p:sp>
      <p:sp>
        <p:nvSpPr>
          <p:cNvPr id="4" name="Footer Placeholder 3">
            <a:extLst>
              <a:ext uri="{FF2B5EF4-FFF2-40B4-BE49-F238E27FC236}">
                <a16:creationId xmlns:a16="http://schemas.microsoft.com/office/drawing/2014/main" id="{C89D1CBC-317C-4F3E-B217-8BB793451B44}"/>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758836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xfrm>
            <a:off x="838200" y="4343400"/>
            <a:ext cx="5029200" cy="4114800"/>
          </a:xfrm>
          <a:noFill/>
          <a:ln/>
        </p:spPr>
        <p:txBody>
          <a:bodyPr/>
          <a:lstStyle/>
          <a:p>
            <a:pPr marL="0" lvl="2" indent="0" eaLnBrk="1" hangingPunct="1">
              <a:spcBef>
                <a:spcPct val="0"/>
              </a:spcBef>
            </a:pPr>
            <a:r>
              <a:rPr lang="en-US" dirty="0">
                <a:latin typeface="Arial" pitchFamily="-83" charset="0"/>
                <a:ea typeface="Arial" pitchFamily="-83" charset="0"/>
                <a:cs typeface="Arial" pitchFamily="-83" charset="0"/>
              </a:rPr>
              <a:t>Each teacher compiled classroom data and completed a Summary of Findings EESD 3900 (Fall of 2017). Now we are looking at the program level. Programs are required to take all of the classroom data and compile by age group and at the site level or FCCHEN designated teachers case load, and then compile the data at the program level by age group and contract.</a:t>
            </a:r>
          </a:p>
          <a:p>
            <a:pPr marL="0" lvl="2" indent="0" eaLnBrk="1" hangingPunct="1">
              <a:spcBef>
                <a:spcPct val="0"/>
              </a:spcBef>
            </a:pPr>
            <a:endParaRPr lang="en-US" dirty="0">
              <a:latin typeface="Arial" pitchFamily="-83" charset="0"/>
              <a:ea typeface="Arial" pitchFamily="-83" charset="0"/>
              <a:cs typeface="Arial" pitchFamily="-83" charset="0"/>
            </a:endParaRPr>
          </a:p>
          <a:p>
            <a:pPr marL="0" lvl="2"/>
            <a:r>
              <a:rPr lang="en-US" b="1" dirty="0">
                <a:latin typeface="Arial" pitchFamily="-65" charset="0"/>
                <a:ea typeface="ＭＳ Ｐゴシック" pitchFamily="-65" charset="-128"/>
                <a:cs typeface="Arial" pitchFamily="-65" charset="0"/>
              </a:rPr>
              <a:t>Trainer Notes:</a:t>
            </a:r>
          </a:p>
          <a:p>
            <a:pPr marL="0" lvl="2"/>
            <a:r>
              <a:rPr lang="en-US" dirty="0">
                <a:latin typeface="Arial" pitchFamily="-83" charset="0"/>
                <a:ea typeface="Arial" pitchFamily="-83" charset="0"/>
                <a:cs typeface="Arial" pitchFamily="-83" charset="0"/>
              </a:rPr>
              <a:t>Refer to EESD 4004..  </a:t>
            </a:r>
          </a:p>
          <a:p>
            <a:pPr marL="0" lvl="2" indent="0" eaLnBrk="1" hangingPunct="1"/>
            <a:endParaRPr lang="en-US" dirty="0">
              <a:latin typeface="Times New Roman" pitchFamily="-83" charset="0"/>
              <a:ea typeface="ＭＳ Ｐゴシック" pitchFamily="-83" charset="-128"/>
              <a:cs typeface="ＭＳ Ｐゴシック" pitchFamily="-83" charset="-128"/>
            </a:endParaRPr>
          </a:p>
        </p:txBody>
      </p:sp>
      <p:sp>
        <p:nvSpPr>
          <p:cNvPr id="2" name="Slide Number Placeholder 1">
            <a:extLst>
              <a:ext uri="{FF2B5EF4-FFF2-40B4-BE49-F238E27FC236}">
                <a16:creationId xmlns:a16="http://schemas.microsoft.com/office/drawing/2014/main" id="{156CF893-ACAE-49C9-A57E-0D2703B17F44}"/>
              </a:ext>
            </a:extLst>
          </p:cNvPr>
          <p:cNvSpPr>
            <a:spLocks noGrp="1"/>
          </p:cNvSpPr>
          <p:nvPr>
            <p:ph type="sldNum" sz="quarter" idx="10"/>
          </p:nvPr>
        </p:nvSpPr>
        <p:spPr/>
        <p:txBody>
          <a:bodyPr/>
          <a:lstStyle/>
          <a:p>
            <a:fld id="{442DCFEB-7EA7-7B43-A5BF-418E8D33CF72}" type="slidenum">
              <a:rPr lang="en-US" smtClean="0"/>
              <a:pPr/>
              <a:t>20</a:t>
            </a:fld>
            <a:endParaRPr lang="en-US" dirty="0"/>
          </a:p>
        </p:txBody>
      </p:sp>
      <p:sp>
        <p:nvSpPr>
          <p:cNvPr id="3" name="Footer Placeholder 2">
            <a:extLst>
              <a:ext uri="{FF2B5EF4-FFF2-40B4-BE49-F238E27FC236}">
                <a16:creationId xmlns:a16="http://schemas.microsoft.com/office/drawing/2014/main" id="{D0F83FBC-E933-4326-AE16-50DFC55BFED4}"/>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293126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fontAlgn="base">
              <a:spcBef>
                <a:spcPct val="30000"/>
              </a:spcBef>
              <a:spcAft>
                <a:spcPct val="0"/>
              </a:spcAft>
              <a:defRPr/>
            </a:pPr>
            <a:r>
              <a:rPr lang="en-US" dirty="0"/>
              <a:t>DRDPtech is available free of charge for agencies funded by CDE’s Early Education &amp; Support Division (EESD), California Head Start programs, California tribal CCDF and Head Start programs, California K-12 school districts, California Community Colleges, California State Universities, University of California campuses and for any family child care home or agency, public or private, involved in the QRIS Quality Counts California.</a:t>
            </a:r>
            <a:endParaRPr lang="en-US" dirty="0">
              <a:latin typeface="Arial" pitchFamily="-1" charset="0"/>
              <a:ea typeface="ＭＳ Ｐゴシック" pitchFamily="-1" charset="-128"/>
              <a:cs typeface="ＭＳ Ｐゴシック" pitchFamily="-1" charset="-128"/>
            </a:endParaRPr>
          </a:p>
        </p:txBody>
      </p:sp>
      <p:sp>
        <p:nvSpPr>
          <p:cNvPr id="70660" name="Slide Number Placeholder 3"/>
          <p:cNvSpPr>
            <a:spLocks noGrp="1"/>
          </p:cNvSpPr>
          <p:nvPr>
            <p:ph type="sldNum" sz="quarter" idx="5"/>
          </p:nvPr>
        </p:nvSpPr>
        <p:spPr>
          <a:noFill/>
        </p:spPr>
        <p:txBody>
          <a:bodyPr/>
          <a:lstStyle/>
          <a:p>
            <a:fld id="{B70010BB-3158-0F46-A698-1E81D67E90EF}" type="slidenum">
              <a:rPr lang="en-US"/>
              <a:pPr/>
              <a:t>21</a:t>
            </a:fld>
            <a:endParaRPr lang="en-US" dirty="0"/>
          </a:p>
        </p:txBody>
      </p:sp>
      <p:sp>
        <p:nvSpPr>
          <p:cNvPr id="2" name="Footer Placeholder 1">
            <a:extLst>
              <a:ext uri="{FF2B5EF4-FFF2-40B4-BE49-F238E27FC236}">
                <a16:creationId xmlns:a16="http://schemas.microsoft.com/office/drawing/2014/main" id="{668035E5-DFE9-4347-A37A-E15F0373E808}"/>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481693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a:noFill/>
          <a:ln/>
        </p:spPr>
        <p:txBody>
          <a:bodyPr/>
          <a:lstStyle/>
          <a:p>
            <a:pPr eaLnBrk="1" hangingPunct="1"/>
            <a:r>
              <a:rPr lang="en-US" dirty="0">
                <a:latin typeface="Arial" pitchFamily="-1" charset="0"/>
                <a:ea typeface="ＭＳ Ｐゴシック" pitchFamily="-1" charset="-128"/>
                <a:cs typeface="ＭＳ Ｐゴシック" pitchFamily="-1" charset="-128"/>
              </a:rPr>
              <a:t>DRDPtech provides online data entry of all age instruments. </a:t>
            </a:r>
            <a:r>
              <a:rPr lang="en-US" dirty="0" err="1">
                <a:latin typeface="Arial" pitchFamily="-1" charset="0"/>
                <a:ea typeface="ＭＳ Ｐゴシック" pitchFamily="-1" charset="-128"/>
                <a:cs typeface="ＭＳ Ｐゴシック" pitchFamily="-1" charset="-128"/>
              </a:rPr>
              <a:t>DRDPtech</a:t>
            </a:r>
            <a:r>
              <a:rPr lang="en-US" dirty="0">
                <a:latin typeface="Arial" pitchFamily="-1" charset="0"/>
                <a:ea typeface="ＭＳ Ｐゴシック" pitchFamily="-1" charset="-128"/>
                <a:cs typeface="ＭＳ Ｐゴシック" pitchFamily="-1" charset="-128"/>
              </a:rPr>
              <a:t> also provides for that data to be aggregated as needed for the program.</a:t>
            </a:r>
          </a:p>
        </p:txBody>
      </p:sp>
      <p:sp>
        <p:nvSpPr>
          <p:cNvPr id="2" name="Slide Number Placeholder 1">
            <a:extLst>
              <a:ext uri="{FF2B5EF4-FFF2-40B4-BE49-F238E27FC236}">
                <a16:creationId xmlns:a16="http://schemas.microsoft.com/office/drawing/2014/main" id="{FF249BB9-B5B4-4787-8614-378EFDB127CD}"/>
              </a:ext>
            </a:extLst>
          </p:cNvPr>
          <p:cNvSpPr>
            <a:spLocks noGrp="1"/>
          </p:cNvSpPr>
          <p:nvPr>
            <p:ph type="sldNum" sz="quarter" idx="10"/>
          </p:nvPr>
        </p:nvSpPr>
        <p:spPr/>
        <p:txBody>
          <a:bodyPr/>
          <a:lstStyle/>
          <a:p>
            <a:fld id="{442DCFEB-7EA7-7B43-A5BF-418E8D33CF72}" type="slidenum">
              <a:rPr lang="en-US" smtClean="0"/>
              <a:pPr/>
              <a:t>22</a:t>
            </a:fld>
            <a:endParaRPr lang="en-US" dirty="0"/>
          </a:p>
        </p:txBody>
      </p:sp>
      <p:sp>
        <p:nvSpPr>
          <p:cNvPr id="3" name="Footer Placeholder 2">
            <a:extLst>
              <a:ext uri="{FF2B5EF4-FFF2-40B4-BE49-F238E27FC236}">
                <a16:creationId xmlns:a16="http://schemas.microsoft.com/office/drawing/2014/main" id="{2EA5B89F-40F6-4EF1-B7F0-C2DE073CED41}"/>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108924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a:ln>
            <a:noFill/>
          </a:ln>
        </p:spPr>
        <p:txBody>
          <a:bodyPr/>
          <a:lstStyle/>
          <a:p>
            <a:r>
              <a:rPr lang="en-US" baseline="0" dirty="0"/>
              <a:t>In the Spring DRDP data is pulled at the program level ( all sites, all classrooms, all children). This data is then analyzed to make programmatic changes for the next year. The changes being suggested and implemented should be within the sphere of influence of the program. All teachers and staff need to be aware of the action plan. </a:t>
            </a:r>
          </a:p>
          <a:p>
            <a:pPr marL="171450" indent="-171450">
              <a:buFont typeface="Arial" panose="020B0604020202020204" pitchFamily="34" charset="0"/>
              <a:buChar char="•"/>
            </a:pPr>
            <a:endParaRPr lang="en-US" dirty="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FE90DD-5D25-AC4A-A691-3DC4F179B2F1}" type="slidenum">
              <a:rPr lang="en-US" smtClean="0">
                <a:latin typeface="Arial" panose="020B0604020202020204" pitchFamily="34" charset="0"/>
                <a:ea typeface="ＭＳ Ｐゴシック" pitchFamily="-111" charset="-128"/>
                <a:cs typeface="Arial" panose="020B0604020202020204" pitchFamily="34" charset="0"/>
              </a:rPr>
              <a:pPr fontAlgn="base">
                <a:spcBef>
                  <a:spcPct val="0"/>
                </a:spcBef>
                <a:spcAft>
                  <a:spcPct val="0"/>
                </a:spcAft>
              </a:pPr>
              <a:t>23</a:t>
            </a:fld>
            <a:endParaRPr lang="en-US" dirty="0">
              <a:latin typeface="Arial" panose="020B0604020202020204" pitchFamily="34" charset="0"/>
              <a:ea typeface="ＭＳ Ｐゴシック" pitchFamily="-111" charset="-128"/>
              <a:cs typeface="Arial" panose="020B0604020202020204" pitchFamily="34" charset="0"/>
            </a:endParaRPr>
          </a:p>
        </p:txBody>
      </p:sp>
      <p:sp>
        <p:nvSpPr>
          <p:cNvPr id="2" name="Footer Placeholder 1">
            <a:extLst>
              <a:ext uri="{FF2B5EF4-FFF2-40B4-BE49-F238E27FC236}">
                <a16:creationId xmlns:a16="http://schemas.microsoft.com/office/drawing/2014/main" id="{F0D10F64-7B3F-4C8E-9E00-D7E3BFD32E3F}"/>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273948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xfrm>
            <a:off x="687388" y="4560888"/>
            <a:ext cx="6140450"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latin typeface="Arial" charset="0"/>
                <a:ea typeface="ＭＳ Ｐゴシック" charset="0"/>
                <a:cs typeface="Arial" charset="0"/>
              </a:rPr>
              <a:t>When analyzing data take into account all factors about your specific program. Ask questions about the data:</a:t>
            </a:r>
          </a:p>
          <a:p>
            <a:pPr eaLnBrk="1" hangingPunct="1">
              <a:spcBef>
                <a:spcPct val="0"/>
              </a:spcBef>
            </a:pPr>
            <a:r>
              <a:rPr lang="en-US" dirty="0">
                <a:latin typeface="Arial" charset="0"/>
                <a:ea typeface="ＭＳ Ｐゴシック" charset="0"/>
                <a:cs typeface="Arial" charset="0"/>
              </a:rPr>
              <a:t>Who are the families that we serve?</a:t>
            </a:r>
          </a:p>
          <a:p>
            <a:pPr eaLnBrk="1" hangingPunct="1">
              <a:spcBef>
                <a:spcPct val="0"/>
              </a:spcBef>
            </a:pPr>
            <a:r>
              <a:rPr lang="en-US" dirty="0">
                <a:latin typeface="Arial" charset="0"/>
                <a:ea typeface="ＭＳ Ｐゴシック" charset="0"/>
                <a:cs typeface="Arial" charset="0"/>
              </a:rPr>
              <a:t>Do we have a large dual language learner community?</a:t>
            </a:r>
          </a:p>
          <a:p>
            <a:pPr eaLnBrk="1" hangingPunct="1">
              <a:spcBef>
                <a:spcPct val="0"/>
              </a:spcBef>
            </a:pPr>
            <a:r>
              <a:rPr lang="en-US" dirty="0">
                <a:latin typeface="Arial" charset="0"/>
                <a:ea typeface="ＭＳ Ｐゴシック" charset="0"/>
                <a:cs typeface="Arial" charset="0"/>
              </a:rPr>
              <a:t>What have we already implemented as an agency? Is that evident in the data? </a:t>
            </a:r>
          </a:p>
          <a:p>
            <a:pPr eaLnBrk="1" hangingPunct="1">
              <a:spcBef>
                <a:spcPct val="0"/>
              </a:spcBef>
            </a:pPr>
            <a:endParaRPr lang="en-US" dirty="0">
              <a:latin typeface="Arial" charset="0"/>
              <a:ea typeface="ＭＳ Ｐゴシック" charset="0"/>
              <a:cs typeface="Arial" charset="0"/>
            </a:endParaRPr>
          </a:p>
          <a:p>
            <a:pPr eaLnBrk="1" hangingPunct="1">
              <a:spcBef>
                <a:spcPct val="0"/>
              </a:spcBef>
            </a:pPr>
            <a:r>
              <a:rPr lang="en-US" dirty="0">
                <a:latin typeface="Arial" charset="0"/>
                <a:ea typeface="ＭＳ Ｐゴシック" charset="0"/>
                <a:cs typeface="Arial" charset="0"/>
              </a:rPr>
              <a:t>This will help in the discovery of the key finding. This will assure that where you are putting your resources and time will be beneficial for your specific program. </a:t>
            </a:r>
          </a:p>
          <a:p>
            <a:pPr eaLnBrk="1" hangingPunct="1">
              <a:spcBef>
                <a:spcPct val="0"/>
              </a:spcBef>
            </a:pPr>
            <a:r>
              <a:rPr lang="en-US" dirty="0">
                <a:latin typeface="Arial" charset="0"/>
                <a:ea typeface="ＭＳ Ｐゴシック" charset="0"/>
                <a:cs typeface="Arial" charset="0"/>
              </a:rPr>
              <a:t> </a:t>
            </a:r>
          </a:p>
        </p:txBody>
      </p:sp>
      <p:sp>
        <p:nvSpPr>
          <p:cNvPr id="6042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8000">
                <a:solidFill>
                  <a:schemeClr val="tx1"/>
                </a:solidFill>
                <a:latin typeface="Arial" charset="0"/>
                <a:ea typeface="ＭＳ Ｐゴシック" charset="0"/>
                <a:cs typeface="ＭＳ Ｐゴシック" charset="0"/>
              </a:defRPr>
            </a:lvl1pPr>
            <a:lvl2pPr marL="37931725" indent="-37474525" defTabSz="966788" eaLnBrk="0" hangingPunct="0">
              <a:defRPr sz="8000">
                <a:solidFill>
                  <a:schemeClr val="tx1"/>
                </a:solidFill>
                <a:latin typeface="Arial" charset="0"/>
                <a:ea typeface="ＭＳ Ｐゴシック" charset="0"/>
              </a:defRPr>
            </a:lvl2pPr>
            <a:lvl3pPr eaLnBrk="0" hangingPunct="0">
              <a:defRPr sz="8000">
                <a:solidFill>
                  <a:schemeClr val="tx1"/>
                </a:solidFill>
                <a:latin typeface="Arial" charset="0"/>
                <a:ea typeface="ＭＳ Ｐゴシック" charset="0"/>
              </a:defRPr>
            </a:lvl3pPr>
            <a:lvl4pPr eaLnBrk="0" hangingPunct="0">
              <a:defRPr sz="8000">
                <a:solidFill>
                  <a:schemeClr val="tx1"/>
                </a:solidFill>
                <a:latin typeface="Arial" charset="0"/>
                <a:ea typeface="ＭＳ Ｐゴシック" charset="0"/>
              </a:defRPr>
            </a:lvl4pPr>
            <a:lvl5pPr eaLnBrk="0" hangingPunct="0">
              <a:defRPr sz="8000">
                <a:solidFill>
                  <a:schemeClr val="tx1"/>
                </a:solidFill>
                <a:latin typeface="Arial" charset="0"/>
                <a:ea typeface="ＭＳ Ｐゴシック" charset="0"/>
              </a:defRPr>
            </a:lvl5pPr>
            <a:lvl6pPr marL="457200" eaLnBrk="0" fontAlgn="base" hangingPunct="0">
              <a:spcBef>
                <a:spcPct val="0"/>
              </a:spcBef>
              <a:spcAft>
                <a:spcPct val="0"/>
              </a:spcAft>
              <a:defRPr sz="8000">
                <a:solidFill>
                  <a:schemeClr val="tx1"/>
                </a:solidFill>
                <a:latin typeface="Arial" charset="0"/>
                <a:ea typeface="ＭＳ Ｐゴシック" charset="0"/>
              </a:defRPr>
            </a:lvl6pPr>
            <a:lvl7pPr marL="914400" eaLnBrk="0" fontAlgn="base" hangingPunct="0">
              <a:spcBef>
                <a:spcPct val="0"/>
              </a:spcBef>
              <a:spcAft>
                <a:spcPct val="0"/>
              </a:spcAft>
              <a:defRPr sz="8000">
                <a:solidFill>
                  <a:schemeClr val="tx1"/>
                </a:solidFill>
                <a:latin typeface="Arial" charset="0"/>
                <a:ea typeface="ＭＳ Ｐゴシック" charset="0"/>
              </a:defRPr>
            </a:lvl7pPr>
            <a:lvl8pPr marL="1371600" eaLnBrk="0" fontAlgn="base" hangingPunct="0">
              <a:spcBef>
                <a:spcPct val="0"/>
              </a:spcBef>
              <a:spcAft>
                <a:spcPct val="0"/>
              </a:spcAft>
              <a:defRPr sz="8000">
                <a:solidFill>
                  <a:schemeClr val="tx1"/>
                </a:solidFill>
                <a:latin typeface="Arial" charset="0"/>
                <a:ea typeface="ＭＳ Ｐゴシック" charset="0"/>
              </a:defRPr>
            </a:lvl8pPr>
            <a:lvl9pPr marL="1828800" eaLnBrk="0" fontAlgn="base" hangingPunct="0">
              <a:spcBef>
                <a:spcPct val="0"/>
              </a:spcBef>
              <a:spcAft>
                <a:spcPct val="0"/>
              </a:spcAft>
              <a:defRPr sz="8000">
                <a:solidFill>
                  <a:schemeClr val="tx1"/>
                </a:solidFill>
                <a:latin typeface="Arial" charset="0"/>
                <a:ea typeface="ＭＳ Ｐゴシック" charset="0"/>
              </a:defRPr>
            </a:lvl9pPr>
          </a:lstStyle>
          <a:p>
            <a:fld id="{D1481A86-520E-FC4E-8A15-0A57258214FB}" type="slidenum">
              <a:rPr lang="en-US" sz="1300">
                <a:cs typeface="Arial" charset="0"/>
              </a:rPr>
              <a:pPr/>
              <a:t>24</a:t>
            </a:fld>
            <a:endParaRPr lang="en-US" sz="1300">
              <a:cs typeface="Arial" charset="0"/>
            </a:endParaRPr>
          </a:p>
        </p:txBody>
      </p:sp>
    </p:spTree>
    <p:extLst>
      <p:ext uri="{BB962C8B-B14F-4D97-AF65-F5344CB8AC3E}">
        <p14:creationId xmlns:p14="http://schemas.microsoft.com/office/powerpoint/2010/main" val="59805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EESD 4004 is the DRDP Summary of Findings and Program Action Plan This form is a place to document how the data was analyzed, what the conclusion was and how the key finding will be addressed throughout your program/ agency. </a:t>
            </a:r>
          </a:p>
          <a:p>
            <a:r>
              <a:rPr lang="en-US" b="1" dirty="0"/>
              <a:t>Label your key finding by domain </a:t>
            </a:r>
          </a:p>
          <a:p>
            <a:r>
              <a:rPr lang="en-US" b="1" dirty="0"/>
              <a:t>Write a specific educational goal for the next year ( what percentage of children, are expected to be at which level in which domain) </a:t>
            </a:r>
          </a:p>
          <a:p>
            <a:r>
              <a:rPr lang="en-US" b="1" dirty="0"/>
              <a:t>Write specific action steps that are in the sphere of influence of the program/ agency and include accountability</a:t>
            </a:r>
          </a:p>
          <a:p>
            <a:endParaRPr lang="en-US" b="1" dirty="0"/>
          </a:p>
          <a:p>
            <a:r>
              <a:rPr lang="en-US" b="1" dirty="0"/>
              <a:t> </a:t>
            </a:r>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25</a:t>
            </a:fld>
            <a:endParaRPr lang="en-US" dirty="0"/>
          </a:p>
        </p:txBody>
      </p:sp>
      <p:sp>
        <p:nvSpPr>
          <p:cNvPr id="5" name="Footer Placeholder 4">
            <a:extLst>
              <a:ext uri="{FF2B5EF4-FFF2-40B4-BE49-F238E27FC236}">
                <a16:creationId xmlns:a16="http://schemas.microsoft.com/office/drawing/2014/main" id="{E738AE40-2737-4D60-830A-BFDC723F531E}"/>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57308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a:spcBef>
                <a:spcPct val="0"/>
              </a:spcBef>
            </a:pPr>
            <a:r>
              <a:rPr lang="en-US" dirty="0">
                <a:latin typeface="Arial" pitchFamily="-83" charset="0"/>
              </a:rPr>
              <a:t>When planning</a:t>
            </a:r>
            <a:r>
              <a:rPr lang="en-US" baseline="0" dirty="0">
                <a:latin typeface="Arial" pitchFamily="-83" charset="0"/>
              </a:rPr>
              <a:t> action steps for the Program Action Plan, consider these areas of growth for the entire program.</a:t>
            </a:r>
          </a:p>
          <a:p>
            <a:pPr>
              <a:spcBef>
                <a:spcPct val="0"/>
              </a:spcBef>
            </a:pPr>
            <a:r>
              <a:rPr lang="en-US" baseline="0" dirty="0">
                <a:latin typeface="Arial" pitchFamily="-83" charset="0"/>
              </a:rPr>
              <a:t> Make sure your goals and your action steps are the sphere of influence for the PROGRAM. Think about programmatic changes that can be lasting and woven into the fabric of your agency. </a:t>
            </a:r>
          </a:p>
          <a:p>
            <a:pPr>
              <a:spcBef>
                <a:spcPct val="0"/>
              </a:spcBef>
            </a:pPr>
            <a:endParaRPr lang="en-US" baseline="0" dirty="0">
              <a:latin typeface="Arial" pitchFamily="-83" charset="0"/>
            </a:endParaRPr>
          </a:p>
          <a:p>
            <a:pPr>
              <a:spcBef>
                <a:spcPct val="0"/>
              </a:spcBef>
            </a:pPr>
            <a:r>
              <a:rPr lang="en-US" dirty="0"/>
              <a:t>While EESD 4004 is not required to be submitted for the Program Self Evaluation, the form does need to be filed away at the program/ agency.  Early Education and Support Division  is requiring </a:t>
            </a:r>
            <a:r>
              <a:rPr lang="en-US" baseline="0" dirty="0"/>
              <a:t>everyone to </a:t>
            </a:r>
            <a:r>
              <a:rPr lang="en-US" dirty="0"/>
              <a:t>verify the collection, analysis, and integration of each assessment data toward ongoing program improvement for all applicable contract types. </a:t>
            </a:r>
            <a:endParaRPr lang="en-US" dirty="0">
              <a:latin typeface="Arial" pitchFamily="-83" charset="0"/>
            </a:endParaRPr>
          </a:p>
        </p:txBody>
      </p:sp>
      <p:sp>
        <p:nvSpPr>
          <p:cNvPr id="2" name="Slide Number Placeholder 1">
            <a:extLst>
              <a:ext uri="{FF2B5EF4-FFF2-40B4-BE49-F238E27FC236}">
                <a16:creationId xmlns:a16="http://schemas.microsoft.com/office/drawing/2014/main" id="{EF6FC9FA-3DA4-4C64-903A-D2E442E015B7}"/>
              </a:ext>
            </a:extLst>
          </p:cNvPr>
          <p:cNvSpPr>
            <a:spLocks noGrp="1"/>
          </p:cNvSpPr>
          <p:nvPr>
            <p:ph type="sldNum" sz="quarter" idx="10"/>
          </p:nvPr>
        </p:nvSpPr>
        <p:spPr/>
        <p:txBody>
          <a:bodyPr/>
          <a:lstStyle/>
          <a:p>
            <a:fld id="{442DCFEB-7EA7-7B43-A5BF-418E8D33CF72}" type="slidenum">
              <a:rPr lang="en-US" smtClean="0"/>
              <a:pPr/>
              <a:t>26</a:t>
            </a:fld>
            <a:endParaRPr lang="en-US" dirty="0"/>
          </a:p>
        </p:txBody>
      </p:sp>
      <p:sp>
        <p:nvSpPr>
          <p:cNvPr id="3" name="Footer Placeholder 2">
            <a:extLst>
              <a:ext uri="{FF2B5EF4-FFF2-40B4-BE49-F238E27FC236}">
                <a16:creationId xmlns:a16="http://schemas.microsoft.com/office/drawing/2014/main" id="{BECC89A6-19C0-4AB0-8AC8-61346A96EF4F}"/>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476553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newest resources available to aide with teachers being reliable with the completion of the DRDP are the rater certification modules available inside of California Early Childhood Online (CECO).</a:t>
            </a:r>
          </a:p>
          <a:p>
            <a:r>
              <a:rPr lang="en-US" dirty="0"/>
              <a:t> These modules provide the opportunity for a person to become rater certified. Please go to CECO for more information.</a:t>
            </a:r>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27</a:t>
            </a:fld>
            <a:endParaRPr lang="en-US" dirty="0"/>
          </a:p>
        </p:txBody>
      </p:sp>
    </p:spTree>
    <p:extLst>
      <p:ext uri="{BB962C8B-B14F-4D97-AF65-F5344CB8AC3E}">
        <p14:creationId xmlns:p14="http://schemas.microsoft.com/office/powerpoint/2010/main" val="294375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r>
              <a:rPr lang="en-US" dirty="0">
                <a:latin typeface="Arial" pitchFamily="-83" charset="0"/>
              </a:rPr>
              <a:t>No matter the size of a program or agency, data is compiled at the classroom level for the Environment Rating Scale. Each program is responsible for the ERS data to be grouped by: </a:t>
            </a:r>
          </a:p>
          <a:p>
            <a:r>
              <a:rPr lang="en-US" dirty="0">
                <a:latin typeface="Arial" pitchFamily="-83" charset="0"/>
              </a:rPr>
              <a:t>1st – classroom/ FFCHEN home</a:t>
            </a:r>
          </a:p>
          <a:p>
            <a:r>
              <a:rPr lang="en-US" dirty="0">
                <a:latin typeface="Arial" pitchFamily="-83" charset="0"/>
              </a:rPr>
              <a:t>2</a:t>
            </a:r>
            <a:r>
              <a:rPr lang="en-US" baseline="30000" dirty="0">
                <a:latin typeface="Arial" pitchFamily="-83" charset="0"/>
              </a:rPr>
              <a:t>nd</a:t>
            </a:r>
            <a:r>
              <a:rPr lang="en-US" dirty="0">
                <a:latin typeface="Arial" pitchFamily="-83" charset="0"/>
              </a:rPr>
              <a:t> – site / FFCHEN home</a:t>
            </a:r>
          </a:p>
          <a:p>
            <a:r>
              <a:rPr lang="en-US" dirty="0">
                <a:latin typeface="Arial" pitchFamily="-83" charset="0"/>
              </a:rPr>
              <a:t>3</a:t>
            </a:r>
            <a:r>
              <a:rPr lang="en-US" baseline="30000" dirty="0">
                <a:latin typeface="Arial" pitchFamily="-83" charset="0"/>
              </a:rPr>
              <a:t>rd</a:t>
            </a:r>
            <a:r>
              <a:rPr lang="en-US" dirty="0">
                <a:latin typeface="Arial" pitchFamily="-83" charset="0"/>
              </a:rPr>
              <a:t> - program or agency compiled by age group and contract. </a:t>
            </a:r>
          </a:p>
          <a:p>
            <a:endParaRPr lang="en-US" dirty="0">
              <a:latin typeface="Arial" pitchFamily="-83" charset="0"/>
            </a:endParaRPr>
          </a:p>
          <a:p>
            <a:r>
              <a:rPr lang="en-US" dirty="0">
                <a:latin typeface="Arial" pitchFamily="-83" charset="0"/>
              </a:rPr>
              <a:t>Compile all of the ITERS, ECERS, FCCERS and SACERS. Write a Summary of Findings for each one.</a:t>
            </a:r>
          </a:p>
          <a:p>
            <a:endParaRPr lang="en-US" b="1" dirty="0"/>
          </a:p>
          <a:p>
            <a:r>
              <a:rPr lang="en-US" dirty="0">
                <a:latin typeface="Arial" pitchFamily="-83" charset="0"/>
              </a:rPr>
              <a:t>Refer to instructions EESD 4002.</a:t>
            </a:r>
            <a:endParaRPr lang="en-US" sz="1400" dirty="0">
              <a:latin typeface="Palatino" pitchFamily="-83" charset="0"/>
            </a:endParaRPr>
          </a:p>
        </p:txBody>
      </p:sp>
      <p:sp>
        <p:nvSpPr>
          <p:cNvPr id="2" name="Slide Number Placeholder 1">
            <a:extLst>
              <a:ext uri="{FF2B5EF4-FFF2-40B4-BE49-F238E27FC236}">
                <a16:creationId xmlns:a16="http://schemas.microsoft.com/office/drawing/2014/main" id="{A22C1E09-7D83-4A6C-A762-6B6EA6B535F3}"/>
              </a:ext>
            </a:extLst>
          </p:cNvPr>
          <p:cNvSpPr>
            <a:spLocks noGrp="1"/>
          </p:cNvSpPr>
          <p:nvPr>
            <p:ph type="sldNum" sz="quarter" idx="10"/>
          </p:nvPr>
        </p:nvSpPr>
        <p:spPr/>
        <p:txBody>
          <a:bodyPr/>
          <a:lstStyle/>
          <a:p>
            <a:fld id="{442DCFEB-7EA7-7B43-A5BF-418E8D33CF72}" type="slidenum">
              <a:rPr lang="en-US" smtClean="0"/>
              <a:pPr/>
              <a:t>28</a:t>
            </a:fld>
            <a:endParaRPr lang="en-US" dirty="0"/>
          </a:p>
        </p:txBody>
      </p:sp>
      <p:sp>
        <p:nvSpPr>
          <p:cNvPr id="3" name="Footer Placeholder 2">
            <a:extLst>
              <a:ext uri="{FF2B5EF4-FFF2-40B4-BE49-F238E27FC236}">
                <a16:creationId xmlns:a16="http://schemas.microsoft.com/office/drawing/2014/main" id="{5E26DE32-CE60-4E57-8DD4-A77267C9E789}"/>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446637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29</a:t>
            </a:fld>
            <a:endParaRPr lang="en-US" dirty="0"/>
          </a:p>
        </p:txBody>
      </p:sp>
    </p:spTree>
    <p:extLst>
      <p:ext uri="{BB962C8B-B14F-4D97-AF65-F5344CB8AC3E}">
        <p14:creationId xmlns:p14="http://schemas.microsoft.com/office/powerpoint/2010/main" val="268320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a:spcBef>
                <a:spcPct val="0"/>
              </a:spcBef>
            </a:pPr>
            <a:endParaRPr lang="en-US" dirty="0">
              <a:latin typeface="Arial" pitchFamily="-83" charset="0"/>
            </a:endParaRPr>
          </a:p>
        </p:txBody>
      </p:sp>
      <p:sp>
        <p:nvSpPr>
          <p:cNvPr id="2" name="Slide Number Placeholder 1">
            <a:extLst>
              <a:ext uri="{FF2B5EF4-FFF2-40B4-BE49-F238E27FC236}">
                <a16:creationId xmlns:a16="http://schemas.microsoft.com/office/drawing/2014/main" id="{6B00D133-9876-432A-A259-15A13427E104}"/>
              </a:ext>
            </a:extLst>
          </p:cNvPr>
          <p:cNvSpPr>
            <a:spLocks noGrp="1"/>
          </p:cNvSpPr>
          <p:nvPr>
            <p:ph type="sldNum" sz="quarter" idx="10"/>
          </p:nvPr>
        </p:nvSpPr>
        <p:spPr/>
        <p:txBody>
          <a:bodyPr/>
          <a:lstStyle/>
          <a:p>
            <a:fld id="{442DCFEB-7EA7-7B43-A5BF-418E8D33CF72}" type="slidenum">
              <a:rPr lang="en-US" smtClean="0"/>
              <a:pPr/>
              <a:t>3</a:t>
            </a:fld>
            <a:endParaRPr lang="en-US" dirty="0"/>
          </a:p>
        </p:txBody>
      </p:sp>
      <p:sp>
        <p:nvSpPr>
          <p:cNvPr id="3" name="Footer Placeholder 2">
            <a:extLst>
              <a:ext uri="{FF2B5EF4-FFF2-40B4-BE49-F238E27FC236}">
                <a16:creationId xmlns:a16="http://schemas.microsoft.com/office/drawing/2014/main" id="{E982427B-FC03-42B4-9BB9-632A16D5DE04}"/>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391664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as an agency/ program there are no subscales below a 5, select the two lowest scores and make a plan for improvement for those subscales. While EESD 4002 is not required to be submitted for the Program Self Evaluation, the form does need to be filed away at the program/ agency</a:t>
            </a:r>
          </a:p>
        </p:txBody>
      </p:sp>
      <p:sp>
        <p:nvSpPr>
          <p:cNvPr id="4" name="Slide Number Placeholder 3"/>
          <p:cNvSpPr>
            <a:spLocks noGrp="1"/>
          </p:cNvSpPr>
          <p:nvPr>
            <p:ph type="sldNum" sz="quarter" idx="10"/>
          </p:nvPr>
        </p:nvSpPr>
        <p:spPr/>
        <p:txBody>
          <a:bodyPr/>
          <a:lstStyle/>
          <a:p>
            <a:fld id="{BB07C0D2-8901-2F41-9C6F-7843C08A2B16}" type="slidenum">
              <a:rPr lang="en-US" smtClean="0"/>
              <a:t>30</a:t>
            </a:fld>
            <a:endParaRPr lang="en-US"/>
          </a:p>
        </p:txBody>
      </p:sp>
    </p:spTree>
    <p:extLst>
      <p:ext uri="{BB962C8B-B14F-4D97-AF65-F5344CB8AC3E}">
        <p14:creationId xmlns:p14="http://schemas.microsoft.com/office/powerpoint/2010/main" val="3875721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31</a:t>
            </a:fld>
            <a:endParaRPr lang="en-US" dirty="0"/>
          </a:p>
        </p:txBody>
      </p:sp>
    </p:spTree>
    <p:extLst>
      <p:ext uri="{BB962C8B-B14F-4D97-AF65-F5344CB8AC3E}">
        <p14:creationId xmlns:p14="http://schemas.microsoft.com/office/powerpoint/2010/main" val="1133269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r>
              <a:rPr lang="en-US" dirty="0">
                <a:latin typeface="Arial" pitchFamily="-83" charset="0"/>
              </a:rPr>
              <a:t>No matter the size of a program or agency, Parent Surveys are summarized at the contract level, although agencies may choose to compile it at the site level. Agencies group the data by: </a:t>
            </a:r>
          </a:p>
          <a:p>
            <a:r>
              <a:rPr lang="en-US" dirty="0">
                <a:latin typeface="Arial" pitchFamily="-83" charset="0"/>
              </a:rPr>
              <a:t>1</a:t>
            </a:r>
            <a:r>
              <a:rPr lang="en-US" baseline="30000" dirty="0">
                <a:latin typeface="Arial" pitchFamily="-83" charset="0"/>
              </a:rPr>
              <a:t>st</a:t>
            </a:r>
            <a:r>
              <a:rPr lang="en-US" dirty="0">
                <a:latin typeface="Arial" pitchFamily="-83" charset="0"/>
              </a:rPr>
              <a:t> - site (ONLY a recommendation; site summary is not required.)</a:t>
            </a:r>
          </a:p>
          <a:p>
            <a:r>
              <a:rPr lang="en-US" dirty="0">
                <a:latin typeface="Arial" pitchFamily="-83" charset="0"/>
              </a:rPr>
              <a:t>2</a:t>
            </a:r>
            <a:r>
              <a:rPr lang="en-US" baseline="30000" dirty="0">
                <a:latin typeface="Arial" pitchFamily="-83" charset="0"/>
              </a:rPr>
              <a:t>nd</a:t>
            </a:r>
            <a:r>
              <a:rPr lang="en-US" dirty="0">
                <a:latin typeface="Arial" pitchFamily="-83" charset="0"/>
              </a:rPr>
              <a:t> - program or agency  </a:t>
            </a:r>
          </a:p>
          <a:p>
            <a:endParaRPr lang="en-US" dirty="0">
              <a:latin typeface="Arial" pitchFamily="-83" charset="0"/>
            </a:endParaRPr>
          </a:p>
          <a:p>
            <a:r>
              <a:rPr lang="en-US" dirty="0">
                <a:latin typeface="Arial" pitchFamily="-83" charset="0"/>
              </a:rPr>
              <a:t>This data will be used to write Summaries of Findings which will be analyzed again to determine a COMPREHENSIVE Program Action Plan for the agency.  </a:t>
            </a:r>
          </a:p>
          <a:p>
            <a:endParaRPr lang="en-US" b="1" dirty="0"/>
          </a:p>
          <a:p>
            <a:r>
              <a:rPr lang="en-US" b="1" dirty="0"/>
              <a:t>Trainer Notes:</a:t>
            </a:r>
          </a:p>
          <a:p>
            <a:r>
              <a:rPr lang="en-US" dirty="0">
                <a:latin typeface="Arial" pitchFamily="-83" charset="0"/>
              </a:rPr>
              <a:t>Refer to EESD 4003. Allow participants 3-5 minutes to read instructions and highlight important information. </a:t>
            </a:r>
          </a:p>
          <a:p>
            <a:pPr eaLnBrk="1" hangingPunct="1"/>
            <a:endParaRPr lang="en-US" dirty="0">
              <a:latin typeface="Arial" pitchFamily="-83" charset="0"/>
            </a:endParaRPr>
          </a:p>
        </p:txBody>
      </p:sp>
      <p:sp>
        <p:nvSpPr>
          <p:cNvPr id="2" name="Slide Number Placeholder 1">
            <a:extLst>
              <a:ext uri="{FF2B5EF4-FFF2-40B4-BE49-F238E27FC236}">
                <a16:creationId xmlns:a16="http://schemas.microsoft.com/office/drawing/2014/main" id="{430CD043-B637-49F0-A134-29CBEEEEEDD0}"/>
              </a:ext>
            </a:extLst>
          </p:cNvPr>
          <p:cNvSpPr>
            <a:spLocks noGrp="1"/>
          </p:cNvSpPr>
          <p:nvPr>
            <p:ph type="sldNum" sz="quarter" idx="10"/>
          </p:nvPr>
        </p:nvSpPr>
        <p:spPr/>
        <p:txBody>
          <a:bodyPr/>
          <a:lstStyle/>
          <a:p>
            <a:fld id="{442DCFEB-7EA7-7B43-A5BF-418E8D33CF72}" type="slidenum">
              <a:rPr lang="en-US" smtClean="0"/>
              <a:pPr/>
              <a:t>32</a:t>
            </a:fld>
            <a:endParaRPr lang="en-US" dirty="0"/>
          </a:p>
        </p:txBody>
      </p:sp>
      <p:sp>
        <p:nvSpPr>
          <p:cNvPr id="3" name="Footer Placeholder 2">
            <a:extLst>
              <a:ext uri="{FF2B5EF4-FFF2-40B4-BE49-F238E27FC236}">
                <a16:creationId xmlns:a16="http://schemas.microsoft.com/office/drawing/2014/main" id="{CF5BD3C7-40ED-47F3-972A-A2337FB6ADE3}"/>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4043854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agency compile the data from families and decide where there is a need for improvement. While EESD 4003 is not required to be submitted for the Program Self Evaluation, the form does need to be filed away at the program/ agency</a:t>
            </a:r>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33</a:t>
            </a:fld>
            <a:endParaRPr lang="en-US" dirty="0"/>
          </a:p>
        </p:txBody>
      </p:sp>
    </p:spTree>
    <p:extLst>
      <p:ext uri="{BB962C8B-B14F-4D97-AF65-F5344CB8AC3E}">
        <p14:creationId xmlns:p14="http://schemas.microsoft.com/office/powerpoint/2010/main" val="2077759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 About Young Children website and the </a:t>
            </a:r>
            <a:r>
              <a:rPr lang="en-US" dirty="0" err="1"/>
              <a:t>DRDPtech</a:t>
            </a:r>
            <a:r>
              <a:rPr lang="en-US" dirty="0"/>
              <a:t> Parent Repots are wonderful resources that can be used to address parent survey data findings. </a:t>
            </a:r>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35</a:t>
            </a:fld>
            <a:endParaRPr lang="en-US" dirty="0"/>
          </a:p>
        </p:txBody>
      </p:sp>
    </p:spTree>
    <p:extLst>
      <p:ext uri="{BB962C8B-B14F-4D97-AF65-F5344CB8AC3E}">
        <p14:creationId xmlns:p14="http://schemas.microsoft.com/office/powerpoint/2010/main" val="4109254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have all this wonderful, useful,</a:t>
            </a:r>
            <a:r>
              <a:rPr lang="en-US" baseline="0" dirty="0"/>
              <a:t> meaningful data. </a:t>
            </a:r>
            <a:r>
              <a:rPr lang="en-US" dirty="0"/>
              <a:t>A</a:t>
            </a:r>
            <a:r>
              <a:rPr lang="en-US" baseline="0" dirty="0"/>
              <a:t>nd as a program you need to reflect on it. </a:t>
            </a:r>
          </a:p>
          <a:p>
            <a:endParaRPr lang="en-US" baseline="0" dirty="0"/>
          </a:p>
          <a:p>
            <a:r>
              <a:rPr lang="en-US" baseline="0" dirty="0"/>
              <a:t>The requirement this year is to complete EESD 4000 as your reflection form and program wide action plan.</a:t>
            </a:r>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36</a:t>
            </a:fld>
            <a:endParaRPr lang="en-US" dirty="0"/>
          </a:p>
        </p:txBody>
      </p:sp>
      <p:sp>
        <p:nvSpPr>
          <p:cNvPr id="5" name="Footer Placeholder 4">
            <a:extLst>
              <a:ext uri="{FF2B5EF4-FFF2-40B4-BE49-F238E27FC236}">
                <a16:creationId xmlns:a16="http://schemas.microsoft.com/office/drawing/2014/main" id="{C8EEC993-F560-474A-B39C-5E539FBE3626}"/>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567711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37</a:t>
            </a:fld>
            <a:endParaRPr lang="en-US" dirty="0"/>
          </a:p>
        </p:txBody>
      </p:sp>
    </p:spTree>
    <p:extLst>
      <p:ext uri="{BB962C8B-B14F-4D97-AF65-F5344CB8AC3E}">
        <p14:creationId xmlns:p14="http://schemas.microsoft.com/office/powerpoint/2010/main" val="3106801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p:spPr>
        <p:txBody>
          <a:bodyPr/>
          <a:lstStyle/>
          <a:p>
            <a:pPr eaLnBrk="1" hangingPunct="1"/>
            <a:r>
              <a:rPr lang="en-US" dirty="0">
                <a:latin typeface="Arial" pitchFamily="-83" charset="0"/>
              </a:rPr>
              <a:t>There is a Summary of Findings (SOF) for all the assessments.</a:t>
            </a:r>
          </a:p>
          <a:p>
            <a:pPr eaLnBrk="1" hangingPunct="1"/>
            <a:endParaRPr lang="en-US" dirty="0">
              <a:latin typeface="Arial" pitchFamily="-83" charset="0"/>
            </a:endParaRPr>
          </a:p>
          <a:p>
            <a:pPr eaLnBrk="1" hangingPunct="1"/>
            <a:r>
              <a:rPr lang="en-US" sz="1200" kern="1200" dirty="0">
                <a:solidFill>
                  <a:schemeClr val="tx1"/>
                </a:solidFill>
                <a:effectLst/>
                <a:latin typeface="Arial" charset="0"/>
                <a:ea typeface="MS PGothic" pitchFamily="34" charset="-128"/>
                <a:cs typeface="MS PGothic" pitchFamily="34" charset="-128"/>
              </a:rPr>
              <a:t>Summary of Findings are recommended forms to assist teachers and providers in the planning process. Regardless of whether this resource is used, or the program develops their own form, the written process must be completed and include all information from those forms.</a:t>
            </a:r>
            <a:endParaRPr lang="en-US" dirty="0">
              <a:effectLst/>
            </a:endParaRPr>
          </a:p>
          <a:p>
            <a:pPr eaLnBrk="1" hangingPunct="1"/>
            <a:endParaRPr lang="en-US" dirty="0">
              <a:effectLst/>
              <a:latin typeface="Arial" pitchFamily="-83" charset="0"/>
            </a:endParaRPr>
          </a:p>
          <a:p>
            <a:pPr eaLnBrk="1" hangingPunct="1"/>
            <a:r>
              <a:rPr lang="en-US" dirty="0">
                <a:latin typeface="Arial" pitchFamily="-83" charset="0"/>
              </a:rPr>
              <a:t>To complete the EESD 4000:</a:t>
            </a:r>
          </a:p>
          <a:p>
            <a:pPr eaLnBrk="1" hangingPunct="1"/>
            <a:r>
              <a:rPr lang="en-US" dirty="0">
                <a:latin typeface="Arial" pitchFamily="-83" charset="0"/>
              </a:rPr>
              <a:t> you will pull information from the Program Review Instrument</a:t>
            </a:r>
            <a:r>
              <a:rPr lang="en-US" baseline="0" dirty="0">
                <a:latin typeface="Arial" pitchFamily="-83" charset="0"/>
              </a:rPr>
              <a:t> (EESD 4001),</a:t>
            </a:r>
          </a:p>
          <a:p>
            <a:pPr eaLnBrk="1" hangingPunct="1"/>
            <a:r>
              <a:rPr lang="en-US" baseline="0" dirty="0">
                <a:latin typeface="Arial" pitchFamily="-83" charset="0"/>
              </a:rPr>
              <a:t> DRDP Program Summary of Finding (EESD 4004),</a:t>
            </a:r>
          </a:p>
          <a:p>
            <a:pPr eaLnBrk="1" hangingPunct="1"/>
            <a:r>
              <a:rPr lang="en-US" baseline="0" dirty="0">
                <a:latin typeface="Arial" pitchFamily="-83" charset="0"/>
              </a:rPr>
              <a:t> ERS Summary of Finding ( EESD 4002) and </a:t>
            </a:r>
          </a:p>
          <a:p>
            <a:pPr eaLnBrk="1" hangingPunct="1"/>
            <a:r>
              <a:rPr lang="en-US" baseline="0" dirty="0">
                <a:latin typeface="Arial" pitchFamily="-83" charset="0"/>
              </a:rPr>
              <a:t>Parent Survey Summary of Findings (EESD 4003).</a:t>
            </a:r>
            <a:endParaRPr lang="en-US" dirty="0">
              <a:latin typeface="Arial" pitchFamily="-83" charset="0"/>
            </a:endParaRPr>
          </a:p>
        </p:txBody>
      </p:sp>
    </p:spTree>
    <p:extLst>
      <p:ext uri="{BB962C8B-B14F-4D97-AF65-F5344CB8AC3E}">
        <p14:creationId xmlns:p14="http://schemas.microsoft.com/office/powerpoint/2010/main" val="1538254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dirty="0">
              <a:solidFill>
                <a:schemeClr val="tx1">
                  <a:lumMod val="50000"/>
                </a:schemeClr>
              </a:solidFill>
              <a:latin typeface="Arial" pitchFamily="-83" charset="0"/>
            </a:endParaRPr>
          </a:p>
          <a:p>
            <a:r>
              <a:rPr lang="en-US" dirty="0">
                <a:solidFill>
                  <a:schemeClr val="tx1">
                    <a:lumMod val="50000"/>
                  </a:schemeClr>
                </a:solidFill>
                <a:latin typeface="Arial" pitchFamily="-83" charset="0"/>
              </a:rPr>
              <a:t> </a:t>
            </a:r>
          </a:p>
        </p:txBody>
      </p:sp>
      <p:sp>
        <p:nvSpPr>
          <p:cNvPr id="48132" name="Slide Number Placeholder 3"/>
          <p:cNvSpPr>
            <a:spLocks noGrp="1"/>
          </p:cNvSpPr>
          <p:nvPr>
            <p:ph type="sldNum" sz="quarter" idx="5"/>
          </p:nvPr>
        </p:nvSpPr>
        <p:spPr>
          <a:noFill/>
        </p:spPr>
        <p:txBody>
          <a:bodyPr/>
          <a:lstStyle/>
          <a:p>
            <a:fld id="{FC807B21-DDDB-7047-B437-02D299870DE8}" type="slidenum">
              <a:rPr lang="en-US"/>
              <a:pPr/>
              <a:t>39</a:t>
            </a:fld>
            <a:endParaRPr lang="en-US" dirty="0"/>
          </a:p>
        </p:txBody>
      </p:sp>
      <p:sp>
        <p:nvSpPr>
          <p:cNvPr id="2" name="Footer Placeholder 1">
            <a:extLst>
              <a:ext uri="{FF2B5EF4-FFF2-40B4-BE49-F238E27FC236}">
                <a16:creationId xmlns:a16="http://schemas.microsoft.com/office/drawing/2014/main" id="{931819A1-FCE4-4CCB-80F3-6556447412B5}"/>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200290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r>
              <a:rPr lang="en-US" dirty="0"/>
              <a:t>All contractors are required to complete </a:t>
            </a:r>
            <a:r>
              <a:rPr lang="en-US" b="1" dirty="0"/>
              <a:t>one</a:t>
            </a:r>
            <a:r>
              <a:rPr lang="en-US" dirty="0"/>
              <a:t> (1) EESD 4000 per contractor.</a:t>
            </a:r>
          </a:p>
          <a:p>
            <a:endParaRPr lang="en-US" dirty="0"/>
          </a:p>
          <a:p>
            <a:r>
              <a:rPr lang="en-US" dirty="0"/>
              <a:t>Scan and submit the signed EESD 4000 four (4) pages including any additional sheets as necessary from pages two (2) through four (4) </a:t>
            </a:r>
            <a:r>
              <a:rPr lang="en-US" b="1" dirty="0"/>
              <a:t>together</a:t>
            </a:r>
            <a:r>
              <a:rPr lang="en-US" dirty="0"/>
              <a:t> electronically in PDF format to </a:t>
            </a:r>
            <a:r>
              <a:rPr lang="en-US" dirty="0">
                <a:hlinkClick r:id="rId3"/>
              </a:rPr>
              <a:t>FY1718PSE@CDE.CA.GOV</a:t>
            </a:r>
            <a:r>
              <a:rPr lang="en-US" dirty="0"/>
              <a:t> using the fiscal year and the legal contractor name in the subject line (example: 17-18 XYZ School District).</a:t>
            </a:r>
          </a:p>
          <a:p>
            <a:endParaRPr lang="en-US" dirty="0"/>
          </a:p>
          <a:p>
            <a:r>
              <a:rPr lang="en-US" dirty="0"/>
              <a:t>All other documents/instruments (i.e., EESD 3900, EESD 4001 – 4004) must be kept on-site, are not included with the submission of the EESD 4000, and are available for review and/or submittal to the CDE/EESD upon request.</a:t>
            </a:r>
          </a:p>
          <a:p>
            <a:endParaRPr lang="en-US" dirty="0">
              <a:latin typeface="Arial" pitchFamily="-83" charset="0"/>
            </a:endParaRPr>
          </a:p>
        </p:txBody>
      </p:sp>
      <p:sp>
        <p:nvSpPr>
          <p:cNvPr id="2" name="Slide Number Placeholder 1">
            <a:extLst>
              <a:ext uri="{FF2B5EF4-FFF2-40B4-BE49-F238E27FC236}">
                <a16:creationId xmlns:a16="http://schemas.microsoft.com/office/drawing/2014/main" id="{8839335F-A902-4A25-AF82-F8660E56CA8B}"/>
              </a:ext>
            </a:extLst>
          </p:cNvPr>
          <p:cNvSpPr>
            <a:spLocks noGrp="1"/>
          </p:cNvSpPr>
          <p:nvPr>
            <p:ph type="sldNum" sz="quarter" idx="10"/>
          </p:nvPr>
        </p:nvSpPr>
        <p:spPr/>
        <p:txBody>
          <a:bodyPr/>
          <a:lstStyle/>
          <a:p>
            <a:fld id="{442DCFEB-7EA7-7B43-A5BF-418E8D33CF72}" type="slidenum">
              <a:rPr lang="en-US" smtClean="0"/>
              <a:pPr/>
              <a:t>40</a:t>
            </a:fld>
            <a:endParaRPr lang="en-US" dirty="0"/>
          </a:p>
        </p:txBody>
      </p:sp>
      <p:sp>
        <p:nvSpPr>
          <p:cNvPr id="3" name="Footer Placeholder 2">
            <a:extLst>
              <a:ext uri="{FF2B5EF4-FFF2-40B4-BE49-F238E27FC236}">
                <a16:creationId xmlns:a16="http://schemas.microsoft.com/office/drawing/2014/main" id="{068E595B-9634-4395-B74B-8DC496CB2AEC}"/>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78316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1027"/>
          <p:cNvSpPr>
            <a:spLocks noChangeArrowheads="1"/>
          </p:cNvSpPr>
          <p:nvPr/>
        </p:nvSpPr>
        <p:spPr bwMode="auto">
          <a:xfrm>
            <a:off x="0" y="8687405"/>
            <a:ext cx="2972098" cy="456595"/>
          </a:xfrm>
          <a:prstGeom prst="rect">
            <a:avLst/>
          </a:prstGeom>
          <a:noFill/>
          <a:ln w="12700">
            <a:noFill/>
            <a:miter lim="800000"/>
            <a:headEnd/>
            <a:tailEnd/>
          </a:ln>
        </p:spPr>
        <p:txBody>
          <a:bodyPr wrap="none" lIns="86493" tIns="43247" rIns="86493" bIns="43247" anchor="ctr">
            <a:prstTxWarp prst="textNoShape">
              <a:avLst/>
            </a:prstTxWarp>
          </a:bodyPr>
          <a:lstStyle/>
          <a:p>
            <a:pPr algn="ctr" eaLnBrk="0" hangingPunct="0"/>
            <a:endParaRPr lang="en-US" dirty="0">
              <a:ea typeface="ＭＳ Ｐゴシック" pitchFamily="-111" charset="-128"/>
              <a:cs typeface="ＭＳ Ｐゴシック" pitchFamily="-111" charset="-128"/>
            </a:endParaRPr>
          </a:p>
        </p:txBody>
      </p:sp>
      <p:sp>
        <p:nvSpPr>
          <p:cNvPr id="106500" name="Rectangle 1028"/>
          <p:cNvSpPr>
            <a:spLocks noChangeArrowheads="1"/>
          </p:cNvSpPr>
          <p:nvPr/>
        </p:nvSpPr>
        <p:spPr bwMode="auto">
          <a:xfrm>
            <a:off x="0" y="1"/>
            <a:ext cx="2972098" cy="456595"/>
          </a:xfrm>
          <a:prstGeom prst="rect">
            <a:avLst/>
          </a:prstGeom>
          <a:noFill/>
          <a:ln w="12700">
            <a:noFill/>
            <a:miter lim="800000"/>
            <a:headEnd/>
            <a:tailEnd/>
          </a:ln>
        </p:spPr>
        <p:txBody>
          <a:bodyPr wrap="none" lIns="86493" tIns="43247" rIns="86493" bIns="43247" anchor="ctr">
            <a:prstTxWarp prst="textNoShape">
              <a:avLst/>
            </a:prstTxWarp>
          </a:bodyPr>
          <a:lstStyle/>
          <a:p>
            <a:pPr algn="ctr" eaLnBrk="0" hangingPunct="0"/>
            <a:endParaRPr lang="en-US" dirty="0">
              <a:ea typeface="ＭＳ Ｐゴシック" pitchFamily="-111" charset="-128"/>
              <a:cs typeface="ＭＳ Ｐゴシック" pitchFamily="-111" charset="-128"/>
            </a:endParaRPr>
          </a:p>
        </p:txBody>
      </p:sp>
      <p:sp>
        <p:nvSpPr>
          <p:cNvPr id="106501" name="Rectangle 1029"/>
          <p:cNvSpPr>
            <a:spLocks noGrp="1" noRot="1" noChangeAspect="1" noChangeArrowheads="1" noTextEdit="1"/>
          </p:cNvSpPr>
          <p:nvPr>
            <p:ph type="sldImg"/>
          </p:nvPr>
        </p:nvSpPr>
        <p:spPr>
          <a:xfrm>
            <a:off x="1152525" y="692150"/>
            <a:ext cx="4552950" cy="3416300"/>
          </a:xfrm>
          <a:solidFill>
            <a:srgbClr val="FFFFFF"/>
          </a:solidFill>
          <a:ln w="12700" cap="flat"/>
        </p:spPr>
      </p:sp>
      <p:sp>
        <p:nvSpPr>
          <p:cNvPr id="106502" name="Rectangle 1030"/>
          <p:cNvSpPr>
            <a:spLocks noGrp="1" noChangeArrowheads="1"/>
          </p:cNvSpPr>
          <p:nvPr>
            <p:ph type="body" idx="1"/>
          </p:nvPr>
        </p:nvSpPr>
        <p:spPr>
          <a:noFill/>
          <a:ln/>
        </p:spPr>
        <p:txBody>
          <a:bodyPr lIns="90479" tIns="44446" rIns="90479" bIns="44446"/>
          <a:lstStyle/>
          <a:p>
            <a:pPr eaLnBrk="1" hangingPunct="1"/>
            <a:r>
              <a:rPr lang="en-US" dirty="0">
                <a:latin typeface="Arial" pitchFamily="-111" charset="0"/>
                <a:ea typeface="ＭＳ Ｐゴシック" pitchFamily="-111" charset="-128"/>
              </a:rPr>
              <a:t>This training will focus on methods within the Desired Results system that improve services to children resulting in overall program improvement. </a:t>
            </a:r>
          </a:p>
          <a:p>
            <a:pPr eaLnBrk="1" hangingPunct="1"/>
            <a:endParaRPr lang="en-US" dirty="0">
              <a:latin typeface="Arial" pitchFamily="-111" charset="0"/>
              <a:ea typeface="ＭＳ Ｐゴシック" pitchFamily="-111" charset="-128"/>
            </a:endParaRPr>
          </a:p>
          <a:p>
            <a:pPr eaLnBrk="1" hangingPunct="1"/>
            <a:r>
              <a:rPr lang="en-US" dirty="0">
                <a:latin typeface="Arial" pitchFamily="-111" charset="0"/>
                <a:ea typeface="ＭＳ Ｐゴシック" pitchFamily="-111" charset="-128"/>
              </a:rPr>
              <a:t>The secondary focus is on using the tools to support program improvement. </a:t>
            </a:r>
          </a:p>
          <a:p>
            <a:pPr eaLnBrk="1" hangingPunct="1"/>
            <a:endParaRPr lang="en-US" dirty="0">
              <a:latin typeface="Arial" pitchFamily="-111" charset="0"/>
              <a:ea typeface="ＭＳ Ｐゴシック" pitchFamily="-111" charset="-128"/>
            </a:endParaRPr>
          </a:p>
          <a:p>
            <a:r>
              <a:rPr lang="en-US" dirty="0">
                <a:latin typeface="Arial" pitchFamily="-111" charset="0"/>
                <a:ea typeface="ＭＳ Ｐゴシック" pitchFamily="-111" charset="-128"/>
              </a:rPr>
              <a:t>This training will help you use the Desired Results tools to demonstrate program accountability.</a:t>
            </a:r>
          </a:p>
          <a:p>
            <a:endParaRPr lang="en-US" dirty="0">
              <a:latin typeface="Arial" pitchFamily="-111" charset="0"/>
              <a:ea typeface="ＭＳ Ｐゴシック" pitchFamily="-111" charset="-128"/>
            </a:endParaRPr>
          </a:p>
          <a:p>
            <a:r>
              <a:rPr lang="en-US" b="1" dirty="0">
                <a:latin typeface="Arial" pitchFamily="-65" charset="0"/>
                <a:ea typeface="ＭＳ Ｐゴシック" pitchFamily="-65" charset="-128"/>
                <a:cs typeface="Arial" pitchFamily="-65" charset="0"/>
              </a:rPr>
              <a:t>Trainer Notes:</a:t>
            </a:r>
          </a:p>
          <a:p>
            <a:r>
              <a:rPr lang="en-US" dirty="0">
                <a:latin typeface="Arial" pitchFamily="-111" charset="0"/>
                <a:ea typeface="ＭＳ Ｐゴシック" pitchFamily="-111" charset="-128"/>
              </a:rPr>
              <a:t>Share the training outcomes.</a:t>
            </a:r>
          </a:p>
          <a:p>
            <a:r>
              <a:rPr lang="en-US" dirty="0">
                <a:latin typeface="Arial" pitchFamily="-111" charset="0"/>
                <a:ea typeface="ＭＳ Ｐゴシック" pitchFamily="-111" charset="-128"/>
              </a:rPr>
              <a:t> </a:t>
            </a:r>
          </a:p>
        </p:txBody>
      </p:sp>
      <p:sp>
        <p:nvSpPr>
          <p:cNvPr id="2" name="Slide Number Placeholder 1">
            <a:extLst>
              <a:ext uri="{FF2B5EF4-FFF2-40B4-BE49-F238E27FC236}">
                <a16:creationId xmlns:a16="http://schemas.microsoft.com/office/drawing/2014/main" id="{10EB967C-409F-4C2B-8DF8-5CFEC4A4720C}"/>
              </a:ext>
            </a:extLst>
          </p:cNvPr>
          <p:cNvSpPr>
            <a:spLocks noGrp="1"/>
          </p:cNvSpPr>
          <p:nvPr>
            <p:ph type="sldNum" sz="quarter" idx="10"/>
          </p:nvPr>
        </p:nvSpPr>
        <p:spPr>
          <a:xfrm>
            <a:off x="3884613" y="8685212"/>
            <a:ext cx="2971800" cy="458787"/>
          </a:xfrm>
        </p:spPr>
        <p:txBody>
          <a:bodyPr/>
          <a:lstStyle/>
          <a:p>
            <a:fld id="{442DCFEB-7EA7-7B43-A5BF-418E8D33CF72}" type="slidenum">
              <a:rPr lang="en-US" smtClean="0"/>
              <a:pPr/>
              <a:t>4</a:t>
            </a:fld>
            <a:endParaRPr lang="en-US" dirty="0"/>
          </a:p>
        </p:txBody>
      </p:sp>
      <p:sp>
        <p:nvSpPr>
          <p:cNvPr id="3" name="Footer Placeholder 2">
            <a:extLst>
              <a:ext uri="{FF2B5EF4-FFF2-40B4-BE49-F238E27FC236}">
                <a16:creationId xmlns:a16="http://schemas.microsoft.com/office/drawing/2014/main" id="{DC569A33-1BF4-40FA-B883-ACC580196973}"/>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639993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PSE is submitted electronically only. </a:t>
            </a:r>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41</a:t>
            </a:fld>
            <a:endParaRPr lang="en-US" dirty="0"/>
          </a:p>
        </p:txBody>
      </p:sp>
      <p:sp>
        <p:nvSpPr>
          <p:cNvPr id="5" name="Footer Placeholder 4">
            <a:extLst>
              <a:ext uri="{FF2B5EF4-FFF2-40B4-BE49-F238E27FC236}">
                <a16:creationId xmlns:a16="http://schemas.microsoft.com/office/drawing/2014/main" id="{114F03FA-D2E1-4954-9641-8276DB2E195E}"/>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4215829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a:t>© 2018 California Department of Education</a:t>
            </a:r>
            <a:endParaRPr lang="en-US" dirty="0"/>
          </a:p>
        </p:txBody>
      </p:sp>
      <p:sp>
        <p:nvSpPr>
          <p:cNvPr id="5" name="Slide Number Placeholder 4"/>
          <p:cNvSpPr>
            <a:spLocks noGrp="1"/>
          </p:cNvSpPr>
          <p:nvPr>
            <p:ph type="sldNum" sz="quarter" idx="11"/>
          </p:nvPr>
        </p:nvSpPr>
        <p:spPr/>
        <p:txBody>
          <a:bodyPr/>
          <a:lstStyle/>
          <a:p>
            <a:fld id="{442DCFEB-7EA7-7B43-A5BF-418E8D33CF72}" type="slidenum">
              <a:rPr lang="en-US" smtClean="0"/>
              <a:pPr/>
              <a:t>42</a:t>
            </a:fld>
            <a:endParaRPr lang="en-US" dirty="0"/>
          </a:p>
        </p:txBody>
      </p:sp>
    </p:spTree>
    <p:extLst>
      <p:ext uri="{BB962C8B-B14F-4D97-AF65-F5344CB8AC3E}">
        <p14:creationId xmlns:p14="http://schemas.microsoft.com/office/powerpoint/2010/main" val="3731873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387475" y="996950"/>
            <a:ext cx="4083050" cy="3063875"/>
          </a:xfrm>
          <a:solidFill>
            <a:srgbClr val="FFFFFF"/>
          </a:solidFill>
          <a:ln/>
        </p:spPr>
      </p:sp>
      <p:sp>
        <p:nvSpPr>
          <p:cNvPr id="136195" name="Rectangle 3"/>
          <p:cNvSpPr>
            <a:spLocks noGrp="1" noChangeArrowheads="1"/>
          </p:cNvSpPr>
          <p:nvPr>
            <p:ph type="body" idx="1"/>
          </p:nvPr>
        </p:nvSpPr>
        <p:spPr>
          <a:solidFill>
            <a:srgbClr val="FFFFFF"/>
          </a:solidFill>
          <a:ln/>
        </p:spPr>
        <p:txBody>
          <a:bodyPr/>
          <a:lstStyle/>
          <a:p>
            <a:pPr eaLnBrk="1" hangingPunct="1">
              <a:spcBef>
                <a:spcPct val="0"/>
              </a:spcBef>
            </a:pPr>
            <a:endParaRPr lang="en-US" dirty="0">
              <a:latin typeface="Arial" pitchFamily="-83" charset="0"/>
            </a:endParaRPr>
          </a:p>
        </p:txBody>
      </p:sp>
      <p:sp>
        <p:nvSpPr>
          <p:cNvPr id="2" name="Slide Number Placeholder 1">
            <a:extLst>
              <a:ext uri="{FF2B5EF4-FFF2-40B4-BE49-F238E27FC236}">
                <a16:creationId xmlns:a16="http://schemas.microsoft.com/office/drawing/2014/main" id="{A40D3552-A845-4A0B-8C5B-1AC26938C7C7}"/>
              </a:ext>
            </a:extLst>
          </p:cNvPr>
          <p:cNvSpPr>
            <a:spLocks noGrp="1"/>
          </p:cNvSpPr>
          <p:nvPr>
            <p:ph type="sldNum" sz="quarter" idx="10"/>
          </p:nvPr>
        </p:nvSpPr>
        <p:spPr/>
        <p:txBody>
          <a:bodyPr/>
          <a:lstStyle/>
          <a:p>
            <a:fld id="{442DCFEB-7EA7-7B43-A5BF-418E8D33CF72}" type="slidenum">
              <a:rPr lang="en-US" smtClean="0"/>
              <a:pPr/>
              <a:t>43</a:t>
            </a:fld>
            <a:endParaRPr lang="en-US" dirty="0"/>
          </a:p>
        </p:txBody>
      </p:sp>
      <p:sp>
        <p:nvSpPr>
          <p:cNvPr id="3" name="Footer Placeholder 2">
            <a:extLst>
              <a:ext uri="{FF2B5EF4-FFF2-40B4-BE49-F238E27FC236}">
                <a16:creationId xmlns:a16="http://schemas.microsoft.com/office/drawing/2014/main" id="{685DD4A2-A25C-46FA-9E28-95CC15B19137}"/>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947602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solidFill>
            <a:srgbClr val="FFFFFF"/>
          </a:solidFill>
          <a:ln/>
        </p:spPr>
      </p:sp>
      <p:sp>
        <p:nvSpPr>
          <p:cNvPr id="308227" name="Rectangle 3"/>
          <p:cNvSpPr>
            <a:spLocks noGrp="1" noChangeArrowheads="1"/>
          </p:cNvSpPr>
          <p:nvPr>
            <p:ph type="body" idx="1"/>
          </p:nvPr>
        </p:nvSpPr>
        <p:spPr>
          <a:xfrm>
            <a:off x="913805" y="4343704"/>
            <a:ext cx="5030391"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Arial" charset="0"/>
              </a:rPr>
              <a:t>Transition slide</a:t>
            </a:r>
          </a:p>
          <a:p>
            <a:pPr eaLnBrk="1" hangingPunct="1"/>
            <a:endParaRPr lang="en-US" b="1" dirty="0">
              <a:latin typeface="Arial" charset="0"/>
              <a:ea typeface="ＭＳ Ｐゴシック" charset="0"/>
              <a:cs typeface="ＭＳ Ｐゴシック" charset="0"/>
            </a:endParaRPr>
          </a:p>
          <a:p>
            <a:pPr eaLnBrk="1" hangingPunct="1"/>
            <a:endParaRPr lang="en-US" b="1"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Trainer Notes:</a:t>
            </a:r>
          </a:p>
          <a:p>
            <a:r>
              <a:rPr lang="en-US" dirty="0">
                <a:latin typeface="Arial" charset="0"/>
                <a:ea typeface="ＭＳ Ｐゴシック" charset="0"/>
                <a:cs typeface="Arial" charset="0"/>
              </a:rPr>
              <a:t>Become familiar with resources on the DR Web site. </a:t>
            </a:r>
          </a:p>
        </p:txBody>
      </p:sp>
      <p:sp>
        <p:nvSpPr>
          <p:cNvPr id="30822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02756" indent="-270291">
              <a:defRPr sz="2300">
                <a:solidFill>
                  <a:schemeClr val="tx1"/>
                </a:solidFill>
                <a:latin typeface="Arial" charset="0"/>
                <a:ea typeface="ＭＳ Ｐゴシック" charset="0"/>
              </a:defRPr>
            </a:lvl2pPr>
            <a:lvl3pPr marL="1081164" indent="-216233">
              <a:defRPr sz="2300">
                <a:solidFill>
                  <a:schemeClr val="tx1"/>
                </a:solidFill>
                <a:latin typeface="Arial" charset="0"/>
                <a:ea typeface="ＭＳ Ｐゴシック" charset="0"/>
              </a:defRPr>
            </a:lvl3pPr>
            <a:lvl4pPr marL="1513629" indent="-216233">
              <a:defRPr sz="2300">
                <a:solidFill>
                  <a:schemeClr val="tx1"/>
                </a:solidFill>
                <a:latin typeface="Arial" charset="0"/>
                <a:ea typeface="ＭＳ Ｐゴシック" charset="0"/>
              </a:defRPr>
            </a:lvl4pPr>
            <a:lvl5pPr marL="1946095" indent="-216233">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fld id="{074A9D23-73A6-3F43-B646-115194D370CC}" type="slidenum">
              <a:rPr lang="en-US" sz="1200"/>
              <a:pPr/>
              <a:t>44</a:t>
            </a:fld>
            <a:endParaRPr lang="en-US" sz="1200" dirty="0"/>
          </a:p>
        </p:txBody>
      </p:sp>
      <p:sp>
        <p:nvSpPr>
          <p:cNvPr id="2" name="Footer Placeholder 1">
            <a:extLst>
              <a:ext uri="{FF2B5EF4-FFF2-40B4-BE49-F238E27FC236}">
                <a16:creationId xmlns:a16="http://schemas.microsoft.com/office/drawing/2014/main" id="{4BE4BF2F-6935-436D-AF87-328CE431EB95}"/>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993310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Grp="1" noChangeArrowheads="1"/>
          </p:cNvSpPr>
          <p:nvPr>
            <p:ph type="body" idx="1"/>
          </p:nvPr>
        </p:nvSpPr>
        <p:spPr>
          <a:xfrm>
            <a:off x="685800" y="4400210"/>
            <a:ext cx="5486400"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lIns="92293" tIns="46147" rIns="92293" bIns="46147"/>
          <a:lstStyle/>
          <a:p>
            <a:endParaRPr lang="en-US" dirty="0">
              <a:latin typeface="Arial" charset="0"/>
              <a:ea typeface="ＭＳ Ｐゴシック" charset="0"/>
              <a:cs typeface="ＭＳ Ｐゴシック" charset="0"/>
            </a:endParaRPr>
          </a:p>
        </p:txBody>
      </p:sp>
      <p:sp>
        <p:nvSpPr>
          <p:cNvPr id="31232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02756" indent="-270291">
              <a:defRPr sz="2300">
                <a:solidFill>
                  <a:schemeClr val="tx1"/>
                </a:solidFill>
                <a:latin typeface="Arial" charset="0"/>
                <a:ea typeface="ＭＳ Ｐゴシック" charset="0"/>
              </a:defRPr>
            </a:lvl2pPr>
            <a:lvl3pPr marL="1081164" indent="-216233">
              <a:defRPr sz="2300">
                <a:solidFill>
                  <a:schemeClr val="tx1"/>
                </a:solidFill>
                <a:latin typeface="Arial" charset="0"/>
                <a:ea typeface="ＭＳ Ｐゴシック" charset="0"/>
              </a:defRPr>
            </a:lvl3pPr>
            <a:lvl4pPr marL="1513629" indent="-216233">
              <a:defRPr sz="2300">
                <a:solidFill>
                  <a:schemeClr val="tx1"/>
                </a:solidFill>
                <a:latin typeface="Arial" charset="0"/>
                <a:ea typeface="ＭＳ Ｐゴシック" charset="0"/>
              </a:defRPr>
            </a:lvl4pPr>
            <a:lvl5pPr marL="1946095" indent="-216233">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fld id="{7833B31D-534B-EA45-9B00-763A0726B27C}" type="slidenum">
              <a:rPr lang="en-US" sz="1200"/>
              <a:pPr/>
              <a:t>45</a:t>
            </a:fld>
            <a:endParaRPr lang="en-US" sz="1200" dirty="0"/>
          </a:p>
        </p:txBody>
      </p:sp>
      <p:sp>
        <p:nvSpPr>
          <p:cNvPr id="2" name="Footer Placeholder 1">
            <a:extLst>
              <a:ext uri="{FF2B5EF4-FFF2-40B4-BE49-F238E27FC236}">
                <a16:creationId xmlns:a16="http://schemas.microsoft.com/office/drawing/2014/main" id="{18609AF8-E2DC-44A2-9CEB-1A9D9FFF90BD}"/>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435312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en-US" dirty="0">
                <a:latin typeface="Arial" charset="0"/>
                <a:ea typeface="ＭＳ Ｐゴシック" charset="0"/>
                <a:cs typeface="ＭＳ Ｐゴシック" charset="0"/>
              </a:rPr>
              <a:t>The app is now available in Web version.</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marL="171450" indent="-171450">
              <a:buFont typeface="Arial" panose="020B0604020202020204" pitchFamily="34" charset="0"/>
              <a:buChar char="•"/>
            </a:pPr>
            <a:endParaRPr lang="en-US" dirty="0">
              <a:latin typeface="Arial" charset="0"/>
              <a:ea typeface="ＭＳ Ｐゴシック" charset="0"/>
              <a:cs typeface="ＭＳ Ｐゴシック" charset="0"/>
            </a:endParaRPr>
          </a:p>
          <a:p>
            <a:pPr marL="0" indent="0">
              <a:buFont typeface="Arial" panose="020B0604020202020204" pitchFamily="34" charset="0"/>
              <a:buNone/>
            </a:pPr>
            <a:r>
              <a:rPr lang="en-US" dirty="0">
                <a:latin typeface="Arial" charset="0"/>
                <a:ea typeface="ＭＳ Ｐゴシック" charset="0"/>
                <a:cs typeface="ＭＳ Ｐゴシック" charset="0"/>
              </a:rPr>
              <a:t>Features of the app include:</a:t>
            </a:r>
          </a:p>
          <a:p>
            <a:pPr marL="171450" lvl="0" indent="-171450">
              <a:buFont typeface="Arial" panose="020B0604020202020204" pitchFamily="34" charset="0"/>
              <a:buChar char="•"/>
            </a:pPr>
            <a:r>
              <a:rPr lang="en-US" dirty="0">
                <a:latin typeface="Arial" charset="0"/>
                <a:ea typeface="ＭＳ Ｐゴシック" charset="0"/>
                <a:cs typeface="ＭＳ Ｐゴシック" charset="0"/>
              </a:rPr>
              <a:t>Assigning measures to each piece of evidence</a:t>
            </a:r>
          </a:p>
          <a:p>
            <a:pPr marL="171450" lvl="0" indent="-171450">
              <a:buFont typeface="Arial" panose="020B0604020202020204" pitchFamily="34" charset="0"/>
              <a:buChar char="•"/>
            </a:pPr>
            <a:r>
              <a:rPr lang="en-US" dirty="0">
                <a:latin typeface="Arial" charset="0"/>
                <a:ea typeface="ＭＳ Ｐゴシック" charset="0"/>
                <a:cs typeface="ＭＳ Ｐゴシック" charset="0"/>
              </a:rPr>
              <a:t>Sharing children’s portfolios with families</a:t>
            </a:r>
          </a:p>
          <a:p>
            <a:pPr marL="171450" lvl="0" indent="-171450">
              <a:buFont typeface="Arial" panose="020B0604020202020204" pitchFamily="34" charset="0"/>
              <a:buChar char="•"/>
            </a:pPr>
            <a:r>
              <a:rPr lang="en-US" dirty="0">
                <a:latin typeface="Arial" charset="0"/>
                <a:ea typeface="ＭＳ Ｐゴシック" charset="0"/>
                <a:cs typeface="ＭＳ Ｐゴシック" charset="0"/>
              </a:rPr>
              <a:t>Assigning one piece of evidence to more than one child at the push of a button</a:t>
            </a:r>
          </a:p>
          <a:p>
            <a:pPr>
              <a:buFontTx/>
              <a:buChar char="•"/>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314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C3D645-1385-7140-99BE-4E7C35B118E7}" type="slidenum">
              <a:rPr lang="en-US" sz="1300"/>
              <a:pPr/>
              <a:t>46</a:t>
            </a:fld>
            <a:endParaRPr lang="en-US" sz="1300" dirty="0"/>
          </a:p>
        </p:txBody>
      </p:sp>
      <p:sp>
        <p:nvSpPr>
          <p:cNvPr id="2" name="Footer Placeholder 1">
            <a:extLst>
              <a:ext uri="{FF2B5EF4-FFF2-40B4-BE49-F238E27FC236}">
                <a16:creationId xmlns:a16="http://schemas.microsoft.com/office/drawing/2014/main" id="{CA8A4232-EAFF-43B7-97A2-9C2509812EBA}"/>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127966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1157288"/>
            <a:ext cx="4083050" cy="3063875"/>
          </a:xfrm>
        </p:spPr>
      </p:sp>
      <p:sp>
        <p:nvSpPr>
          <p:cNvPr id="3" name="Notes Placeholder 2"/>
          <p:cNvSpPr>
            <a:spLocks noGrp="1"/>
          </p:cNvSpPr>
          <p:nvPr>
            <p:ph type="body" idx="1"/>
          </p:nvPr>
        </p:nvSpPr>
        <p:spPr/>
        <p:txBody>
          <a:bodyPr>
            <a:normAutofit/>
          </a:bodyPr>
          <a:lstStyle/>
          <a:p>
            <a:r>
              <a:rPr lang="en-US" dirty="0">
                <a:latin typeface="Arial" charset="0"/>
                <a:ea typeface="ＭＳ Ｐゴシック" charset="0"/>
                <a:cs typeface="ＭＳ Ｐゴシック" charset="0"/>
              </a:rPr>
              <a:t>Learn more about the DRDP (2015) by using the simple-to-use online tutorials. They are very short PowerPoints with a voice narration.</a:t>
            </a:r>
          </a:p>
          <a:p>
            <a:pPr eaLnBrk="1" hangingPunct="1"/>
            <a:endParaRPr lang="en-US" b="1"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lIns="91424" tIns="45712" rIns="91424" bIns="45712"/>
          <a:lstStyle/>
          <a:p>
            <a:fld id="{87620141-0AB9-45C9-A845-68674B311032}" type="slidenum">
              <a:rPr lang="en-US" smtClean="0"/>
              <a:pPr/>
              <a:t>47</a:t>
            </a:fld>
            <a:endParaRPr lang="en-US" dirty="0"/>
          </a:p>
        </p:txBody>
      </p:sp>
      <p:sp>
        <p:nvSpPr>
          <p:cNvPr id="5" name="Footer Placeholder 4">
            <a:extLst>
              <a:ext uri="{FF2B5EF4-FFF2-40B4-BE49-F238E27FC236}">
                <a16:creationId xmlns:a16="http://schemas.microsoft.com/office/drawing/2014/main" id="{E8F69E2C-8854-45AF-B11C-6BAA7745608E}"/>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101551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02756" indent="-270291">
              <a:defRPr sz="2300">
                <a:solidFill>
                  <a:schemeClr val="tx1"/>
                </a:solidFill>
                <a:latin typeface="Arial" charset="0"/>
                <a:ea typeface="ＭＳ Ｐゴシック" charset="0"/>
              </a:defRPr>
            </a:lvl2pPr>
            <a:lvl3pPr marL="1081164" indent="-216233">
              <a:defRPr sz="2300">
                <a:solidFill>
                  <a:schemeClr val="tx1"/>
                </a:solidFill>
                <a:latin typeface="Arial" charset="0"/>
                <a:ea typeface="ＭＳ Ｐゴシック" charset="0"/>
              </a:defRPr>
            </a:lvl3pPr>
            <a:lvl4pPr marL="1513629" indent="-216233">
              <a:defRPr sz="2300">
                <a:solidFill>
                  <a:schemeClr val="tx1"/>
                </a:solidFill>
                <a:latin typeface="Arial" charset="0"/>
                <a:ea typeface="ＭＳ Ｐゴシック" charset="0"/>
              </a:defRPr>
            </a:lvl4pPr>
            <a:lvl5pPr marL="1946095" indent="-216233">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fld id="{5E84D328-727A-7348-A233-199F6C979254}" type="slidenum">
              <a:rPr lang="en-US" sz="1200"/>
              <a:pPr/>
              <a:t>48</a:t>
            </a:fld>
            <a:endParaRPr lang="en-US" sz="1200" dirty="0"/>
          </a:p>
        </p:txBody>
      </p:sp>
      <p:sp>
        <p:nvSpPr>
          <p:cNvPr id="318467" name="Rectangle 2"/>
          <p:cNvSpPr>
            <a:spLocks noGrp="1" noRot="1" noChangeAspect="1" noChangeArrowheads="1" noTextEdit="1"/>
          </p:cNvSpPr>
          <p:nvPr>
            <p:ph type="sldImg"/>
          </p:nvPr>
        </p:nvSpPr>
        <p:spPr>
          <a:solidFill>
            <a:srgbClr val="FFFFFF"/>
          </a:solidFill>
          <a:ln/>
        </p:spPr>
      </p:sp>
      <p:sp>
        <p:nvSpPr>
          <p:cNvPr id="318468" name="Rectangle 3"/>
          <p:cNvSpPr>
            <a:spLocks noGrp="1" noChangeArrowheads="1"/>
          </p:cNvSpPr>
          <p:nvPr>
            <p:ph type="body" idx="1"/>
          </p:nvPr>
        </p:nvSpPr>
        <p:spPr>
          <a:xfrm>
            <a:off x="685800" y="4343704"/>
            <a:ext cx="5486400"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These are other support materials. Order forms are available on the Resources page of the DR Web site. </a:t>
            </a:r>
          </a:p>
          <a:p>
            <a:pPr eaLnBrk="1" hangingPunct="1"/>
            <a:endParaRPr lang="en-US" dirty="0">
              <a:latin typeface="Arial" charset="0"/>
              <a:ea typeface="ＭＳ Ｐゴシック" charset="0"/>
              <a:cs typeface="ＭＳ Ｐゴシック" charset="0"/>
            </a:endParaRPr>
          </a:p>
          <a:p>
            <a:pPr eaLnBrk="1" hangingPunct="1"/>
            <a:r>
              <a:rPr lang="en-US" b="1" dirty="0">
                <a:latin typeface="Arial" charset="0"/>
                <a:ea typeface="ＭＳ Ｐゴシック" charset="0"/>
                <a:cs typeface="ＭＳ Ｐゴシック" charset="0"/>
              </a:rPr>
              <a:t>Trainer Notes:</a:t>
            </a: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Have materials on gallery table.</a:t>
            </a: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Watch DVD or look at Trainer workbook so you can talk about these things from personal experience or how you have used them.</a:t>
            </a:r>
          </a:p>
          <a:p>
            <a:pPr marL="171450" indent="-171450" eaLnBrk="1" hangingPunct="1">
              <a:buFont typeface="Arial" panose="020B0604020202020204" pitchFamily="34" charset="0"/>
              <a:buChar char="•"/>
            </a:pPr>
            <a:r>
              <a:rPr lang="en-US" dirty="0">
                <a:latin typeface="Arial" charset="0"/>
                <a:ea typeface="ＭＳ Ｐゴシック" charset="0"/>
                <a:cs typeface="ＭＳ Ｐゴシック" charset="0"/>
              </a:rPr>
              <a:t>If you will be offering Meaningful Observation training, let them know about it. </a:t>
            </a:r>
          </a:p>
          <a:p>
            <a:pPr eaLnBrk="1" hangingPunct="1"/>
            <a:endParaRPr lang="en-US" dirty="0">
              <a:latin typeface="Arial" charset="0"/>
              <a:ea typeface="ＭＳ Ｐゴシック" charset="0"/>
              <a:cs typeface="ＭＳ Ｐゴシック" charset="0"/>
            </a:endParaRPr>
          </a:p>
        </p:txBody>
      </p:sp>
      <p:sp>
        <p:nvSpPr>
          <p:cNvPr id="2" name="Footer Placeholder 1">
            <a:extLst>
              <a:ext uri="{FF2B5EF4-FFF2-40B4-BE49-F238E27FC236}">
                <a16:creationId xmlns:a16="http://schemas.microsoft.com/office/drawing/2014/main" id="{3F88CC0C-6BDC-4497-A191-E1FEC23C79C0}"/>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644047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Arial" charset="0"/>
              </a:rPr>
              <a:t>The courses provided on the California Early Childhood Online (CECO) Web site are FREE and enable teachers to increase content knowledge and ability to provide developmentally appropriate experiences for children in their care. </a:t>
            </a:r>
          </a:p>
          <a:p>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Meeting the developmental needs of young children and their families requires a comprehensive approach. </a:t>
            </a:r>
          </a:p>
          <a:p>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CECO provides access to comprehensive resources and courses in one centralized location to meet the ever-changing needs of the early childhood field. </a:t>
            </a:r>
          </a:p>
          <a:p>
            <a:pPr>
              <a:buFontTx/>
              <a:buChar char="•"/>
            </a:pPr>
            <a:endParaRPr lang="en-US" dirty="0">
              <a:latin typeface="Arial" charset="0"/>
              <a:ea typeface="ＭＳ Ｐゴシック" charset="0"/>
              <a:cs typeface="Arial" charset="0"/>
            </a:endParaRPr>
          </a:p>
          <a:p>
            <a:r>
              <a:rPr lang="en-US" dirty="0">
                <a:latin typeface="Arial" charset="0"/>
                <a:ea typeface="ＭＳ Ｐゴシック" charset="0"/>
                <a:cs typeface="Arial" charset="0"/>
              </a:rPr>
              <a:t>After completing a module, you receive a certificate that is good for professional growth hours.</a:t>
            </a:r>
          </a:p>
        </p:txBody>
      </p:sp>
      <p:sp>
        <p:nvSpPr>
          <p:cNvPr id="3205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02756" indent="-270291">
              <a:defRPr sz="2300">
                <a:solidFill>
                  <a:schemeClr val="tx1"/>
                </a:solidFill>
                <a:latin typeface="Arial" charset="0"/>
                <a:ea typeface="ＭＳ Ｐゴシック" charset="0"/>
              </a:defRPr>
            </a:lvl2pPr>
            <a:lvl3pPr marL="1081164" indent="-216233">
              <a:defRPr sz="2300">
                <a:solidFill>
                  <a:schemeClr val="tx1"/>
                </a:solidFill>
                <a:latin typeface="Arial" charset="0"/>
                <a:ea typeface="ＭＳ Ｐゴシック" charset="0"/>
              </a:defRPr>
            </a:lvl3pPr>
            <a:lvl4pPr marL="1513629" indent="-216233">
              <a:defRPr sz="2300">
                <a:solidFill>
                  <a:schemeClr val="tx1"/>
                </a:solidFill>
                <a:latin typeface="Arial" charset="0"/>
                <a:ea typeface="ＭＳ Ｐゴシック" charset="0"/>
              </a:defRPr>
            </a:lvl4pPr>
            <a:lvl5pPr marL="1946095" indent="-216233">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fld id="{B07E2187-4484-4849-959F-2B21B88A7D85}" type="slidenum">
              <a:rPr lang="en-US" sz="1200"/>
              <a:pPr/>
              <a:t>49</a:t>
            </a:fld>
            <a:endParaRPr lang="en-US" sz="1200" dirty="0"/>
          </a:p>
        </p:txBody>
      </p:sp>
      <p:sp>
        <p:nvSpPr>
          <p:cNvPr id="2" name="Footer Placeholder 1">
            <a:extLst>
              <a:ext uri="{FF2B5EF4-FFF2-40B4-BE49-F238E27FC236}">
                <a16:creationId xmlns:a16="http://schemas.microsoft.com/office/drawing/2014/main" id="{FEB0C505-9923-4FAC-ABF5-2392EC0AED28}"/>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520771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4318">
              <a:defRPr/>
            </a:pPr>
            <a:r>
              <a:rPr lang="en-US" dirty="0"/>
              <a:t>This is another helpful website for your professional growth. </a:t>
            </a:r>
          </a:p>
          <a:p>
            <a:pPr defTabSz="914318">
              <a:defRPr/>
            </a:pPr>
            <a:endParaRPr lang="en-US" dirty="0"/>
          </a:p>
          <a:p>
            <a:pPr defTabSz="914318">
              <a:defRPr/>
            </a:pPr>
            <a:r>
              <a:rPr lang="en-US" dirty="0"/>
              <a:t>CompSAT helps early childhood professionals reflect on their everyday practice and examine what they know and are able to do. There are 12 competencies that are considered.</a:t>
            </a:r>
          </a:p>
          <a:p>
            <a:pPr defTabSz="914318">
              <a:defRPr/>
            </a:pPr>
            <a:endParaRPr lang="en-US" dirty="0"/>
          </a:p>
          <a:p>
            <a:pPr defTabSz="914318">
              <a:defRPr/>
            </a:pPr>
            <a:r>
              <a:rPr lang="en-US" dirty="0"/>
              <a:t>You are able to learn and grow at your own pace.</a:t>
            </a:r>
          </a:p>
          <a:p>
            <a:pPr defTabSz="914318">
              <a:defRPr/>
            </a:pPr>
            <a:endParaRPr lang="en-US" dirty="0"/>
          </a:p>
          <a:p>
            <a:pPr defTabSz="914318">
              <a:defRPr/>
            </a:pPr>
            <a:r>
              <a:rPr lang="en-US" dirty="0"/>
              <a:t>The Web site has interactive, multimedia tools, that enhance learning, and identify strengths and needs. </a:t>
            </a:r>
          </a:p>
          <a:p>
            <a:pPr defTabSz="914318">
              <a:buFont typeface="Arial"/>
              <a:buChar char="•"/>
              <a:defRPr/>
            </a:pPr>
            <a:endParaRPr lang="en-US" dirty="0"/>
          </a:p>
          <a:p>
            <a:pPr defTabSz="914318">
              <a:defRPr/>
            </a:pPr>
            <a:r>
              <a:rPr lang="en-US" dirty="0"/>
              <a:t>CompSAT is the companion guide to the ECE Competencies.</a:t>
            </a:r>
          </a:p>
          <a:p>
            <a:pPr defTabSz="914318">
              <a:defRPr/>
            </a:pPr>
            <a:endParaRPr lang="en-US" b="1" dirty="0"/>
          </a:p>
          <a:p>
            <a:pPr defTabSz="914318">
              <a:defRPr/>
            </a:pPr>
            <a:endParaRPr lang="en-US" dirty="0"/>
          </a:p>
          <a:p>
            <a:pPr defTabSz="914318">
              <a:defRPr/>
            </a:pPr>
            <a:endParaRPr lang="en-US" dirty="0"/>
          </a:p>
          <a:p>
            <a:pPr>
              <a:defRPr/>
            </a:pPr>
            <a:endParaRPr lang="en-US" dirty="0"/>
          </a:p>
        </p:txBody>
      </p:sp>
      <p:sp>
        <p:nvSpPr>
          <p:cNvPr id="3225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02756" indent="-270291">
              <a:defRPr sz="2300">
                <a:solidFill>
                  <a:schemeClr val="tx1"/>
                </a:solidFill>
                <a:latin typeface="Arial" charset="0"/>
                <a:ea typeface="ＭＳ Ｐゴシック" charset="0"/>
              </a:defRPr>
            </a:lvl2pPr>
            <a:lvl3pPr marL="1081164" indent="-216233">
              <a:defRPr sz="2300">
                <a:solidFill>
                  <a:schemeClr val="tx1"/>
                </a:solidFill>
                <a:latin typeface="Arial" charset="0"/>
                <a:ea typeface="ＭＳ Ｐゴシック" charset="0"/>
              </a:defRPr>
            </a:lvl3pPr>
            <a:lvl4pPr marL="1513629" indent="-216233">
              <a:defRPr sz="2300">
                <a:solidFill>
                  <a:schemeClr val="tx1"/>
                </a:solidFill>
                <a:latin typeface="Arial" charset="0"/>
                <a:ea typeface="ＭＳ Ｐゴシック" charset="0"/>
              </a:defRPr>
            </a:lvl4pPr>
            <a:lvl5pPr marL="1946095" indent="-216233">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fld id="{EBB91BBE-1A33-4040-821D-21F57ACD5530}" type="slidenum">
              <a:rPr lang="en-US" sz="1200"/>
              <a:pPr/>
              <a:t>50</a:t>
            </a:fld>
            <a:endParaRPr lang="en-US" sz="1200" dirty="0"/>
          </a:p>
        </p:txBody>
      </p:sp>
      <p:sp>
        <p:nvSpPr>
          <p:cNvPr id="2" name="Footer Placeholder 1">
            <a:extLst>
              <a:ext uri="{FF2B5EF4-FFF2-40B4-BE49-F238E27FC236}">
                <a16:creationId xmlns:a16="http://schemas.microsoft.com/office/drawing/2014/main" id="{C0AD7F03-E932-466F-9A84-88BDDC346EDA}"/>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91410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547688" y="1492250"/>
            <a:ext cx="3148012" cy="2362200"/>
          </a:xfrm>
          <a:ln/>
        </p:spPr>
      </p:sp>
      <p:sp>
        <p:nvSpPr>
          <p:cNvPr id="187395" name="Notes Placeholder 2"/>
          <p:cNvSpPr>
            <a:spLocks noGrp="1"/>
          </p:cNvSpPr>
          <p:nvPr>
            <p:ph type="body" idx="1"/>
          </p:nvPr>
        </p:nvSpPr>
        <p:spPr>
          <a:noFill/>
          <a:ln/>
        </p:spPr>
        <p:txBody>
          <a:bodyPr/>
          <a:lstStyle/>
          <a:p>
            <a:endParaRPr lang="en-US" dirty="0">
              <a:latin typeface="Arial" pitchFamily="-65" charset="0"/>
              <a:ea typeface="ＭＳ Ｐゴシック" pitchFamily="-65" charset="-128"/>
              <a:cs typeface="Arial" pitchFamily="-65"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3152" y="1491518"/>
            <a:ext cx="1936311" cy="1483911"/>
          </a:xfrm>
          <a:prstGeom prst="rect">
            <a:avLst/>
          </a:prstGeom>
          <a:ln>
            <a:solidFill>
              <a:schemeClr val="bg1">
                <a:lumMod val="65000"/>
              </a:schemeClr>
            </a:solidFill>
          </a:ln>
        </p:spPr>
      </p:pic>
      <p:sp>
        <p:nvSpPr>
          <p:cNvPr id="2" name="Slide Number Placeholder 1">
            <a:extLst>
              <a:ext uri="{FF2B5EF4-FFF2-40B4-BE49-F238E27FC236}">
                <a16:creationId xmlns:a16="http://schemas.microsoft.com/office/drawing/2014/main" id="{615A6EBC-6D79-4D51-8D8B-C64DDCB69111}"/>
              </a:ext>
            </a:extLst>
          </p:cNvPr>
          <p:cNvSpPr>
            <a:spLocks noGrp="1"/>
          </p:cNvSpPr>
          <p:nvPr>
            <p:ph type="sldNum" sz="quarter" idx="10"/>
          </p:nvPr>
        </p:nvSpPr>
        <p:spPr/>
        <p:txBody>
          <a:bodyPr/>
          <a:lstStyle/>
          <a:p>
            <a:fld id="{442DCFEB-7EA7-7B43-A5BF-418E8D33CF72}" type="slidenum">
              <a:rPr lang="en-US" smtClean="0"/>
              <a:pPr/>
              <a:t>5</a:t>
            </a:fld>
            <a:endParaRPr lang="en-US" dirty="0"/>
          </a:p>
        </p:txBody>
      </p:sp>
      <p:sp>
        <p:nvSpPr>
          <p:cNvPr id="4" name="Footer Placeholder 3">
            <a:extLst>
              <a:ext uri="{FF2B5EF4-FFF2-40B4-BE49-F238E27FC236}">
                <a16:creationId xmlns:a16="http://schemas.microsoft.com/office/drawing/2014/main" id="{2D54CF48-53A5-4A1D-B597-52AC16FC0735}"/>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043383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The All About Young Children Web site provides resources for families based on the </a:t>
            </a:r>
            <a:r>
              <a:rPr lang="en-US" i="1" dirty="0">
                <a:latin typeface="Arial" charset="0"/>
                <a:ea typeface="ＭＳ Ｐゴシック" charset="0"/>
                <a:cs typeface="ＭＳ Ｐゴシック" charset="0"/>
              </a:rPr>
              <a:t>California Infant/Toddler Learning &amp; Development Foundations</a:t>
            </a:r>
            <a:r>
              <a:rPr lang="en-US" dirty="0">
                <a:latin typeface="Arial" charset="0"/>
                <a:ea typeface="ＭＳ Ｐゴシック" charset="0"/>
                <a:cs typeface="ＭＳ Ｐゴシック" charset="0"/>
              </a:rPr>
              <a:t> and the </a:t>
            </a:r>
            <a:r>
              <a:rPr lang="en-US" i="1" dirty="0">
                <a:latin typeface="Arial" charset="0"/>
                <a:ea typeface="ＭＳ Ｐゴシック" charset="0"/>
                <a:cs typeface="ＭＳ Ｐゴシック" charset="0"/>
              </a:rPr>
              <a:t>California Preschool Learning Foundations</a:t>
            </a:r>
            <a:r>
              <a:rPr lang="en-US" dirty="0">
                <a:latin typeface="Arial" charset="0"/>
                <a:ea typeface="ＭＳ Ｐゴシック" charset="0"/>
                <a:cs typeface="ＭＳ Ｐゴシック" charset="0"/>
              </a:rPr>
              <a:t>.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Parents and family members can find out what skills help children from birth to five learn including how they learn language, how they learn about feelings and relationships, how they learn about numbers, and how they become skillful at moving their bodies.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site offers video clips of children's activities followed by parents' discussion, print materials of five domains in five age groups, audio files, and downloadable materials. </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This Web site provides resources in eight different languages and for different age levels.  </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pPr>
              <a:buFontTx/>
              <a:buChar char="•"/>
            </a:pPr>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3246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02756" indent="-270291">
              <a:defRPr sz="2300">
                <a:solidFill>
                  <a:schemeClr val="tx1"/>
                </a:solidFill>
                <a:latin typeface="Arial" charset="0"/>
                <a:ea typeface="ＭＳ Ｐゴシック" charset="0"/>
              </a:defRPr>
            </a:lvl2pPr>
            <a:lvl3pPr marL="1081164" indent="-216233">
              <a:defRPr sz="2300">
                <a:solidFill>
                  <a:schemeClr val="tx1"/>
                </a:solidFill>
                <a:latin typeface="Arial" charset="0"/>
                <a:ea typeface="ＭＳ Ｐゴシック" charset="0"/>
              </a:defRPr>
            </a:lvl3pPr>
            <a:lvl4pPr marL="1513629" indent="-216233">
              <a:defRPr sz="2300">
                <a:solidFill>
                  <a:schemeClr val="tx1"/>
                </a:solidFill>
                <a:latin typeface="Arial" charset="0"/>
                <a:ea typeface="ＭＳ Ｐゴシック" charset="0"/>
              </a:defRPr>
            </a:lvl4pPr>
            <a:lvl5pPr marL="1946095" indent="-216233">
              <a:defRPr sz="2300">
                <a:solidFill>
                  <a:schemeClr val="tx1"/>
                </a:solidFill>
                <a:latin typeface="Arial" charset="0"/>
                <a:ea typeface="ＭＳ Ｐゴシック" charset="0"/>
              </a:defRPr>
            </a:lvl5pPr>
            <a:lvl6pPr marL="2378560" indent="-216233" eaLnBrk="0" fontAlgn="base" hangingPunct="0">
              <a:spcBef>
                <a:spcPct val="0"/>
              </a:spcBef>
              <a:spcAft>
                <a:spcPct val="0"/>
              </a:spcAft>
              <a:defRPr sz="2300">
                <a:solidFill>
                  <a:schemeClr val="tx1"/>
                </a:solidFill>
                <a:latin typeface="Arial" charset="0"/>
                <a:ea typeface="ＭＳ Ｐゴシック" charset="0"/>
              </a:defRPr>
            </a:lvl6pPr>
            <a:lvl7pPr marL="2811026" indent="-216233" eaLnBrk="0" fontAlgn="base" hangingPunct="0">
              <a:spcBef>
                <a:spcPct val="0"/>
              </a:spcBef>
              <a:spcAft>
                <a:spcPct val="0"/>
              </a:spcAft>
              <a:defRPr sz="2300">
                <a:solidFill>
                  <a:schemeClr val="tx1"/>
                </a:solidFill>
                <a:latin typeface="Arial" charset="0"/>
                <a:ea typeface="ＭＳ Ｐゴシック" charset="0"/>
              </a:defRPr>
            </a:lvl7pPr>
            <a:lvl8pPr marL="3243491" indent="-216233" eaLnBrk="0" fontAlgn="base" hangingPunct="0">
              <a:spcBef>
                <a:spcPct val="0"/>
              </a:spcBef>
              <a:spcAft>
                <a:spcPct val="0"/>
              </a:spcAft>
              <a:defRPr sz="2300">
                <a:solidFill>
                  <a:schemeClr val="tx1"/>
                </a:solidFill>
                <a:latin typeface="Arial" charset="0"/>
                <a:ea typeface="ＭＳ Ｐゴシック" charset="0"/>
              </a:defRPr>
            </a:lvl8pPr>
            <a:lvl9pPr marL="3675957" indent="-216233" eaLnBrk="0" fontAlgn="base" hangingPunct="0">
              <a:spcBef>
                <a:spcPct val="0"/>
              </a:spcBef>
              <a:spcAft>
                <a:spcPct val="0"/>
              </a:spcAft>
              <a:defRPr sz="2300">
                <a:solidFill>
                  <a:schemeClr val="tx1"/>
                </a:solidFill>
                <a:latin typeface="Arial" charset="0"/>
                <a:ea typeface="ＭＳ Ｐゴシック" charset="0"/>
              </a:defRPr>
            </a:lvl9pPr>
          </a:lstStyle>
          <a:p>
            <a:fld id="{938818BF-2F8C-CA48-98BD-523E09612C90}" type="slidenum">
              <a:rPr lang="en-US" sz="1200"/>
              <a:pPr/>
              <a:t>51</a:t>
            </a:fld>
            <a:endParaRPr lang="en-US" sz="1200" dirty="0"/>
          </a:p>
        </p:txBody>
      </p:sp>
      <p:sp>
        <p:nvSpPr>
          <p:cNvPr id="2" name="Footer Placeholder 1">
            <a:extLst>
              <a:ext uri="{FF2B5EF4-FFF2-40B4-BE49-F238E27FC236}">
                <a16:creationId xmlns:a16="http://schemas.microsoft.com/office/drawing/2014/main" id="{349FD735-64A0-43FC-91C2-FEE146F79733}"/>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7395683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F881A9C-C616-8747-AF73-EAC7616A5AEE}" type="slidenum">
              <a:rPr lang="en-US">
                <a:latin typeface="Arial" pitchFamily="-110" charset="0"/>
                <a:ea typeface="ＭＳ Ｐゴシック" pitchFamily="-110" charset="-128"/>
                <a:cs typeface="ＭＳ Ｐゴシック" pitchFamily="-110" charset="-128"/>
              </a:rPr>
              <a:pPr/>
              <a:t>52</a:t>
            </a:fld>
            <a:endParaRPr lang="en-US" dirty="0">
              <a:latin typeface="Arial" pitchFamily="-110" charset="0"/>
              <a:ea typeface="ＭＳ Ｐゴシック" pitchFamily="-110" charset="-128"/>
              <a:cs typeface="ＭＳ Ｐゴシック" pitchFamily="-110" charset="-128"/>
            </a:endParaRPr>
          </a:p>
        </p:txBody>
      </p:sp>
      <p:sp>
        <p:nvSpPr>
          <p:cNvPr id="74755" name="Rectangle 2"/>
          <p:cNvSpPr>
            <a:spLocks noGrp="1" noRot="1" noChangeAspect="1" noChangeArrowheads="1" noTextEdit="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83" charset="0"/>
              </a:rPr>
              <a:t>DRT&amp;TA project members are happy to address questions and concerns. Reach us by phone or email. </a:t>
            </a:r>
          </a:p>
          <a:p>
            <a:pPr eaLnBrk="1" hangingPunct="1"/>
            <a:endParaRPr lang="en-US" dirty="0">
              <a:latin typeface="Arial" pitchFamily="-110" charset="0"/>
              <a:ea typeface="ＭＳ Ｐゴシック" pitchFamily="-110" charset="-128"/>
              <a:cs typeface="Arial" pitchFamily="-110" charset="0"/>
            </a:endParaRPr>
          </a:p>
        </p:txBody>
      </p:sp>
      <p:sp>
        <p:nvSpPr>
          <p:cNvPr id="2" name="Footer Placeholder 1">
            <a:extLst>
              <a:ext uri="{FF2B5EF4-FFF2-40B4-BE49-F238E27FC236}">
                <a16:creationId xmlns:a16="http://schemas.microsoft.com/office/drawing/2014/main" id="{7606523E-5FE9-4AF7-9335-76361710FA35}"/>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3063419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53</a:t>
            </a:fld>
            <a:endParaRPr lang="en-US" dirty="0"/>
          </a:p>
        </p:txBody>
      </p:sp>
      <p:sp>
        <p:nvSpPr>
          <p:cNvPr id="5" name="Footer Placeholder 4">
            <a:extLst>
              <a:ext uri="{FF2B5EF4-FFF2-40B4-BE49-F238E27FC236}">
                <a16:creationId xmlns:a16="http://schemas.microsoft.com/office/drawing/2014/main" id="{CF08CA93-52E1-42FE-8EBA-CF81FAD7DD47}"/>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69738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4FE80D0-E6C7-E148-8ACA-6F7A2234B25D}" type="slidenum">
              <a:rPr lang="en-US"/>
              <a:pPr/>
              <a:t>54</a:t>
            </a:fld>
            <a:endParaRPr lang="en-US" dirty="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dirty="0">
              <a:latin typeface="Arial" pitchFamily="-83" charset="0"/>
            </a:endParaRPr>
          </a:p>
        </p:txBody>
      </p:sp>
      <p:sp>
        <p:nvSpPr>
          <p:cNvPr id="2" name="Footer Placeholder 1">
            <a:extLst>
              <a:ext uri="{FF2B5EF4-FFF2-40B4-BE49-F238E27FC236}">
                <a16:creationId xmlns:a16="http://schemas.microsoft.com/office/drawing/2014/main" id="{D16ECEF9-FA2B-40EB-8E22-0D4CA01A0F62}"/>
              </a:ext>
            </a:extLst>
          </p:cNvPr>
          <p:cNvSpPr>
            <a:spLocks noGrp="1"/>
          </p:cNvSpPr>
          <p:nvPr>
            <p:ph type="ftr" sz="quarter" idx="10"/>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166737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Rectangle 2"/>
          <p:cNvSpPr>
            <a:spLocks noGrp="1" noRot="1" noChangeAspect="1" noChangeArrowheads="1" noTextEdit="1"/>
          </p:cNvSpPr>
          <p:nvPr>
            <p:ph type="sldImg"/>
          </p:nvPr>
        </p:nvSpPr>
        <p:spPr>
          <a:xfrm>
            <a:off x="1166813" y="1157288"/>
            <a:ext cx="4083050" cy="3063875"/>
          </a:xfrm>
          <a:ln/>
        </p:spPr>
      </p:sp>
      <p:sp>
        <p:nvSpPr>
          <p:cNvPr id="189444" name="Rectangle 3"/>
          <p:cNvSpPr>
            <a:spLocks noGrp="1" noChangeArrowheads="1"/>
          </p:cNvSpPr>
          <p:nvPr>
            <p:ph type="body" idx="1"/>
          </p:nvPr>
        </p:nvSpPr>
        <p:spPr>
          <a:noFill/>
          <a:ln/>
        </p:spPr>
        <p:txBody>
          <a:bodyPr/>
          <a:lstStyle/>
          <a:p>
            <a:pPr eaLnBrk="1" hangingPunct="1">
              <a:spcBef>
                <a:spcPct val="0"/>
              </a:spcBef>
            </a:pPr>
            <a:endParaRPr lang="en-US" dirty="0">
              <a:latin typeface="Arial" pitchFamily="-65" charset="0"/>
              <a:ea typeface="ＭＳ Ｐゴシック" pitchFamily="-65" charset="-128"/>
              <a:cs typeface="Arial" pitchFamily="-65" charset="0"/>
            </a:endParaRPr>
          </a:p>
        </p:txBody>
      </p:sp>
      <p:sp>
        <p:nvSpPr>
          <p:cNvPr id="2" name="Slide Number Placeholder 1">
            <a:extLst>
              <a:ext uri="{FF2B5EF4-FFF2-40B4-BE49-F238E27FC236}">
                <a16:creationId xmlns:a16="http://schemas.microsoft.com/office/drawing/2014/main" id="{A67C72C9-B686-482E-B001-F3A87AF263E1}"/>
              </a:ext>
            </a:extLst>
          </p:cNvPr>
          <p:cNvSpPr>
            <a:spLocks noGrp="1"/>
          </p:cNvSpPr>
          <p:nvPr>
            <p:ph type="sldNum" sz="quarter" idx="10"/>
          </p:nvPr>
        </p:nvSpPr>
        <p:spPr/>
        <p:txBody>
          <a:bodyPr/>
          <a:lstStyle/>
          <a:p>
            <a:fld id="{442DCFEB-7EA7-7B43-A5BF-418E8D33CF72}" type="slidenum">
              <a:rPr lang="en-US" smtClean="0"/>
              <a:pPr/>
              <a:t>6</a:t>
            </a:fld>
            <a:endParaRPr lang="en-US" dirty="0"/>
          </a:p>
        </p:txBody>
      </p:sp>
      <p:sp>
        <p:nvSpPr>
          <p:cNvPr id="3" name="Footer Placeholder 2">
            <a:extLst>
              <a:ext uri="{FF2B5EF4-FFF2-40B4-BE49-F238E27FC236}">
                <a16:creationId xmlns:a16="http://schemas.microsoft.com/office/drawing/2014/main" id="{9E0D72FA-F71E-4919-B026-9F874FAFC318}"/>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95335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1387475" y="1157288"/>
            <a:ext cx="4083050" cy="3063875"/>
          </a:xfrm>
          <a:ln/>
        </p:spPr>
      </p:sp>
      <p:sp>
        <p:nvSpPr>
          <p:cNvPr id="1935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Arial" charset="0"/>
              </a:rPr>
              <a:t>The system includes the DRDP assessment, the Environment Rating Survey (ERS), parent surveys and Program Self Evaluation. </a:t>
            </a:r>
          </a:p>
        </p:txBody>
      </p:sp>
      <p:sp>
        <p:nvSpPr>
          <p:cNvPr id="2" name="Slide Number Placeholder 1">
            <a:extLst>
              <a:ext uri="{FF2B5EF4-FFF2-40B4-BE49-F238E27FC236}">
                <a16:creationId xmlns:a16="http://schemas.microsoft.com/office/drawing/2014/main" id="{6D0C0500-660F-4AF6-9197-458C2C050E57}"/>
              </a:ext>
            </a:extLst>
          </p:cNvPr>
          <p:cNvSpPr>
            <a:spLocks noGrp="1"/>
          </p:cNvSpPr>
          <p:nvPr>
            <p:ph type="sldNum" sz="quarter" idx="10"/>
          </p:nvPr>
        </p:nvSpPr>
        <p:spPr/>
        <p:txBody>
          <a:bodyPr/>
          <a:lstStyle/>
          <a:p>
            <a:fld id="{442DCFEB-7EA7-7B43-A5BF-418E8D33CF72}" type="slidenum">
              <a:rPr lang="en-US" smtClean="0"/>
              <a:pPr/>
              <a:t>7</a:t>
            </a:fld>
            <a:endParaRPr lang="en-US" dirty="0"/>
          </a:p>
        </p:txBody>
      </p:sp>
      <p:sp>
        <p:nvSpPr>
          <p:cNvPr id="3" name="Footer Placeholder 2">
            <a:extLst>
              <a:ext uri="{FF2B5EF4-FFF2-40B4-BE49-F238E27FC236}">
                <a16:creationId xmlns:a16="http://schemas.microsoft.com/office/drawing/2014/main" id="{6696464C-3445-4289-A888-D6B1FD8811D4}"/>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527769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F72FD-3CC3-6847-9854-86F674FCBFBD}" type="slidenum">
              <a:rPr lang="en-US" smtClean="0"/>
              <a:pPr>
                <a:defRPr/>
              </a:pPr>
              <a:t>8</a:t>
            </a:fld>
            <a:endParaRPr lang="en-US" dirty="0"/>
          </a:p>
        </p:txBody>
      </p:sp>
      <p:sp>
        <p:nvSpPr>
          <p:cNvPr id="5" name="Footer Placeholder 4">
            <a:extLst>
              <a:ext uri="{FF2B5EF4-FFF2-40B4-BE49-F238E27FC236}">
                <a16:creationId xmlns:a16="http://schemas.microsoft.com/office/drawing/2014/main" id="{36F7F6B0-A583-46E8-AFDF-57CCF431592D}"/>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20276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ChangeArrowheads="1"/>
          </p:cNvSpPr>
          <p:nvPr/>
        </p:nvSpPr>
        <p:spPr bwMode="auto">
          <a:xfrm>
            <a:off x="0" y="8687405"/>
            <a:ext cx="2972098" cy="456595"/>
          </a:xfrm>
          <a:prstGeom prst="rect">
            <a:avLst/>
          </a:prstGeom>
          <a:noFill/>
          <a:ln w="12700">
            <a:noFill/>
            <a:miter lim="800000"/>
            <a:headEnd/>
            <a:tailEnd/>
          </a:ln>
        </p:spPr>
        <p:txBody>
          <a:bodyPr wrap="none" lIns="86493" tIns="43247" rIns="86493" bIns="43247" anchor="ctr">
            <a:prstTxWarp prst="textNoShape">
              <a:avLst/>
            </a:prstTxWarp>
          </a:bodyPr>
          <a:lstStyle/>
          <a:p>
            <a:pPr algn="ctr" eaLnBrk="0" hangingPunct="0"/>
            <a:endParaRPr lang="en-US" dirty="0"/>
          </a:p>
        </p:txBody>
      </p:sp>
      <p:sp>
        <p:nvSpPr>
          <p:cNvPr id="208900" name="Rectangle 4"/>
          <p:cNvSpPr>
            <a:spLocks noChangeArrowheads="1"/>
          </p:cNvSpPr>
          <p:nvPr/>
        </p:nvSpPr>
        <p:spPr bwMode="auto">
          <a:xfrm>
            <a:off x="0" y="1"/>
            <a:ext cx="2972098" cy="456595"/>
          </a:xfrm>
          <a:prstGeom prst="rect">
            <a:avLst/>
          </a:prstGeom>
          <a:noFill/>
          <a:ln w="12700">
            <a:noFill/>
            <a:miter lim="800000"/>
            <a:headEnd/>
            <a:tailEnd/>
          </a:ln>
        </p:spPr>
        <p:txBody>
          <a:bodyPr wrap="none" lIns="86493" tIns="43247" rIns="86493" bIns="43247" anchor="ctr">
            <a:prstTxWarp prst="textNoShape">
              <a:avLst/>
            </a:prstTxWarp>
          </a:bodyPr>
          <a:lstStyle/>
          <a:p>
            <a:pPr algn="ctr" eaLnBrk="0" hangingPunct="0"/>
            <a:endParaRPr lang="en-US" dirty="0"/>
          </a:p>
        </p:txBody>
      </p:sp>
      <p:sp>
        <p:nvSpPr>
          <p:cNvPr id="208901" name="Rectangle 5"/>
          <p:cNvSpPr>
            <a:spLocks noGrp="1" noRot="1" noChangeAspect="1" noChangeArrowheads="1" noTextEdit="1"/>
          </p:cNvSpPr>
          <p:nvPr>
            <p:ph type="sldImg"/>
          </p:nvPr>
        </p:nvSpPr>
        <p:spPr>
          <a:xfrm>
            <a:off x="1387475" y="1044575"/>
            <a:ext cx="4083050" cy="3063875"/>
          </a:xfrm>
          <a:solidFill>
            <a:srgbClr val="FFFFFF"/>
          </a:solidFill>
          <a:ln w="12700" cap="flat"/>
        </p:spPr>
      </p:sp>
      <p:sp>
        <p:nvSpPr>
          <p:cNvPr id="208902" name="Rectangle 6"/>
          <p:cNvSpPr>
            <a:spLocks noGrp="1" noChangeArrowheads="1"/>
          </p:cNvSpPr>
          <p:nvPr>
            <p:ph type="body" idx="1"/>
          </p:nvPr>
        </p:nvSpPr>
        <p:spPr>
          <a:noFill/>
          <a:ln/>
        </p:spPr>
        <p:txBody>
          <a:bodyPr lIns="90479" tIns="44446" rIns="90479" bIns="44446"/>
          <a:lstStyle/>
          <a:p>
            <a:pPr eaLnBrk="1" hangingPunct="1">
              <a:spcBef>
                <a:spcPct val="0"/>
              </a:spcBef>
            </a:pPr>
            <a:r>
              <a:rPr lang="en-US" dirty="0">
                <a:latin typeface="Arial" pitchFamily="-65" charset="0"/>
                <a:ea typeface="ＭＳ Ｐゴシック" pitchFamily="-65" charset="-128"/>
                <a:cs typeface="Arial" pitchFamily="-65" charset="0"/>
              </a:rPr>
              <a:t>The program self-evaluation process gives agencies an opportunity to recognize their strengths and areas that require improvements. </a:t>
            </a:r>
          </a:p>
        </p:txBody>
      </p:sp>
      <p:sp>
        <p:nvSpPr>
          <p:cNvPr id="2" name="Slide Number Placeholder 1">
            <a:extLst>
              <a:ext uri="{FF2B5EF4-FFF2-40B4-BE49-F238E27FC236}">
                <a16:creationId xmlns:a16="http://schemas.microsoft.com/office/drawing/2014/main" id="{278FEA4D-D386-4703-B69E-B0E28D7F2B00}"/>
              </a:ext>
            </a:extLst>
          </p:cNvPr>
          <p:cNvSpPr>
            <a:spLocks noGrp="1"/>
          </p:cNvSpPr>
          <p:nvPr>
            <p:ph type="sldNum" sz="quarter" idx="10"/>
          </p:nvPr>
        </p:nvSpPr>
        <p:spPr/>
        <p:txBody>
          <a:bodyPr/>
          <a:lstStyle/>
          <a:p>
            <a:fld id="{442DCFEB-7EA7-7B43-A5BF-418E8D33CF72}" type="slidenum">
              <a:rPr lang="en-US" smtClean="0"/>
              <a:pPr/>
              <a:t>9</a:t>
            </a:fld>
            <a:endParaRPr lang="en-US" dirty="0"/>
          </a:p>
        </p:txBody>
      </p:sp>
      <p:sp>
        <p:nvSpPr>
          <p:cNvPr id="3" name="Footer Placeholder 2">
            <a:extLst>
              <a:ext uri="{FF2B5EF4-FFF2-40B4-BE49-F238E27FC236}">
                <a16:creationId xmlns:a16="http://schemas.microsoft.com/office/drawing/2014/main" id="{160292CE-012F-43DF-BED4-ACAED6CE4498}"/>
              </a:ext>
            </a:extLst>
          </p:cNvPr>
          <p:cNvSpPr>
            <a:spLocks noGrp="1"/>
          </p:cNvSpPr>
          <p:nvPr>
            <p:ph type="ftr" sz="quarter" idx="11"/>
          </p:nvPr>
        </p:nvSpPr>
        <p:spPr/>
        <p:txBody>
          <a:bodyPr/>
          <a:lstStyle/>
          <a:p>
            <a:r>
              <a:rPr lang="en-US"/>
              <a:t>© 2018 California Department of Education</a:t>
            </a:r>
            <a:endParaRPr lang="en-US" dirty="0"/>
          </a:p>
        </p:txBody>
      </p:sp>
    </p:spTree>
    <p:extLst>
      <p:ext uri="{BB962C8B-B14F-4D97-AF65-F5344CB8AC3E}">
        <p14:creationId xmlns:p14="http://schemas.microsoft.com/office/powerpoint/2010/main" val="3598044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4"/>
            <a:ext cx="9144000" cy="6855356"/>
          </a:xfrm>
          <a:prstGeom prst="rect">
            <a:avLst/>
          </a:prstGeom>
          <a:ln w="31750">
            <a:noFill/>
          </a:ln>
        </p:spPr>
      </p:pic>
      <p:sp>
        <p:nvSpPr>
          <p:cNvPr id="2" name="Title 1"/>
          <p:cNvSpPr>
            <a:spLocks noGrp="1"/>
          </p:cNvSpPr>
          <p:nvPr>
            <p:ph type="ctrTitle"/>
          </p:nvPr>
        </p:nvSpPr>
        <p:spPr>
          <a:xfrm>
            <a:off x="685800" y="1999453"/>
            <a:ext cx="7772400" cy="2387600"/>
          </a:xfrm>
        </p:spPr>
        <p:txBody>
          <a:bodyPr anchor="b">
            <a:normAutofit/>
          </a:bodyPr>
          <a:lstStyle>
            <a:lvl1pPr algn="l">
              <a:defRPr sz="5200"/>
            </a:lvl1pPr>
          </a:lstStyle>
          <a:p>
            <a:r>
              <a:rPr lang="en-US" dirty="0"/>
              <a:t>Click to edit Master title style</a:t>
            </a:r>
          </a:p>
        </p:txBody>
      </p:sp>
      <p:sp>
        <p:nvSpPr>
          <p:cNvPr id="3" name="Subtitle 2"/>
          <p:cNvSpPr>
            <a:spLocks noGrp="1"/>
          </p:cNvSpPr>
          <p:nvPr>
            <p:ph type="subTitle" idx="1"/>
          </p:nvPr>
        </p:nvSpPr>
        <p:spPr>
          <a:xfrm>
            <a:off x="685800" y="4479127"/>
            <a:ext cx="7772400" cy="1147245"/>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47321" y="223959"/>
            <a:ext cx="2319528" cy="1876044"/>
          </a:xfrm>
          <a:prstGeom prst="rect">
            <a:avLst/>
          </a:prstGeom>
        </p:spPr>
      </p:pic>
      <p:sp>
        <p:nvSpPr>
          <p:cNvPr id="7" name="Rectangle 6"/>
          <p:cNvSpPr/>
          <p:nvPr userDrawn="1"/>
        </p:nvSpPr>
        <p:spPr>
          <a:xfrm>
            <a:off x="695154" y="4433282"/>
            <a:ext cx="77724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 y="-7709"/>
            <a:ext cx="9144000" cy="6858000"/>
          </a:xfrm>
          <a:prstGeom prst="rect">
            <a:avLst/>
          </a:prstGeom>
          <a:ln w="31750">
            <a:noFill/>
          </a:ln>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7793" y="6100991"/>
            <a:ext cx="847918" cy="685800"/>
          </a:xfrm>
          <a:prstGeom prst="rect">
            <a:avLst/>
          </a:prstGeom>
        </p:spPr>
      </p:pic>
      <p:sp>
        <p:nvSpPr>
          <p:cNvPr id="15" name="Footer Placeholder 4"/>
          <p:cNvSpPr>
            <a:spLocks noGrp="1"/>
          </p:cNvSpPr>
          <p:nvPr>
            <p:ph type="ftr" sz="quarter" idx="11"/>
          </p:nvPr>
        </p:nvSpPr>
        <p:spPr>
          <a:xfrm>
            <a:off x="628650" y="6356351"/>
            <a:ext cx="3086100" cy="365125"/>
          </a:xfrm>
        </p:spPr>
        <p:txBody>
          <a:bodyPr/>
          <a:lstStyle>
            <a:lvl1pPr algn="l">
              <a:defRPr/>
            </a:lvl1pPr>
          </a:lstStyle>
          <a:p>
            <a:r>
              <a:rPr lang="en-US" dirty="0"/>
              <a:t>© 2018 California Department of Education</a:t>
            </a:r>
          </a:p>
        </p:txBody>
      </p:sp>
      <p:sp>
        <p:nvSpPr>
          <p:cNvPr id="16"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sp>
        <p:nvSpPr>
          <p:cNvPr id="3" name="Picture Placeholder 2"/>
          <p:cNvSpPr>
            <a:spLocks noGrp="1" noChangeAspect="1"/>
          </p:cNvSpPr>
          <p:nvPr>
            <p:ph type="pic" idx="1"/>
          </p:nvPr>
        </p:nvSpPr>
        <p:spPr>
          <a:xfrm>
            <a:off x="3887391" y="457200"/>
            <a:ext cx="4590056" cy="559612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Text Placeholder 3"/>
          <p:cNvSpPr>
            <a:spLocks noGrp="1"/>
          </p:cNvSpPr>
          <p:nvPr>
            <p:ph type="body" sz="half" idx="2"/>
          </p:nvPr>
        </p:nvSpPr>
        <p:spPr>
          <a:xfrm>
            <a:off x="623985" y="2127529"/>
            <a:ext cx="2971800" cy="4040927"/>
          </a:xfrm>
          <a:solidFill>
            <a:schemeClr val="bg1">
              <a:alpha val="80000"/>
            </a:schemeClr>
          </a:solidFill>
        </p:spPr>
        <p:txBody>
          <a:bodyPr>
            <a:normAutofit/>
          </a:bodyPr>
          <a:lstStyle>
            <a:lvl1pPr marL="0" indent="0">
              <a:buNone/>
              <a:defRPr sz="18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itle 1"/>
          <p:cNvSpPr>
            <a:spLocks noGrp="1"/>
          </p:cNvSpPr>
          <p:nvPr>
            <p:ph type="title"/>
          </p:nvPr>
        </p:nvSpPr>
        <p:spPr>
          <a:xfrm>
            <a:off x="623985" y="457200"/>
            <a:ext cx="2971800" cy="1600200"/>
          </a:xfrm>
          <a:solidFill>
            <a:srgbClr val="006699"/>
          </a:solidFill>
        </p:spPr>
        <p:txBody>
          <a:bodyPr anchor="b"/>
          <a:lstStyle>
            <a:lvl1pPr>
              <a:defRPr sz="3200">
                <a:solidFill>
                  <a:schemeClr val="bg1"/>
                </a:solidFill>
              </a:defRPr>
            </a:lvl1pPr>
          </a:lstStyle>
          <a:p>
            <a:r>
              <a:rPr lang="en-US" dirty="0"/>
              <a:t>Click to edit Master title style</a:t>
            </a:r>
          </a:p>
        </p:txBody>
      </p:sp>
      <p:sp>
        <p:nvSpPr>
          <p:cNvPr id="11" name="Rectangle 10"/>
          <p:cNvSpPr/>
          <p:nvPr userDrawn="1"/>
        </p:nvSpPr>
        <p:spPr>
          <a:xfrm>
            <a:off x="623984" y="2070803"/>
            <a:ext cx="2971800" cy="5672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4"/>
            <a:ext cx="9144000" cy="6858000"/>
          </a:xfrm>
          <a:prstGeom prst="rect">
            <a:avLst/>
          </a:prstGeom>
          <a:ln w="31750">
            <a:noFill/>
          </a:ln>
        </p:spPr>
      </p:pic>
      <p:sp>
        <p:nvSpPr>
          <p:cNvPr id="8"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sp>
        <p:nvSpPr>
          <p:cNvPr id="9" name="Title 1"/>
          <p:cNvSpPr>
            <a:spLocks noGrp="1"/>
          </p:cNvSpPr>
          <p:nvPr>
            <p:ph type="title"/>
          </p:nvPr>
        </p:nvSpPr>
        <p:spPr>
          <a:xfrm>
            <a:off x="628650" y="365127"/>
            <a:ext cx="7886700" cy="727074"/>
          </a:xfrm>
        </p:spPr>
        <p:txBody>
          <a:body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50" y="-7709"/>
            <a:ext cx="9144000" cy="6858000"/>
          </a:xfrm>
          <a:prstGeom prst="rect">
            <a:avLst/>
          </a:prstGeom>
          <a:ln w="31750">
            <a:noFill/>
          </a:ln>
        </p:spPr>
      </p:pic>
      <p:sp>
        <p:nvSpPr>
          <p:cNvPr id="5" name="Footer Placeholder 4"/>
          <p:cNvSpPr>
            <a:spLocks noGrp="1"/>
          </p:cNvSpPr>
          <p:nvPr>
            <p:ph type="ftr" sz="quarter" idx="11"/>
          </p:nvPr>
        </p:nvSpPr>
        <p:spPr>
          <a:xfrm>
            <a:off x="628650" y="6356351"/>
            <a:ext cx="3086100" cy="365125"/>
          </a:xfrm>
        </p:spPr>
        <p:txBody>
          <a:bodyPr/>
          <a:lstStyle>
            <a:lvl1pPr algn="l">
              <a:defRPr/>
            </a:lvl1pPr>
          </a:lstStyle>
          <a:p>
            <a:r>
              <a:rPr lang="en-US" dirty="0"/>
              <a:t>© 2018 California Department of Education</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7793" y="6100991"/>
            <a:ext cx="847918" cy="6858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762125"/>
            <a:ext cx="7886700" cy="4275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ectangle 13"/>
          <p:cNvSpPr/>
          <p:nvPr userDrawn="1"/>
        </p:nvSpPr>
        <p:spPr>
          <a:xfrm>
            <a:off x="628650" y="1690689"/>
            <a:ext cx="78867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31750">
            <a:noFill/>
          </a:ln>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7793" y="6100991"/>
            <a:ext cx="847918" cy="685800"/>
          </a:xfrm>
          <a:prstGeom prst="rect">
            <a:avLst/>
          </a:prstGeom>
        </p:spPr>
      </p:pic>
      <p:sp>
        <p:nvSpPr>
          <p:cNvPr id="13" name="Footer Placeholder 4"/>
          <p:cNvSpPr>
            <a:spLocks noGrp="1"/>
          </p:cNvSpPr>
          <p:nvPr>
            <p:ph type="ftr" sz="quarter" idx="11"/>
          </p:nvPr>
        </p:nvSpPr>
        <p:spPr>
          <a:xfrm>
            <a:off x="628650" y="6356351"/>
            <a:ext cx="3086100" cy="365125"/>
          </a:xfrm>
        </p:spPr>
        <p:txBody>
          <a:bodyPr/>
          <a:lstStyle>
            <a:lvl1pPr algn="l">
              <a:defRPr/>
            </a:lvl1pPr>
          </a:lstStyle>
          <a:p>
            <a:r>
              <a:rPr lang="en-US" dirty="0"/>
              <a:t>© 2018 California Department of Education</a:t>
            </a:r>
          </a:p>
        </p:txBody>
      </p:sp>
      <p:sp>
        <p:nvSpPr>
          <p:cNvPr id="3" name="Vertical Text Placeholder 2"/>
          <p:cNvSpPr>
            <a:spLocks noGrp="1"/>
          </p:cNvSpPr>
          <p:nvPr>
            <p:ph type="body" orient="vert" idx="1"/>
          </p:nvPr>
        </p:nvSpPr>
        <p:spPr>
          <a:xfrm>
            <a:off x="628650" y="252642"/>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Vertical Title 1"/>
          <p:cNvSpPr>
            <a:spLocks noGrp="1"/>
          </p:cNvSpPr>
          <p:nvPr>
            <p:ph type="title" orient="vert"/>
          </p:nvPr>
        </p:nvSpPr>
        <p:spPr>
          <a:xfrm>
            <a:off x="6543675" y="252642"/>
            <a:ext cx="1971675" cy="5811838"/>
          </a:xfrm>
        </p:spPr>
        <p:txBody>
          <a:bodyPr vert="eaVert"/>
          <a:lstStyle/>
          <a:p>
            <a:r>
              <a:rPr lang="en-US"/>
              <a:t>Click to edit Master title style</a:t>
            </a:r>
            <a:endParaRPr lang="en-US" dirty="0"/>
          </a:p>
        </p:txBody>
      </p:sp>
      <p:sp>
        <p:nvSpPr>
          <p:cNvPr id="15" name="Rectangle 14"/>
          <p:cNvSpPr/>
          <p:nvPr userDrawn="1"/>
        </p:nvSpPr>
        <p:spPr>
          <a:xfrm flipV="1">
            <a:off x="6466698" y="252642"/>
            <a:ext cx="45719" cy="581183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xfrm>
            <a:off x="4363024" y="6356351"/>
            <a:ext cx="417952" cy="365125"/>
          </a:xfrm>
          <a:ln/>
        </p:spPr>
        <p:txBody>
          <a:bodyPr/>
          <a:lstStyle>
            <a:lvl1pPr>
              <a:defRPr/>
            </a:lvl1pPr>
          </a:lstStyle>
          <a:p>
            <a:fld id="{8CFE2122-844E-6E46-9646-1700CDD6F681}" type="slidenum">
              <a:rPr lang="en-US"/>
              <a:pPr/>
              <a:t>‹#›</a:t>
            </a:fld>
            <a:endParaRPr lang="en-US" dirty="0"/>
          </a:p>
        </p:txBody>
      </p:sp>
    </p:spTree>
    <p:extLst>
      <p:ext uri="{BB962C8B-B14F-4D97-AF65-F5344CB8AC3E}">
        <p14:creationId xmlns:p14="http://schemas.microsoft.com/office/powerpoint/2010/main" val="2046005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03206"/>
            <a:ext cx="7924800" cy="1143000"/>
          </a:xfrm>
        </p:spPr>
        <p:txBody>
          <a:bodyPr/>
          <a:lstStyle/>
          <a:p>
            <a:r>
              <a:rPr lang="en-US"/>
              <a:t>Click to edit Master title style</a:t>
            </a:r>
          </a:p>
        </p:txBody>
      </p:sp>
      <p:sp>
        <p:nvSpPr>
          <p:cNvPr id="3" name="Content Placeholder 2"/>
          <p:cNvSpPr>
            <a:spLocks noGrp="1"/>
          </p:cNvSpPr>
          <p:nvPr>
            <p:ph sz="quarter" idx="1"/>
          </p:nvPr>
        </p:nvSpPr>
        <p:spPr>
          <a:xfrm>
            <a:off x="685800" y="1600200"/>
            <a:ext cx="387782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732777" y="1600200"/>
            <a:ext cx="387782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3924300"/>
            <a:ext cx="387782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32777" y="3924300"/>
            <a:ext cx="387782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sldNum" sz="quarter" idx="10"/>
          </p:nvPr>
        </p:nvSpPr>
        <p:spPr>
          <a:xfrm>
            <a:off x="4563623" y="6449994"/>
            <a:ext cx="473954" cy="365125"/>
          </a:xfrm>
          <a:ln/>
        </p:spPr>
        <p:txBody>
          <a:bodyPr/>
          <a:lstStyle>
            <a:lvl1pPr>
              <a:defRPr/>
            </a:lvl1pPr>
          </a:lstStyle>
          <a:p>
            <a:fld id="{035225F0-26FF-064E-B339-0A8621856663}" type="slidenum">
              <a:rPr lang="en-US"/>
              <a:pPr/>
              <a:t>‹#›</a:t>
            </a:fld>
            <a:endParaRPr lang="en-US" dirty="0"/>
          </a:p>
        </p:txBody>
      </p:sp>
    </p:spTree>
    <p:extLst>
      <p:ext uri="{BB962C8B-B14F-4D97-AF65-F5344CB8AC3E}">
        <p14:creationId xmlns:p14="http://schemas.microsoft.com/office/powerpoint/2010/main" val="171428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2705100" y="6364287"/>
            <a:ext cx="4114800" cy="320675"/>
          </a:xfrm>
          <a:ln/>
        </p:spPr>
        <p:txBody>
          <a:bodyPr/>
          <a:lstStyle>
            <a:lvl1pPr>
              <a:defRPr/>
            </a:lvl1pPr>
          </a:lstStyle>
          <a:p>
            <a:pPr>
              <a:defRPr/>
            </a:pPr>
            <a:r>
              <a:rPr lang="en-US" dirty="0"/>
              <a:t>© 2018 California Department of Education</a:t>
            </a:r>
          </a:p>
        </p:txBody>
      </p:sp>
      <p:sp>
        <p:nvSpPr>
          <p:cNvPr id="5" name="Slide Number Placeholder 14"/>
          <p:cNvSpPr>
            <a:spLocks noGrp="1" noChangeArrowheads="1"/>
          </p:cNvSpPr>
          <p:nvPr>
            <p:ph type="sldNum" sz="quarter" idx="12"/>
          </p:nvPr>
        </p:nvSpPr>
        <p:spPr>
          <a:xfrm>
            <a:off x="7696200" y="6324600"/>
            <a:ext cx="1219200" cy="400050"/>
          </a:xfrm>
        </p:spPr>
        <p:txBody>
          <a:bodyPr/>
          <a:lstStyle>
            <a:lvl1pPr>
              <a:defRPr>
                <a:solidFill>
                  <a:schemeClr val="tx1"/>
                </a:solidFill>
              </a:defRPr>
            </a:lvl1pPr>
          </a:lstStyle>
          <a:p>
            <a:pPr>
              <a:defRPr/>
            </a:pPr>
            <a:fld id="{0AD9ECC0-D2C5-E54E-9BF8-4A3235196735}" type="slidenum">
              <a:rPr lang="en-US" smtClean="0"/>
              <a:pPr>
                <a:defRPr/>
              </a:pPr>
              <a:t>‹#›</a:t>
            </a:fld>
            <a:endParaRPr lang="en-US" dirty="0"/>
          </a:p>
        </p:txBody>
      </p:sp>
    </p:spTree>
    <p:extLst>
      <p:ext uri="{BB962C8B-B14F-4D97-AF65-F5344CB8AC3E}">
        <p14:creationId xmlns:p14="http://schemas.microsoft.com/office/powerpoint/2010/main" val="241894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229" y="415636"/>
            <a:ext cx="4517136" cy="2472796"/>
          </a:xfrm>
        </p:spPr>
        <p:txBody>
          <a:bodyPr anchor="b">
            <a:normAutofit/>
          </a:bodyPr>
          <a:lstStyle>
            <a:lvl1pPr algn="l">
              <a:defRPr sz="4800">
                <a:solidFill>
                  <a:srgbClr val="485464"/>
                </a:solidFill>
              </a:defRPr>
            </a:lvl1pPr>
          </a:lstStyle>
          <a:p>
            <a:r>
              <a:rPr lang="en-US" dirty="0"/>
              <a:t>Click to edit Master title style</a:t>
            </a:r>
          </a:p>
        </p:txBody>
      </p:sp>
      <p:sp>
        <p:nvSpPr>
          <p:cNvPr id="3" name="Subtitle 2"/>
          <p:cNvSpPr>
            <a:spLocks noGrp="1"/>
          </p:cNvSpPr>
          <p:nvPr>
            <p:ph type="subTitle" idx="1"/>
          </p:nvPr>
        </p:nvSpPr>
        <p:spPr>
          <a:xfrm>
            <a:off x="378229" y="3003376"/>
            <a:ext cx="4517136" cy="1610188"/>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0409" y="415636"/>
            <a:ext cx="1391717" cy="1111026"/>
          </a:xfrm>
          <a:prstGeom prst="rect">
            <a:avLst/>
          </a:prstGeom>
        </p:spPr>
      </p:pic>
      <p:sp>
        <p:nvSpPr>
          <p:cNvPr id="7" name="Rectangle 6"/>
          <p:cNvSpPr/>
          <p:nvPr userDrawn="1"/>
        </p:nvSpPr>
        <p:spPr>
          <a:xfrm>
            <a:off x="387583" y="2924279"/>
            <a:ext cx="4517136"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4"/>
            <a:ext cx="9144000" cy="6858000"/>
          </a:xfrm>
          <a:prstGeom prst="rect">
            <a:avLst/>
          </a:prstGeom>
          <a:ln w="31750">
            <a:noFill/>
          </a:ln>
        </p:spPr>
      </p:pic>
      <p:sp>
        <p:nvSpPr>
          <p:cNvPr id="2" name="Title 1"/>
          <p:cNvSpPr>
            <a:spLocks noGrp="1"/>
          </p:cNvSpPr>
          <p:nvPr>
            <p:ph type="title"/>
          </p:nvPr>
        </p:nvSpPr>
        <p:spPr/>
        <p:txBody>
          <a:bodyPr anchor="b" anchorCtr="0"/>
          <a:lstStyle/>
          <a:p>
            <a:r>
              <a:rPr lang="en-US" dirty="0"/>
              <a:t>Click to edit Master title style</a:t>
            </a:r>
          </a:p>
        </p:txBody>
      </p:sp>
      <p:sp>
        <p:nvSpPr>
          <p:cNvPr id="3" name="Content Placeholder 2"/>
          <p:cNvSpPr>
            <a:spLocks noGrp="1"/>
          </p:cNvSpPr>
          <p:nvPr>
            <p:ph idx="1"/>
          </p:nvPr>
        </p:nvSpPr>
        <p:spPr>
          <a:xfrm>
            <a:off x="628650" y="2011680"/>
            <a:ext cx="788670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7793" y="6100991"/>
            <a:ext cx="847918" cy="685800"/>
          </a:xfrm>
          <a:prstGeom prst="rect">
            <a:avLst/>
          </a:prstGeom>
        </p:spPr>
      </p:pic>
      <p:sp>
        <p:nvSpPr>
          <p:cNvPr id="5" name="Footer Placeholder 4"/>
          <p:cNvSpPr>
            <a:spLocks noGrp="1"/>
          </p:cNvSpPr>
          <p:nvPr>
            <p:ph type="ftr" sz="quarter" idx="11"/>
          </p:nvPr>
        </p:nvSpPr>
        <p:spPr>
          <a:xfrm>
            <a:off x="628650" y="6356351"/>
            <a:ext cx="3086100" cy="365125"/>
          </a:xfrm>
        </p:spPr>
        <p:txBody>
          <a:bodyPr/>
          <a:lstStyle>
            <a:lvl1pPr algn="l">
              <a:defRPr sz="1100" b="0">
                <a:latin typeface="Arial" panose="020B0604020202020204" pitchFamily="34" charset="0"/>
                <a:cs typeface="Arial" panose="020B0604020202020204" pitchFamily="34" charset="0"/>
              </a:defRPr>
            </a:lvl1pPr>
          </a:lstStyle>
          <a:p>
            <a:r>
              <a:rPr lang="en-US" dirty="0"/>
              <a:t>© 2018 California Department of Education</a:t>
            </a:r>
          </a:p>
        </p:txBody>
      </p:sp>
      <p:sp>
        <p:nvSpPr>
          <p:cNvPr id="6"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sp>
        <p:nvSpPr>
          <p:cNvPr id="10" name="Rectangle 9"/>
          <p:cNvSpPr/>
          <p:nvPr userDrawn="1"/>
        </p:nvSpPr>
        <p:spPr>
          <a:xfrm>
            <a:off x="628650" y="1746675"/>
            <a:ext cx="78867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Short 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44"/>
            <a:ext cx="9144000" cy="6858000"/>
          </a:xfrm>
          <a:prstGeom prst="rect">
            <a:avLst/>
          </a:prstGeom>
          <a:ln w="31750">
            <a:noFill/>
          </a:ln>
        </p:spPr>
      </p:pic>
      <p:sp>
        <p:nvSpPr>
          <p:cNvPr id="2" name="Title 1"/>
          <p:cNvSpPr>
            <a:spLocks noGrp="1"/>
          </p:cNvSpPr>
          <p:nvPr>
            <p:ph type="title"/>
          </p:nvPr>
        </p:nvSpPr>
        <p:spPr>
          <a:xfrm>
            <a:off x="628650" y="365125"/>
            <a:ext cx="7886700" cy="640080"/>
          </a:xfrm>
        </p:spPr>
        <p:txBody>
          <a:bodyPr anchor="b" anchorCtr="0"/>
          <a:lstStyle/>
          <a:p>
            <a:r>
              <a:rPr lang="en-US" dirty="0"/>
              <a:t>Click to edit Master title style</a:t>
            </a:r>
          </a:p>
        </p:txBody>
      </p:sp>
      <p:sp>
        <p:nvSpPr>
          <p:cNvPr id="3" name="Content Placeholder 2"/>
          <p:cNvSpPr>
            <a:spLocks noGrp="1"/>
          </p:cNvSpPr>
          <p:nvPr>
            <p:ph idx="1"/>
          </p:nvPr>
        </p:nvSpPr>
        <p:spPr>
          <a:xfrm>
            <a:off x="628650" y="1307592"/>
            <a:ext cx="7891272" cy="4791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7793" y="6100991"/>
            <a:ext cx="847918" cy="685800"/>
          </a:xfrm>
          <a:prstGeom prst="rect">
            <a:avLst/>
          </a:prstGeom>
        </p:spPr>
      </p:pic>
      <p:sp>
        <p:nvSpPr>
          <p:cNvPr id="5" name="Footer Placeholder 4"/>
          <p:cNvSpPr>
            <a:spLocks noGrp="1"/>
          </p:cNvSpPr>
          <p:nvPr>
            <p:ph type="ftr" sz="quarter" idx="11"/>
          </p:nvPr>
        </p:nvSpPr>
        <p:spPr>
          <a:xfrm>
            <a:off x="628650" y="6356351"/>
            <a:ext cx="3086100" cy="365125"/>
          </a:xfrm>
        </p:spPr>
        <p:txBody>
          <a:bodyPr/>
          <a:lstStyle>
            <a:lvl1pPr algn="l">
              <a:defRPr sz="1100">
                <a:latin typeface="Arial" panose="020B0604020202020204" pitchFamily="34" charset="0"/>
                <a:cs typeface="Arial" panose="020B0604020202020204" pitchFamily="34" charset="0"/>
              </a:defRPr>
            </a:lvl1pPr>
          </a:lstStyle>
          <a:p>
            <a:r>
              <a:rPr lang="en-US" dirty="0"/>
              <a:t>© 2018 California Department of Education</a:t>
            </a:r>
          </a:p>
        </p:txBody>
      </p:sp>
      <p:sp>
        <p:nvSpPr>
          <p:cNvPr id="6"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sp>
        <p:nvSpPr>
          <p:cNvPr id="10" name="Rectangle 9"/>
          <p:cNvSpPr/>
          <p:nvPr userDrawn="1"/>
        </p:nvSpPr>
        <p:spPr>
          <a:xfrm>
            <a:off x="628650" y="1046770"/>
            <a:ext cx="7886700" cy="5402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2870200"/>
            <a:ext cx="7886700" cy="1692276"/>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4636858"/>
            <a:ext cx="7886700" cy="1452793"/>
          </a:xfrm>
        </p:spPr>
        <p:txBody>
          <a:bodyPr/>
          <a:lstStyle>
            <a:lvl1pPr marL="0" indent="0">
              <a:spcBef>
                <a:spcPts val="15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r="1388" b="1463"/>
          <a:stretch/>
        </p:blipFill>
        <p:spPr>
          <a:xfrm>
            <a:off x="5489539" y="356962"/>
            <a:ext cx="3012582" cy="2403172"/>
          </a:xfrm>
          <a:prstGeom prst="rect">
            <a:avLst/>
          </a:prstGeom>
        </p:spPr>
      </p:pic>
      <p:sp>
        <p:nvSpPr>
          <p:cNvPr id="9" name="Slide Number Placeholder 5"/>
          <p:cNvSpPr>
            <a:spLocks noGrp="1"/>
          </p:cNvSpPr>
          <p:nvPr>
            <p:ph type="sldNum" sz="quarter" idx="12"/>
          </p:nvPr>
        </p:nvSpPr>
        <p:spPr>
          <a:xfrm>
            <a:off x="4322989" y="6356351"/>
            <a:ext cx="498022"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623888" y="4576807"/>
            <a:ext cx="78867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3098" r="2537"/>
          <a:stretch/>
        </p:blipFill>
        <p:spPr>
          <a:xfrm>
            <a:off x="5286895" y="0"/>
            <a:ext cx="3857105" cy="6858000"/>
          </a:xfrm>
          <a:prstGeom prst="rect">
            <a:avLst/>
          </a:prstGeom>
        </p:spPr>
      </p:pic>
      <p:sp>
        <p:nvSpPr>
          <p:cNvPr id="7" name="Rectangle 6"/>
          <p:cNvSpPr/>
          <p:nvPr userDrawn="1"/>
        </p:nvSpPr>
        <p:spPr>
          <a:xfrm>
            <a:off x="0" y="0"/>
            <a:ext cx="5286895" cy="6858000"/>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5884" y="565265"/>
            <a:ext cx="4343400" cy="2442731"/>
          </a:xfrm>
        </p:spPr>
        <p:txBody>
          <a:bodyPr anchor="b"/>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465884" y="3082378"/>
            <a:ext cx="4343400" cy="1452793"/>
          </a:xfrm>
        </p:spPr>
        <p:txBody>
          <a:bodyPr/>
          <a:lstStyle>
            <a:lvl1pPr marL="0" indent="0">
              <a:spcBef>
                <a:spcPts val="15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r="1388" b="1463"/>
          <a:stretch/>
        </p:blipFill>
        <p:spPr>
          <a:xfrm>
            <a:off x="465884" y="5057738"/>
            <a:ext cx="2085651" cy="1663738"/>
          </a:xfrm>
          <a:prstGeom prst="rect">
            <a:avLst/>
          </a:prstGeom>
        </p:spPr>
      </p:pic>
      <p:sp>
        <p:nvSpPr>
          <p:cNvPr id="9" name="Slide Number Placeholder 5"/>
          <p:cNvSpPr>
            <a:spLocks noGrp="1"/>
          </p:cNvSpPr>
          <p:nvPr>
            <p:ph type="sldNum" sz="quarter" idx="12"/>
          </p:nvPr>
        </p:nvSpPr>
        <p:spPr>
          <a:xfrm>
            <a:off x="4322989" y="6356351"/>
            <a:ext cx="498022" cy="365125"/>
          </a:xfrm>
        </p:spPr>
        <p:txBody>
          <a:bodyPr/>
          <a:lstStyle>
            <a:lvl1pPr algn="ctr">
              <a:defRPr>
                <a:solidFill>
                  <a:schemeClr val="bg1"/>
                </a:solidFill>
              </a:defRPr>
            </a:lvl1pPr>
          </a:lstStyle>
          <a:p>
            <a:fld id="{F602482B-41C7-0148-9411-7F894982A34B}" type="slidenum">
              <a:rPr lang="en-US" smtClean="0"/>
              <a:pPr/>
              <a:t>‹#›</a:t>
            </a:fld>
            <a:endParaRPr lang="en-US" dirty="0"/>
          </a:p>
        </p:txBody>
      </p:sp>
      <p:sp>
        <p:nvSpPr>
          <p:cNvPr id="10" name="Rectangle 9"/>
          <p:cNvSpPr/>
          <p:nvPr userDrawn="1"/>
        </p:nvSpPr>
        <p:spPr>
          <a:xfrm>
            <a:off x="465884" y="3022327"/>
            <a:ext cx="43434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31750">
            <a:noFill/>
          </a:ln>
        </p:spPr>
      </p:pic>
      <p:sp>
        <p:nvSpPr>
          <p:cNvPr id="2" name="Title 1"/>
          <p:cNvSpPr>
            <a:spLocks noGrp="1"/>
          </p:cNvSpPr>
          <p:nvPr>
            <p:ph type="title"/>
          </p:nvPr>
        </p:nvSpPr>
        <p:spPr/>
        <p:txBody>
          <a:bodyPr anchor="b" anchorCtr="0"/>
          <a:lstStyle/>
          <a:p>
            <a:r>
              <a:rPr lang="en-US" dirty="0"/>
              <a:t>Click to edit Master title style</a:t>
            </a:r>
          </a:p>
        </p:txBody>
      </p:sp>
      <p:sp>
        <p:nvSpPr>
          <p:cNvPr id="3" name="Content Placeholder 2"/>
          <p:cNvSpPr>
            <a:spLocks noGrp="1"/>
          </p:cNvSpPr>
          <p:nvPr>
            <p:ph sz="half" idx="1"/>
          </p:nvPr>
        </p:nvSpPr>
        <p:spPr>
          <a:xfrm>
            <a:off x="628650" y="1825625"/>
            <a:ext cx="3886200" cy="4351338"/>
          </a:xfrm>
          <a:solidFill>
            <a:schemeClr val="bg1">
              <a:alpha val="80000"/>
            </a:schemeClr>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a:solidFill>
            <a:schemeClr val="bg1">
              <a:alpha val="80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p:cNvSpPr>
            <a:spLocks noGrp="1"/>
          </p:cNvSpPr>
          <p:nvPr>
            <p:ph type="ftr" sz="quarter" idx="11"/>
          </p:nvPr>
        </p:nvSpPr>
        <p:spPr>
          <a:xfrm>
            <a:off x="628650" y="6356351"/>
            <a:ext cx="3086100" cy="365125"/>
          </a:xfrm>
        </p:spPr>
        <p:txBody>
          <a:bodyPr/>
          <a:lstStyle>
            <a:lvl1pPr algn="l">
              <a:defRPr sz="1100" b="0">
                <a:latin typeface="Arial" panose="020B0604020202020204" pitchFamily="34" charset="0"/>
                <a:cs typeface="Arial" panose="020B0604020202020204" pitchFamily="34" charset="0"/>
              </a:defRPr>
            </a:lvl1pPr>
          </a:lstStyle>
          <a:p>
            <a:r>
              <a:rPr lang="en-US" dirty="0"/>
              <a:t>© 2018 California Department of Education</a:t>
            </a:r>
          </a:p>
        </p:txBody>
      </p:sp>
      <p:sp>
        <p:nvSpPr>
          <p:cNvPr id="13" name="Slide Number Placeholder 5"/>
          <p:cNvSpPr>
            <a:spLocks noGrp="1"/>
          </p:cNvSpPr>
          <p:nvPr>
            <p:ph type="sldNum" sz="quarter" idx="12"/>
          </p:nvPr>
        </p:nvSpPr>
        <p:spPr>
          <a:xfrm>
            <a:off x="4322989" y="6356351"/>
            <a:ext cx="498022" cy="365125"/>
          </a:xfrm>
        </p:spPr>
        <p:txBody>
          <a:bodyPr/>
          <a:lstStyle/>
          <a:p>
            <a:fld id="{F602482B-41C7-0148-9411-7F894982A34B}" type="slidenum">
              <a:rPr lang="en-US" smtClean="0"/>
              <a:t>‹#›</a:t>
            </a:fld>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4292" y="6206597"/>
            <a:ext cx="742249" cy="600334"/>
          </a:xfrm>
          <a:prstGeom prst="rect">
            <a:avLst/>
          </a:prstGeom>
        </p:spPr>
      </p:pic>
      <p:sp>
        <p:nvSpPr>
          <p:cNvPr id="15" name="Rectangle 14"/>
          <p:cNvSpPr/>
          <p:nvPr userDrawn="1"/>
        </p:nvSpPr>
        <p:spPr>
          <a:xfrm>
            <a:off x="623985" y="1746305"/>
            <a:ext cx="7892556"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bg1">
              <a:alpha val="80000"/>
            </a:schemeClr>
          </a:solidFill>
          <a:ln w="31750">
            <a:noFill/>
          </a:ln>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4292" y="6206597"/>
            <a:ext cx="742249" cy="600334"/>
          </a:xfrm>
          <a:prstGeom prst="rect">
            <a:avLst/>
          </a:prstGeom>
        </p:spPr>
      </p:pic>
      <p:sp>
        <p:nvSpPr>
          <p:cNvPr id="2" name="Title 1"/>
          <p:cNvSpPr>
            <a:spLocks noGrp="1"/>
          </p:cNvSpPr>
          <p:nvPr>
            <p:ph type="title"/>
          </p:nvPr>
        </p:nvSpPr>
        <p:spPr>
          <a:xfrm>
            <a:off x="629841" y="356813"/>
            <a:ext cx="7886700" cy="1325563"/>
          </a:xfrm>
        </p:spPr>
        <p:txBody>
          <a:bodyPr anchor="b" anchorCtr="0"/>
          <a:lstStyle/>
          <a:p>
            <a:r>
              <a:rPr lang="en-US" dirty="0"/>
              <a:t>Click to edit Master title style</a:t>
            </a:r>
          </a:p>
        </p:txBody>
      </p:sp>
      <p:sp>
        <p:nvSpPr>
          <p:cNvPr id="3" name="Text Placeholder 2"/>
          <p:cNvSpPr>
            <a:spLocks noGrp="1"/>
          </p:cNvSpPr>
          <p:nvPr>
            <p:ph type="body" idx="1"/>
          </p:nvPr>
        </p:nvSpPr>
        <p:spPr>
          <a:xfrm>
            <a:off x="624399" y="1737149"/>
            <a:ext cx="3886200" cy="823912"/>
          </a:xfrm>
          <a:solidFill>
            <a:srgbClr val="006699"/>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4399" y="2561061"/>
            <a:ext cx="3886200" cy="3657600"/>
          </a:xfrm>
          <a:solidFill>
            <a:schemeClr val="bg1">
              <a:alpha val="80000"/>
            </a:schemeClr>
          </a:solidFill>
        </p:spPr>
        <p:txBody>
          <a:bodyPr/>
          <a:lstStyle>
            <a:lvl1pP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737149"/>
            <a:ext cx="3886200" cy="823912"/>
          </a:xfrm>
          <a:solidFill>
            <a:srgbClr val="006699"/>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61061"/>
            <a:ext cx="3887391" cy="3657600"/>
          </a:xfrm>
          <a:solidFill>
            <a:schemeClr val="bg1">
              <a:alpha val="80000"/>
            </a:schemeClr>
          </a:solidFill>
        </p:spPr>
        <p:txBody>
          <a:bodyPr/>
          <a:lstStyle>
            <a:lvl1pP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11"/>
          </p:nvPr>
        </p:nvSpPr>
        <p:spPr>
          <a:xfrm>
            <a:off x="628650" y="6356351"/>
            <a:ext cx="3086100" cy="365125"/>
          </a:xfrm>
        </p:spPr>
        <p:txBody>
          <a:bodyPr/>
          <a:lstStyle>
            <a:lvl1pPr algn="l">
              <a:defRPr sz="1100" b="0">
                <a:latin typeface="Arial" panose="020B0604020202020204" pitchFamily="34" charset="0"/>
                <a:cs typeface="Arial" panose="020B0604020202020204" pitchFamily="34" charset="0"/>
              </a:defRPr>
            </a:lvl1pPr>
          </a:lstStyle>
          <a:p>
            <a:r>
              <a:rPr lang="en-US" dirty="0"/>
              <a:t>© 2018 California Department of Education</a:t>
            </a:r>
          </a:p>
        </p:txBody>
      </p:sp>
      <p:sp>
        <p:nvSpPr>
          <p:cNvPr id="13" name="Slide Number Placeholder 5"/>
          <p:cNvSpPr>
            <a:spLocks noGrp="1"/>
          </p:cNvSpPr>
          <p:nvPr>
            <p:ph type="sldNum" sz="quarter" idx="12"/>
          </p:nvPr>
        </p:nvSpPr>
        <p:spPr>
          <a:xfrm>
            <a:off x="4322989" y="6356351"/>
            <a:ext cx="498022" cy="365125"/>
          </a:xfrm>
        </p:spPr>
        <p:txBody>
          <a:bodyPr/>
          <a:lstStyle/>
          <a:p>
            <a:fld id="{F602482B-41C7-0148-9411-7F894982A34B}" type="slidenum">
              <a:rPr lang="en-US" smtClean="0"/>
              <a:t>‹#›</a:t>
            </a:fld>
            <a:endParaRPr lang="en-US" dirty="0"/>
          </a:p>
        </p:txBody>
      </p:sp>
      <p:sp>
        <p:nvSpPr>
          <p:cNvPr id="15" name="Rectangle 14"/>
          <p:cNvSpPr/>
          <p:nvPr userDrawn="1"/>
        </p:nvSpPr>
        <p:spPr>
          <a:xfrm>
            <a:off x="623985" y="1691640"/>
            <a:ext cx="38862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4629150" y="1691640"/>
            <a:ext cx="3886200"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50" y="-7709"/>
            <a:ext cx="9144000" cy="6858000"/>
          </a:xfrm>
          <a:prstGeom prst="rect">
            <a:avLst/>
          </a:prstGeom>
          <a:ln w="31750">
            <a:noFill/>
          </a:ln>
        </p:spPr>
      </p:pic>
      <p:sp>
        <p:nvSpPr>
          <p:cNvPr id="2" name="Title 1"/>
          <p:cNvSpPr>
            <a:spLocks noGrp="1"/>
          </p:cNvSpPr>
          <p:nvPr>
            <p:ph type="title"/>
          </p:nvPr>
        </p:nvSpPr>
        <p:spPr>
          <a:xfrm>
            <a:off x="623985" y="457200"/>
            <a:ext cx="2971800" cy="1600200"/>
          </a:xfrm>
          <a:solidFill>
            <a:srgbClr val="006699"/>
          </a:solidFill>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87391" y="457200"/>
            <a:ext cx="4629150" cy="5593294"/>
          </a:xfrm>
          <a:solidFill>
            <a:schemeClr val="bg1">
              <a:alpha val="80000"/>
            </a:schemeClr>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3985" y="2144155"/>
            <a:ext cx="2971800" cy="3891565"/>
          </a:xfrm>
          <a:solidFill>
            <a:schemeClr val="bg1">
              <a:alpha val="80000"/>
            </a:schemeClr>
          </a:solidFill>
        </p:spPr>
        <p:txBody>
          <a:bodyPr>
            <a:normAutofit/>
          </a:bodyPr>
          <a:lstStyle>
            <a:lvl1pPr marL="0" indent="0">
              <a:buNone/>
              <a:defRPr sz="18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Rectangle 8"/>
          <p:cNvSpPr/>
          <p:nvPr userDrawn="1"/>
        </p:nvSpPr>
        <p:spPr>
          <a:xfrm>
            <a:off x="623984" y="2070803"/>
            <a:ext cx="2971800" cy="5672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7793" y="6100991"/>
            <a:ext cx="847918" cy="685800"/>
          </a:xfrm>
          <a:prstGeom prst="rect">
            <a:avLst/>
          </a:prstGeom>
        </p:spPr>
      </p:pic>
      <p:sp>
        <p:nvSpPr>
          <p:cNvPr id="11" name="Footer Placeholder 4"/>
          <p:cNvSpPr>
            <a:spLocks noGrp="1"/>
          </p:cNvSpPr>
          <p:nvPr>
            <p:ph type="ftr" sz="quarter" idx="11"/>
          </p:nvPr>
        </p:nvSpPr>
        <p:spPr>
          <a:xfrm>
            <a:off x="628650" y="6356351"/>
            <a:ext cx="3086100" cy="365125"/>
          </a:xfrm>
        </p:spPr>
        <p:txBody>
          <a:bodyPr/>
          <a:lstStyle>
            <a:lvl1pPr algn="l">
              <a:defRPr/>
            </a:lvl1pPr>
          </a:lstStyle>
          <a:p>
            <a:r>
              <a:rPr lang="en-US" dirty="0"/>
              <a:t>© 2018 California Department of Education</a:t>
            </a:r>
          </a:p>
        </p:txBody>
      </p:sp>
      <p:sp>
        <p:nvSpPr>
          <p:cNvPr id="12" name="Slide Number Placeholder 5"/>
          <p:cNvSpPr>
            <a:spLocks noGrp="1"/>
          </p:cNvSpPr>
          <p:nvPr>
            <p:ph type="sldNum" sz="quarter" idx="12"/>
          </p:nvPr>
        </p:nvSpPr>
        <p:spPr>
          <a:xfrm>
            <a:off x="4322989" y="6356351"/>
            <a:ext cx="498022" cy="365125"/>
          </a:xfrm>
        </p:spPr>
        <p:txBody>
          <a:bodyPr/>
          <a:lstStyle/>
          <a:p>
            <a:pPr algn="ctr"/>
            <a:fld id="{F602482B-41C7-0148-9411-7F894982A34B}" type="slidenum">
              <a:rPr lang="en-US" smtClean="0"/>
              <a:pPr algn="ct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0" b="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00" b="0">
                <a:solidFill>
                  <a:schemeClr val="tx1">
                    <a:tint val="75000"/>
                  </a:schemeClr>
                </a:solidFill>
                <a:latin typeface="Arial" panose="020B0604020202020204" pitchFamily="34" charset="0"/>
                <a:cs typeface="Arial" panose="020B0604020202020204" pitchFamily="34" charset="0"/>
              </a:defRPr>
            </a:lvl1pPr>
          </a:lstStyle>
          <a:p>
            <a:r>
              <a:rPr lang="en-US" dirty="0"/>
              <a:t>© 2018 California Department of Education</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b="0">
                <a:solidFill>
                  <a:schemeClr val="tx1">
                    <a:tint val="75000"/>
                  </a:schemeClr>
                </a:solidFill>
                <a:latin typeface="Arial" panose="020B0604020202020204" pitchFamily="34" charset="0"/>
                <a:cs typeface="Arial" panose="020B0604020202020204" pitchFamily="34" charset="0"/>
              </a:defRPr>
            </a:lvl1pPr>
          </a:lstStyle>
          <a:p>
            <a:fld id="{F602482B-41C7-0148-9411-7F894982A34B}" type="slidenum">
              <a:rPr lang="en-US" smtClean="0"/>
              <a:pPr/>
              <a:t>‹#›</a:t>
            </a:fld>
            <a:endParaRPr lang="en-US" dirty="0"/>
          </a:p>
        </p:txBody>
      </p:sp>
    </p:spTree>
    <p:extLst>
      <p:ext uri="{BB962C8B-B14F-4D97-AF65-F5344CB8AC3E}">
        <p14:creationId xmlns:p14="http://schemas.microsoft.com/office/powerpoint/2010/main" val="1092048909"/>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4" r:id="rId4"/>
    <p:sldLayoutId id="2147483663" r:id="rId5"/>
    <p:sldLayoutId id="2147483673" r:id="rId6"/>
    <p:sldLayoutId id="2147483664" r:id="rId7"/>
    <p:sldLayoutId id="2147483665" r:id="rId8"/>
    <p:sldLayoutId id="2147483668" r:id="rId9"/>
    <p:sldLayoutId id="2147483669" r:id="rId10"/>
    <p:sldLayoutId id="2147483667" r:id="rId11"/>
    <p:sldLayoutId id="2147483670" r:id="rId12"/>
    <p:sldLayoutId id="2147483671" r:id="rId13"/>
    <p:sldLayoutId id="2147483677" r:id="rId14"/>
    <p:sldLayoutId id="2147483678" r:id="rId15"/>
    <p:sldLayoutId id="2147483679" r:id="rId16"/>
  </p:sldLayoutIdLst>
  <p:hf hdr="0" dt="0"/>
  <p:txStyles>
    <p:titleStyle>
      <a:lvl1pPr algn="l" defTabSz="914400" rtl="0" eaLnBrk="1" latinLnBrk="0" hangingPunct="1">
        <a:lnSpc>
          <a:spcPct val="85000"/>
        </a:lnSpc>
        <a:spcBef>
          <a:spcPct val="0"/>
        </a:spcBef>
        <a:buNone/>
        <a:defRPr sz="4400" kern="1200" baseline="0">
          <a:solidFill>
            <a:srgbClr val="525E6E"/>
          </a:solidFill>
          <a:latin typeface="Arial" charset="0"/>
          <a:ea typeface="Arial" charset="0"/>
          <a:cs typeface="Arial" charset="0"/>
        </a:defRPr>
      </a:lvl1pPr>
    </p:titleStyle>
    <p:bodyStyle>
      <a:lvl1pPr marL="274320" indent="-274320" algn="l" defTabSz="914400" rtl="0" eaLnBrk="1" latinLnBrk="0" hangingPunct="1">
        <a:lnSpc>
          <a:spcPct val="90000"/>
        </a:lnSpc>
        <a:spcBef>
          <a:spcPts val="1500"/>
        </a:spcBef>
        <a:spcAft>
          <a:spcPts val="500"/>
        </a:spcAft>
        <a:buFont typeface="Arial" panose="020B0604020202020204" pitchFamily="34" charset="0"/>
        <a:buChar char="•"/>
        <a:defRPr sz="2800" kern="1200" baseline="0">
          <a:solidFill>
            <a:srgbClr val="006699"/>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141414"/>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141414"/>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141414"/>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14141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www.cde.ca.gov/sp/cd/ci/progspeclist.asp"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e.ca.gov/ta/cr/documents/eesos1718.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desiredresults.us/program-self-evaluation"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s3.amazonaws.com/SmartsheetB1/ea954f0d8cfd40da9eadfe1bfdac9b09?response-content-disposition=inline;filename%3D%22GroupReport_2018-04-04-2.pdf%22;filename*%3DUTF-8''GroupReport_2018-04-04-2.pdf&amp;Signature=%2Ba2pkRgHN3cWTNyjVkCy94/DQHI%3D&amp;Expires=1525275157&amp;AWSAccessKeyId=11950YFEZZJFSSKKB3G2"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0.jpe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ca.gov/sp/cd/ci/eesd4000instructions.asp"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mailto:FY1718PSE@cde.ca.gov"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cde.ca.gov/sp/cd/ci/pseforms.asp"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www.cde.ca.gov/sp/cd/ci/pseforms.asp"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tiff"/><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desiredresults.us/"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hyperlink" Target="mailto:desiredresults@wested.or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hyperlink" Target="http://www.cde.ca.gov/sp/cd/re/documents/itguidelines.pdf"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10.jpeg"/><Relationship Id="rId9" Type="http://schemas.openxmlformats.org/officeDocument/2006/relationships/hyperlink" Target="http://www.cde.ca.gov/sp/cd/re/cddpublications.asp"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hyperlink" Target="http://www.cde.ca.gov/sp/cd/re/psframework.asp" TargetMode="External"/><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28CDD-910A-4F1A-B8F0-249C0FA31C69}"/>
              </a:ext>
            </a:extLst>
          </p:cNvPr>
          <p:cNvSpPr>
            <a:spLocks noGrp="1"/>
          </p:cNvSpPr>
          <p:nvPr>
            <p:ph type="ctrTitle"/>
          </p:nvPr>
        </p:nvSpPr>
        <p:spPr>
          <a:xfrm>
            <a:off x="685800" y="3090929"/>
            <a:ext cx="7772400" cy="1296123"/>
          </a:xfrm>
        </p:spPr>
        <p:txBody>
          <a:bodyPr>
            <a:normAutofit/>
          </a:bodyPr>
          <a:lstStyle/>
          <a:p>
            <a:r>
              <a:rPr lang="en-US" sz="4000" dirty="0">
                <a:latin typeface="Arial" panose="020B0604020202020204" pitchFamily="34" charset="0"/>
                <a:cs typeface="Arial" panose="020B0604020202020204" pitchFamily="34" charset="0"/>
              </a:rPr>
              <a:t>Desired Results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for Children and Families</a:t>
            </a:r>
            <a:endParaRPr lang="en-US" sz="4000" dirty="0"/>
          </a:p>
        </p:txBody>
      </p:sp>
      <p:sp>
        <p:nvSpPr>
          <p:cNvPr id="38917" name="Rectangle 20"/>
          <p:cNvSpPr>
            <a:spLocks noGrp="1" noChangeArrowheads="1"/>
          </p:cNvSpPr>
          <p:nvPr>
            <p:ph type="subTitle" idx="1"/>
          </p:nvPr>
        </p:nvSpPr>
        <p:spPr>
          <a:xfrm>
            <a:off x="685799" y="4479127"/>
            <a:ext cx="7917287" cy="1147245"/>
          </a:xfrm>
        </p:spPr>
        <p:txBody>
          <a:bodyPr>
            <a:noAutofit/>
          </a:bodyPr>
          <a:lstStyle/>
          <a:p>
            <a:pPr marL="0" indent="0" eaLnBrk="1" hangingPunct="1">
              <a:spcBef>
                <a:spcPct val="0"/>
              </a:spcBef>
              <a:buFontTx/>
              <a:buNone/>
            </a:pPr>
            <a:r>
              <a:rPr lang="en-US" sz="2800" b="0" dirty="0">
                <a:ea typeface="ＭＳ Ｐゴシック" pitchFamily="-65" charset="-128"/>
              </a:rPr>
              <a:t>A Project of the California Department of Education, Early Education and Support Division with the Desired Results Training &amp;Technical Assistance Project</a:t>
            </a:r>
          </a:p>
          <a:p>
            <a:pPr marL="0" indent="0" eaLnBrk="1" hangingPunct="1">
              <a:buFontTx/>
              <a:buNone/>
            </a:pPr>
            <a:endParaRPr lang="en-US" sz="2400" dirty="0">
              <a:ea typeface="ＭＳ Ｐゴシック" pitchFamily="-65" charset="-128"/>
            </a:endParaRPr>
          </a:p>
        </p:txBody>
      </p:sp>
      <p:pic>
        <p:nvPicPr>
          <p:cNvPr id="7" name="ClipArt Placeholder 6" descr="A person that is standing in the grass&#10;&#10;Description generated with high confidence"/>
          <p:cNvPicPr>
            <a:picLocks noGrp="1" noChangeAspect="1" noChangeArrowheads="1"/>
          </p:cNvPicPr>
          <p:nvPr>
            <p:ph sz="half" idx="4294967295"/>
          </p:nvPr>
        </p:nvPicPr>
        <p:blipFill rotWithShape="1">
          <a:blip r:embed="rId3" cstate="email">
            <a:extLst>
              <a:ext uri="{28A0092B-C50C-407E-A947-70E740481C1C}">
                <a14:useLocalDpi xmlns:a14="http://schemas.microsoft.com/office/drawing/2010/main" val="0"/>
              </a:ext>
            </a:extLst>
          </a:blip>
          <a:srcRect r="9730"/>
          <a:stretch/>
        </p:blipFill>
        <p:spPr bwMode="auto">
          <a:xfrm>
            <a:off x="283336" y="103164"/>
            <a:ext cx="3490808" cy="289568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07107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D2EB8-E065-455F-954C-2DD66137005C}"/>
              </a:ext>
            </a:extLst>
          </p:cNvPr>
          <p:cNvSpPr>
            <a:spLocks noGrp="1"/>
          </p:cNvSpPr>
          <p:nvPr>
            <p:ph type="title"/>
          </p:nvPr>
        </p:nvSpPr>
        <p:spPr/>
        <p:txBody>
          <a:bodyPr/>
          <a:lstStyle/>
          <a:p>
            <a:r>
              <a:rPr lang="en-US" dirty="0"/>
              <a:t>PSE Requirements</a:t>
            </a:r>
          </a:p>
        </p:txBody>
      </p:sp>
      <p:sp>
        <p:nvSpPr>
          <p:cNvPr id="43012" name="Rectangle 8"/>
          <p:cNvSpPr>
            <a:spLocks noGrp="1" noChangeArrowheads="1"/>
          </p:cNvSpPr>
          <p:nvPr>
            <p:ph idx="1"/>
          </p:nvPr>
        </p:nvSpPr>
        <p:spPr/>
        <p:txBody>
          <a:bodyPr/>
          <a:lstStyle/>
          <a:p>
            <a:r>
              <a:rPr lang="en-US" dirty="0"/>
              <a:t>The Program Self-Evaluation (PSE) requires that the Desired Results system data be compiled and summarized for the: </a:t>
            </a:r>
          </a:p>
          <a:p>
            <a:pPr lvl="1"/>
            <a:r>
              <a:rPr lang="en-US" dirty="0"/>
              <a:t>DRDP</a:t>
            </a:r>
            <a:endParaRPr lang="en-US" i="1" baseline="30000" dirty="0"/>
          </a:p>
          <a:p>
            <a:pPr lvl="1"/>
            <a:r>
              <a:rPr lang="en-US" dirty="0"/>
              <a:t>DR Parent Survey</a:t>
            </a:r>
          </a:p>
          <a:p>
            <a:pPr lvl="1"/>
            <a:r>
              <a:rPr lang="en-US" dirty="0"/>
              <a:t>Environment Rating Scale</a:t>
            </a:r>
          </a:p>
          <a:p>
            <a:pPr lvl="1"/>
            <a:r>
              <a:rPr lang="en-US" dirty="0"/>
              <a:t>Program Review Instrument </a:t>
            </a:r>
          </a:p>
          <a:p>
            <a:pPr eaLnBrk="1" hangingPunct="1"/>
            <a:endParaRPr lang="en-US" dirty="0"/>
          </a:p>
          <a:p>
            <a:pPr eaLnBrk="1" hangingPunct="1"/>
            <a:endParaRPr lang="en-US" dirty="0"/>
          </a:p>
          <a:p>
            <a:pPr eaLnBrk="1" hangingPunct="1">
              <a:buFontTx/>
              <a:buNone/>
            </a:pPr>
            <a:endParaRPr lang="en-US" i="1" dirty="0"/>
          </a:p>
          <a:p>
            <a:pPr eaLnBrk="1" hangingPunct="1"/>
            <a:endParaRPr lang="en-US" i="1" dirty="0"/>
          </a:p>
        </p:txBody>
      </p:sp>
      <p:sp>
        <p:nvSpPr>
          <p:cNvPr id="8" name="Footer Placeholder 7"/>
          <p:cNvSpPr>
            <a:spLocks noGrp="1"/>
          </p:cNvSpPr>
          <p:nvPr>
            <p:ph type="ftr" sz="quarter" idx="11"/>
          </p:nvPr>
        </p:nvSpPr>
        <p:spPr/>
        <p:txBody>
          <a:bodyPr/>
          <a:lstStyle/>
          <a:p>
            <a:pPr>
              <a:defRPr/>
            </a:pPr>
            <a:r>
              <a:rPr lang="en-US" dirty="0"/>
              <a:t>© 2018 California Department of Education</a:t>
            </a:r>
          </a:p>
        </p:txBody>
      </p:sp>
      <p:sp>
        <p:nvSpPr>
          <p:cNvPr id="3" name="Slide Number Placeholder 2">
            <a:extLst>
              <a:ext uri="{FF2B5EF4-FFF2-40B4-BE49-F238E27FC236}">
                <a16:creationId xmlns:a16="http://schemas.microsoft.com/office/drawing/2014/main" id="{880127B1-367E-41EE-8D94-1E49844C92EE}"/>
              </a:ext>
            </a:extLst>
          </p:cNvPr>
          <p:cNvSpPr>
            <a:spLocks noGrp="1"/>
          </p:cNvSpPr>
          <p:nvPr>
            <p:ph type="sldNum" sz="quarter" idx="12"/>
          </p:nvPr>
        </p:nvSpPr>
        <p:spPr/>
        <p:txBody>
          <a:bodyPr/>
          <a:lstStyle/>
          <a:p>
            <a:pPr algn="ctr"/>
            <a:fld id="{F602482B-41C7-0148-9411-7F894982A34B}" type="slidenum">
              <a:rPr lang="en-US" smtClean="0"/>
              <a:pPr algn="ctr"/>
              <a:t>10</a:t>
            </a:fld>
            <a:endParaRPr lang="en-US" dirty="0"/>
          </a:p>
        </p:txBody>
      </p:sp>
      <p:sp>
        <p:nvSpPr>
          <p:cNvPr id="2" name="5-Point Star 1"/>
          <p:cNvSpPr/>
          <p:nvPr/>
        </p:nvSpPr>
        <p:spPr>
          <a:xfrm>
            <a:off x="3867936" y="3794760"/>
            <a:ext cx="457200" cy="4572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5-Point Star 5"/>
          <p:cNvSpPr/>
          <p:nvPr/>
        </p:nvSpPr>
        <p:spPr>
          <a:xfrm>
            <a:off x="5144038" y="4792874"/>
            <a:ext cx="457200" cy="4572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77182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8"/>
          <p:cNvSpPr>
            <a:spLocks noGrp="1" noChangeArrowheads="1"/>
          </p:cNvSpPr>
          <p:nvPr>
            <p:ph type="title"/>
          </p:nvPr>
        </p:nvSpPr>
        <p:spPr/>
        <p:txBody>
          <a:bodyPr>
            <a:normAutofit/>
          </a:bodyPr>
          <a:lstStyle/>
          <a:p>
            <a:pPr eaLnBrk="1" hangingPunct="1"/>
            <a:r>
              <a:rPr lang="en-US" dirty="0">
                <a:ea typeface="ＭＳ Ｐゴシック" pitchFamily="-65" charset="-128"/>
              </a:rPr>
              <a:t>PSE and Compliance Review</a:t>
            </a:r>
          </a:p>
        </p:txBody>
      </p:sp>
      <p:sp>
        <p:nvSpPr>
          <p:cNvPr id="7" name="Footer Placeholder 6"/>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3" name="Slide Number Placeholder 2">
            <a:extLst>
              <a:ext uri="{FF2B5EF4-FFF2-40B4-BE49-F238E27FC236}">
                <a16:creationId xmlns:a16="http://schemas.microsoft.com/office/drawing/2014/main" id="{9FF7171F-C9F8-4EE8-939D-B915F94E18B3}"/>
              </a:ext>
            </a:extLst>
          </p:cNvPr>
          <p:cNvSpPr>
            <a:spLocks noGrp="1"/>
          </p:cNvSpPr>
          <p:nvPr>
            <p:ph type="sldNum" sz="quarter" idx="12"/>
          </p:nvPr>
        </p:nvSpPr>
        <p:spPr/>
        <p:txBody>
          <a:bodyPr/>
          <a:lstStyle/>
          <a:p>
            <a:pPr algn="ctr"/>
            <a:fld id="{F602482B-41C7-0148-9411-7F894982A34B}" type="slidenum">
              <a:rPr lang="en-US" smtClean="0"/>
              <a:pPr algn="ctr"/>
              <a:t>11</a:t>
            </a:fld>
            <a:endParaRPr lang="en-US" dirty="0"/>
          </a:p>
        </p:txBody>
      </p:sp>
      <p:graphicFrame>
        <p:nvGraphicFramePr>
          <p:cNvPr id="8" name="Content Placeholder 7">
            <a:extLst>
              <a:ext uri="{FF2B5EF4-FFF2-40B4-BE49-F238E27FC236}">
                <a16:creationId xmlns:a16="http://schemas.microsoft.com/office/drawing/2014/main" id="{745CB8B0-B8B4-4978-826C-90930EAD8A24}"/>
              </a:ext>
            </a:extLst>
          </p:cNvPr>
          <p:cNvGraphicFramePr>
            <a:graphicFrameLocks noGrp="1"/>
          </p:cNvGraphicFramePr>
          <p:nvPr>
            <p:ph idx="1"/>
            <p:extLst>
              <p:ext uri="{D42A27DB-BD31-4B8C-83A1-F6EECF244321}">
                <p14:modId xmlns:p14="http://schemas.microsoft.com/office/powerpoint/2010/main" val="4251885028"/>
              </p:ext>
            </p:extLst>
          </p:nvPr>
        </p:nvGraphicFramePr>
        <p:xfrm>
          <a:off x="628650" y="2011363"/>
          <a:ext cx="7886700" cy="4024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6633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Management Bulletin 18-01</a:t>
            </a:r>
          </a:p>
        </p:txBody>
      </p:sp>
      <p:pic>
        <p:nvPicPr>
          <p:cNvPr id="7" name="Content Placeholder 6">
            <a:extLst>
              <a:ext uri="{FF2B5EF4-FFF2-40B4-BE49-F238E27FC236}">
                <a16:creationId xmlns:a16="http://schemas.microsoft.com/office/drawing/2014/main" id="{BF400C41-73DE-B540-9D31-9197D069285A}"/>
              </a:ext>
            </a:extLst>
          </p:cNvPr>
          <p:cNvPicPr>
            <a:picLocks noGrp="1" noChangeAspect="1"/>
          </p:cNvPicPr>
          <p:nvPr>
            <p:ph idx="1"/>
          </p:nvPr>
        </p:nvPicPr>
        <p:blipFill>
          <a:blip r:embed="rId3"/>
          <a:stretch>
            <a:fillRect/>
          </a:stretch>
        </p:blipFill>
        <p:spPr>
          <a:xfrm>
            <a:off x="2941037" y="2011363"/>
            <a:ext cx="3261925" cy="4024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8"/>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3" name="Slide Number Placeholder 2">
            <a:extLst>
              <a:ext uri="{FF2B5EF4-FFF2-40B4-BE49-F238E27FC236}">
                <a16:creationId xmlns:a16="http://schemas.microsoft.com/office/drawing/2014/main" id="{CB79AD8A-521E-487B-BBC2-2B6F577897C4}"/>
              </a:ext>
            </a:extLst>
          </p:cNvPr>
          <p:cNvSpPr>
            <a:spLocks noGrp="1"/>
          </p:cNvSpPr>
          <p:nvPr>
            <p:ph type="sldNum" sz="quarter" idx="12"/>
          </p:nvPr>
        </p:nvSpPr>
        <p:spPr/>
        <p:txBody>
          <a:bodyPr/>
          <a:lstStyle/>
          <a:p>
            <a:pPr algn="ctr"/>
            <a:fld id="{F602482B-41C7-0148-9411-7F894982A34B}" type="slidenum">
              <a:rPr lang="en-US" smtClean="0"/>
              <a:pPr algn="ctr"/>
              <a:t>12</a:t>
            </a:fld>
            <a:endParaRPr lang="en-US" dirty="0"/>
          </a:p>
        </p:txBody>
      </p:sp>
    </p:spTree>
    <p:extLst>
      <p:ext uri="{BB962C8B-B14F-4D97-AF65-F5344CB8AC3E}">
        <p14:creationId xmlns:p14="http://schemas.microsoft.com/office/powerpoint/2010/main" val="885533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EESD Mailing List </a:t>
            </a:r>
          </a:p>
        </p:txBody>
      </p:sp>
      <p:sp>
        <p:nvSpPr>
          <p:cNvPr id="3" name="Content Placeholder 2"/>
          <p:cNvSpPr>
            <a:spLocks noGrp="1"/>
          </p:cNvSpPr>
          <p:nvPr>
            <p:ph idx="1"/>
          </p:nvPr>
        </p:nvSpPr>
        <p:spPr/>
        <p:txBody>
          <a:bodyPr/>
          <a:lstStyle/>
          <a:p>
            <a:pPr>
              <a:lnSpc>
                <a:spcPct val="100000"/>
              </a:lnSpc>
              <a:spcBef>
                <a:spcPts val="0"/>
              </a:spcBef>
              <a:spcAft>
                <a:spcPts val="0"/>
              </a:spcAft>
            </a:pPr>
            <a:r>
              <a:rPr lang="en-US" dirty="0"/>
              <a:t>Join the </a:t>
            </a:r>
            <a:r>
              <a:rPr lang="en-US" dirty="0">
                <a:hlinkClick r:id="rId3"/>
              </a:rPr>
              <a:t>EESD mailing list</a:t>
            </a:r>
            <a:r>
              <a:rPr lang="en-US" dirty="0"/>
              <a:t> and receive management bulletins.</a:t>
            </a:r>
          </a:p>
          <a:p>
            <a:pPr marL="0" indent="0">
              <a:lnSpc>
                <a:spcPct val="100000"/>
              </a:lnSpc>
              <a:spcBef>
                <a:spcPts val="0"/>
              </a:spcBef>
              <a:spcAft>
                <a:spcPts val="0"/>
              </a:spcAft>
              <a:buNone/>
            </a:pPr>
            <a:r>
              <a:rPr lang="en-US" dirty="0"/>
              <a:t>(</a:t>
            </a:r>
            <a:r>
              <a:rPr lang="en-US" dirty="0">
                <a:hlinkClick r:id="rId3"/>
              </a:rPr>
              <a:t>http://www.cde.ca.gov/sp/cd/ci/progspeclist.asp</a:t>
            </a:r>
            <a:r>
              <a:rPr lang="en-US" dirty="0"/>
              <a:t>)</a:t>
            </a:r>
          </a:p>
        </p:txBody>
      </p:sp>
      <p:sp>
        <p:nvSpPr>
          <p:cNvPr id="9" name="Footer Placeholder 8"/>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4" name="Slide Number Placeholder 3">
            <a:extLst>
              <a:ext uri="{FF2B5EF4-FFF2-40B4-BE49-F238E27FC236}">
                <a16:creationId xmlns:a16="http://schemas.microsoft.com/office/drawing/2014/main" id="{F53C3447-B8F1-42C0-A35A-AADD6338FF9D}"/>
              </a:ext>
            </a:extLst>
          </p:cNvPr>
          <p:cNvSpPr>
            <a:spLocks noGrp="1"/>
          </p:cNvSpPr>
          <p:nvPr>
            <p:ph type="sldNum" sz="quarter" idx="12"/>
          </p:nvPr>
        </p:nvSpPr>
        <p:spPr/>
        <p:txBody>
          <a:bodyPr/>
          <a:lstStyle/>
          <a:p>
            <a:pPr algn="ctr"/>
            <a:fld id="{F602482B-41C7-0148-9411-7F894982A34B}" type="slidenum">
              <a:rPr lang="en-US" smtClean="0"/>
              <a:pPr algn="ctr"/>
              <a:t>13</a:t>
            </a:fld>
            <a:endParaRPr lang="en-US" dirty="0"/>
          </a:p>
        </p:txBody>
      </p:sp>
    </p:spTree>
    <p:extLst>
      <p:ext uri="{BB962C8B-B14F-4D97-AF65-F5344CB8AC3E}">
        <p14:creationId xmlns:p14="http://schemas.microsoft.com/office/powerpoint/2010/main" val="628930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n-US" dirty="0"/>
              <a:t>Purpose of the PSE</a:t>
            </a:r>
          </a:p>
        </p:txBody>
      </p:sp>
      <p:sp>
        <p:nvSpPr>
          <p:cNvPr id="45059" name="Content Placeholder 2"/>
          <p:cNvSpPr>
            <a:spLocks noGrp="1"/>
          </p:cNvSpPr>
          <p:nvPr>
            <p:ph idx="1"/>
          </p:nvPr>
        </p:nvSpPr>
        <p:spPr/>
        <p:txBody>
          <a:bodyPr/>
          <a:lstStyle/>
          <a:p>
            <a:r>
              <a:rPr lang="en-US" dirty="0"/>
              <a:t>Guides programs by examining all three components of the Desired Results system</a:t>
            </a:r>
          </a:p>
          <a:p>
            <a:r>
              <a:rPr lang="en-US" dirty="0"/>
              <a:t>Determines program strengths</a:t>
            </a:r>
          </a:p>
          <a:p>
            <a:r>
              <a:rPr lang="en-US" dirty="0"/>
              <a:t>Determines areas of improvement</a:t>
            </a:r>
          </a:p>
          <a:p>
            <a:r>
              <a:rPr lang="en-US" dirty="0"/>
              <a:t>Establishes program goals for the upcoming year</a:t>
            </a:r>
          </a:p>
          <a:p>
            <a:endParaRPr lang="en-US" dirty="0"/>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3BB098EE-18F3-49B7-A82F-4576F4A59752}"/>
              </a:ext>
            </a:extLst>
          </p:cNvPr>
          <p:cNvSpPr>
            <a:spLocks noGrp="1"/>
          </p:cNvSpPr>
          <p:nvPr>
            <p:ph type="sldNum" sz="quarter" idx="12"/>
          </p:nvPr>
        </p:nvSpPr>
        <p:spPr/>
        <p:txBody>
          <a:bodyPr/>
          <a:lstStyle/>
          <a:p>
            <a:pPr algn="ctr"/>
            <a:fld id="{F602482B-41C7-0148-9411-7F894982A34B}" type="slidenum">
              <a:rPr lang="en-US" smtClean="0"/>
              <a:pPr algn="ctr"/>
              <a:t>14</a:t>
            </a:fld>
            <a:endParaRPr lang="en-US" dirty="0"/>
          </a:p>
        </p:txBody>
      </p:sp>
    </p:spTree>
    <p:extLst>
      <p:ext uri="{BB962C8B-B14F-4D97-AF65-F5344CB8AC3E}">
        <p14:creationId xmlns:p14="http://schemas.microsoft.com/office/powerpoint/2010/main" val="55407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3600" dirty="0"/>
              <a:t>CDE Federal Program Monitoring </a:t>
            </a:r>
            <a:r>
              <a:rPr lang="en-US" sz="3600" dirty="0">
                <a:hlinkClick r:id="rId3"/>
              </a:rPr>
              <a:t>Program Instrument </a:t>
            </a:r>
            <a:endParaRPr lang="en-US" sz="3600" dirty="0"/>
          </a:p>
        </p:txBody>
      </p:sp>
      <p:pic>
        <p:nvPicPr>
          <p:cNvPr id="6" name="Content Placeholder 5">
            <a:extLst>
              <a:ext uri="{FF2B5EF4-FFF2-40B4-BE49-F238E27FC236}">
                <a16:creationId xmlns:a16="http://schemas.microsoft.com/office/drawing/2014/main" id="{1B44C55A-DAD1-0646-B7CB-D16867D1DF5D}"/>
              </a:ext>
            </a:extLst>
          </p:cNvPr>
          <p:cNvPicPr>
            <a:picLocks noGrp="1" noChangeAspect="1"/>
          </p:cNvPicPr>
          <p:nvPr>
            <p:ph idx="1"/>
          </p:nvPr>
        </p:nvPicPr>
        <p:blipFill>
          <a:blip r:embed="rId4"/>
          <a:stretch>
            <a:fillRect/>
          </a:stretch>
        </p:blipFill>
        <p:spPr>
          <a:xfrm>
            <a:off x="2988532" y="2011363"/>
            <a:ext cx="3166935" cy="4024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ooter Placeholder 9"/>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39CB6832-0FB7-4E7C-BE07-BEDE77A483AD}"/>
              </a:ext>
            </a:extLst>
          </p:cNvPr>
          <p:cNvSpPr>
            <a:spLocks noGrp="1"/>
          </p:cNvSpPr>
          <p:nvPr>
            <p:ph type="sldNum" sz="quarter" idx="12"/>
          </p:nvPr>
        </p:nvSpPr>
        <p:spPr/>
        <p:txBody>
          <a:bodyPr/>
          <a:lstStyle/>
          <a:p>
            <a:pPr algn="ctr"/>
            <a:fld id="{F602482B-41C7-0148-9411-7F894982A34B}" type="slidenum">
              <a:rPr lang="en-US" smtClean="0"/>
              <a:pPr algn="ctr"/>
              <a:t>15</a:t>
            </a:fld>
            <a:endParaRPr lang="en-US" dirty="0"/>
          </a:p>
        </p:txBody>
      </p:sp>
    </p:spTree>
    <p:extLst>
      <p:ext uri="{BB962C8B-B14F-4D97-AF65-F5344CB8AC3E}">
        <p14:creationId xmlns:p14="http://schemas.microsoft.com/office/powerpoint/2010/main" val="608906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3"/>
              </a:rPr>
              <a:t>EESD 4001</a:t>
            </a:r>
            <a:endParaRPr lang="en-US" dirty="0"/>
          </a:p>
        </p:txBody>
      </p:sp>
      <p:pic>
        <p:nvPicPr>
          <p:cNvPr id="5" name="Content Placeholder 4" descr="Screen Shot 2016-04-06 at 9.27.06 AM.png"/>
          <p:cNvPicPr>
            <a:picLocks noGrp="1" noChangeAspect="1"/>
          </p:cNvPicPr>
          <p:nvPr>
            <p:ph sz="half" idx="1"/>
          </p:nvPr>
        </p:nvPicPr>
        <p:blipFill rotWithShape="1">
          <a:blip r:embed="rId4">
            <a:extLst>
              <a:ext uri="{28A0092B-C50C-407E-A947-70E740481C1C}">
                <a14:useLocalDpi xmlns:a14="http://schemas.microsoft.com/office/drawing/2010/main" val="0"/>
              </a:ext>
            </a:extLst>
          </a:blip>
          <a:stretch/>
        </p:blipFill>
        <p:spPr>
          <a:xfrm>
            <a:off x="788268" y="1937722"/>
            <a:ext cx="3566964" cy="4127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Content Placeholder 11" descr="Screen Shot 2016-04-19 at 11.15.59 AM (2).png"/>
          <p:cNvPicPr>
            <a:picLocks noGrp="1" noChangeAspect="1"/>
          </p:cNvPicPr>
          <p:nvPr>
            <p:ph sz="half" idx="2"/>
          </p:nvPr>
        </p:nvPicPr>
        <p:blipFill rotWithShape="1">
          <a:blip r:embed="rId5">
            <a:extLst>
              <a:ext uri="{28A0092B-C50C-407E-A947-70E740481C1C}">
                <a14:useLocalDpi xmlns:a14="http://schemas.microsoft.com/office/drawing/2010/main" val="0"/>
              </a:ext>
            </a:extLst>
          </a:blip>
          <a:stretch/>
        </p:blipFill>
        <p:spPr>
          <a:xfrm>
            <a:off x="4842679" y="1948439"/>
            <a:ext cx="3459141" cy="4105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ooter Placeholder 9"/>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3" name="Slide Number Placeholder 2">
            <a:extLst>
              <a:ext uri="{FF2B5EF4-FFF2-40B4-BE49-F238E27FC236}">
                <a16:creationId xmlns:a16="http://schemas.microsoft.com/office/drawing/2014/main" id="{9C2D04E7-FB58-4D02-9F74-271E421519C9}"/>
              </a:ext>
            </a:extLst>
          </p:cNvPr>
          <p:cNvSpPr>
            <a:spLocks noGrp="1"/>
          </p:cNvSpPr>
          <p:nvPr>
            <p:ph type="sldNum" sz="quarter" idx="12"/>
          </p:nvPr>
        </p:nvSpPr>
        <p:spPr/>
        <p:txBody>
          <a:bodyPr/>
          <a:lstStyle/>
          <a:p>
            <a:fld id="{F602482B-41C7-0148-9411-7F894982A34B}" type="slidenum">
              <a:rPr lang="en-US" smtClean="0"/>
              <a:t>16</a:t>
            </a:fld>
            <a:endParaRPr lang="en-US" dirty="0"/>
          </a:p>
        </p:txBody>
      </p:sp>
    </p:spTree>
    <p:extLst>
      <p:ext uri="{BB962C8B-B14F-4D97-AF65-F5344CB8AC3E}">
        <p14:creationId xmlns:p14="http://schemas.microsoft.com/office/powerpoint/2010/main" val="765497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5"/>
          <p:cNvSpPr>
            <a:spLocks noGrp="1"/>
          </p:cNvSpPr>
          <p:nvPr>
            <p:ph type="title"/>
          </p:nvPr>
        </p:nvSpPr>
        <p:spPr/>
        <p:txBody>
          <a:bodyPr/>
          <a:lstStyle/>
          <a:p>
            <a:r>
              <a:rPr lang="en-US" dirty="0"/>
              <a:t>Programs are required to… </a:t>
            </a:r>
          </a:p>
        </p:txBody>
      </p:sp>
      <p:sp>
        <p:nvSpPr>
          <p:cNvPr id="57347" name="Content Placeholder 6"/>
          <p:cNvSpPr>
            <a:spLocks noGrp="1"/>
          </p:cNvSpPr>
          <p:nvPr>
            <p:ph idx="1"/>
          </p:nvPr>
        </p:nvSpPr>
        <p:spPr/>
        <p:txBody>
          <a:bodyPr/>
          <a:lstStyle/>
          <a:p>
            <a:pPr>
              <a:spcBef>
                <a:spcPts val="1200"/>
              </a:spcBef>
            </a:pPr>
            <a:r>
              <a:rPr lang="en-US" dirty="0"/>
              <a:t>Complete the Program Review</a:t>
            </a:r>
            <a:r>
              <a:rPr lang="en-US" dirty="0">
                <a:hlinkClick r:id="rId3"/>
              </a:rPr>
              <a:t> </a:t>
            </a:r>
            <a:r>
              <a:rPr lang="en-US" dirty="0"/>
              <a:t>Instrument. </a:t>
            </a:r>
          </a:p>
          <a:p>
            <a:pPr>
              <a:spcBef>
                <a:spcPts val="1200"/>
              </a:spcBef>
            </a:pPr>
            <a:r>
              <a:rPr lang="en-US" dirty="0"/>
              <a:t>Consider Contractor Requirements.</a:t>
            </a:r>
          </a:p>
          <a:p>
            <a:pPr lvl="1">
              <a:spcBef>
                <a:spcPts val="1200"/>
              </a:spcBef>
            </a:pPr>
            <a:r>
              <a:rPr lang="en-US" dirty="0"/>
              <a:t>Review all categories that apply.</a:t>
            </a:r>
          </a:p>
          <a:p>
            <a:pPr lvl="1">
              <a:spcBef>
                <a:spcPts val="1200"/>
              </a:spcBef>
            </a:pPr>
            <a:r>
              <a:rPr lang="en-US" dirty="0"/>
              <a:t>Provide description of findings.</a:t>
            </a:r>
          </a:p>
          <a:p>
            <a:pPr>
              <a:spcBef>
                <a:spcPts val="1200"/>
              </a:spcBef>
            </a:pPr>
            <a:r>
              <a:rPr lang="en-US" dirty="0"/>
              <a:t>Respond for all contract types, held by contractor</a:t>
            </a:r>
          </a:p>
          <a:p>
            <a:endParaRPr lang="en-US" sz="2800" dirty="0"/>
          </a:p>
          <a:p>
            <a:endParaRPr lang="en-US" sz="2800" dirty="0"/>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D1A87162-5A1A-44F0-8E2C-8F8E6E3B8838}"/>
              </a:ext>
            </a:extLst>
          </p:cNvPr>
          <p:cNvSpPr>
            <a:spLocks noGrp="1"/>
          </p:cNvSpPr>
          <p:nvPr>
            <p:ph type="sldNum" sz="quarter" idx="12"/>
          </p:nvPr>
        </p:nvSpPr>
        <p:spPr/>
        <p:txBody>
          <a:bodyPr/>
          <a:lstStyle/>
          <a:p>
            <a:pPr algn="ctr"/>
            <a:fld id="{F602482B-41C7-0148-9411-7F894982A34B}" type="slidenum">
              <a:rPr lang="en-US" smtClean="0"/>
              <a:pPr algn="ctr"/>
              <a:t>17</a:t>
            </a:fld>
            <a:endParaRPr lang="en-US" dirty="0"/>
          </a:p>
        </p:txBody>
      </p:sp>
    </p:spTree>
    <p:extLst>
      <p:ext uri="{BB962C8B-B14F-4D97-AF65-F5344CB8AC3E}">
        <p14:creationId xmlns:p14="http://schemas.microsoft.com/office/powerpoint/2010/main" val="111500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en-US" dirty="0">
                <a:ea typeface="ＭＳ Ｐゴシック" pitchFamily="-1" charset="-128"/>
                <a:cs typeface="ＭＳ Ｐゴシック" pitchFamily="-1" charset="-128"/>
              </a:rPr>
              <a:t>Compiling Data</a:t>
            </a:r>
          </a:p>
        </p:txBody>
      </p:sp>
      <p:sp>
        <p:nvSpPr>
          <p:cNvPr id="4" name="Content Placeholder 3">
            <a:extLst>
              <a:ext uri="{FF2B5EF4-FFF2-40B4-BE49-F238E27FC236}">
                <a16:creationId xmlns:a16="http://schemas.microsoft.com/office/drawing/2014/main" id="{A817F568-D094-4A83-BF93-42289F90EE3A}"/>
              </a:ext>
            </a:extLst>
          </p:cNvPr>
          <p:cNvSpPr>
            <a:spLocks noGrp="1"/>
          </p:cNvSpPr>
          <p:nvPr>
            <p:ph sz="half" idx="1"/>
          </p:nvPr>
        </p:nvSpPr>
        <p:spPr>
          <a:xfrm>
            <a:off x="628649" y="1825625"/>
            <a:ext cx="7886699" cy="4351338"/>
          </a:xfrm>
        </p:spPr>
        <p:txBody>
          <a:bodyPr/>
          <a:lstStyle/>
          <a:p>
            <a:r>
              <a:rPr lang="en-US" dirty="0">
                <a:ea typeface="ＭＳ Ｐゴシック" pitchFamily="-1" charset="-128"/>
                <a:cs typeface="ＭＳ Ｐゴシック" pitchFamily="-1" charset="-128"/>
              </a:rPr>
              <a:t>Data is compiled to assist programs in building a clear picture of group strengths and areas for improvement.  </a:t>
            </a:r>
          </a:p>
          <a:p>
            <a:endParaRPr lang="en-US" dirty="0"/>
          </a:p>
        </p:txBody>
      </p:sp>
      <p:sp>
        <p:nvSpPr>
          <p:cNvPr id="7" name="Footer Placeholder 6"/>
          <p:cNvSpPr>
            <a:spLocks noGrp="1"/>
          </p:cNvSpPr>
          <p:nvPr>
            <p:ph type="ftr" sz="quarter" idx="11"/>
          </p:nvPr>
        </p:nvSpPr>
        <p:spPr/>
        <p:txBody>
          <a:bodyPr/>
          <a:lstStyle/>
          <a:p>
            <a:pPr>
              <a:defRPr/>
            </a:pPr>
            <a:r>
              <a:rPr lang="en-US" dirty="0"/>
              <a:t>© 2018 California Department of Education</a:t>
            </a:r>
          </a:p>
        </p:txBody>
      </p:sp>
      <p:sp>
        <p:nvSpPr>
          <p:cNvPr id="2" name="Slide Number Placeholder 1">
            <a:extLst>
              <a:ext uri="{FF2B5EF4-FFF2-40B4-BE49-F238E27FC236}">
                <a16:creationId xmlns:a16="http://schemas.microsoft.com/office/drawing/2014/main" id="{89B9D135-0AE4-41D8-BF36-92F5DB940362}"/>
              </a:ext>
            </a:extLst>
          </p:cNvPr>
          <p:cNvSpPr>
            <a:spLocks noGrp="1"/>
          </p:cNvSpPr>
          <p:nvPr>
            <p:ph type="sldNum" sz="quarter" idx="12"/>
          </p:nvPr>
        </p:nvSpPr>
        <p:spPr/>
        <p:txBody>
          <a:bodyPr/>
          <a:lstStyle/>
          <a:p>
            <a:pPr>
              <a:defRPr/>
            </a:pPr>
            <a:fld id="{0AD9ECC0-D2C5-E54E-9BF8-4A3235196735}" type="slidenum">
              <a:rPr lang="en-US" smtClean="0"/>
              <a:pPr>
                <a:defRPr/>
              </a:pPr>
              <a:t>18</a:t>
            </a:fld>
            <a:endParaRPr lang="en-US" dirty="0"/>
          </a:p>
        </p:txBody>
      </p:sp>
      <p:pic>
        <p:nvPicPr>
          <p:cNvPr id="9" name="Content Placeholder 8" descr="boy with binoculars">
            <a:extLst>
              <a:ext uri="{FF2B5EF4-FFF2-40B4-BE49-F238E27FC236}">
                <a16:creationId xmlns:a16="http://schemas.microsoft.com/office/drawing/2014/main" id="{5DA0DE25-B1B3-4739-8CF3-A2B0DEBF5C9B}"/>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2703553" y="3135713"/>
            <a:ext cx="4234915" cy="3176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706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normAutofit/>
          </a:bodyPr>
          <a:lstStyle/>
          <a:p>
            <a:pPr eaLnBrk="1" hangingPunct="1"/>
            <a:r>
              <a:rPr lang="en-US" sz="4000" dirty="0">
                <a:ea typeface="ＭＳ Ｐゴシック" pitchFamily="-1" charset="-128"/>
                <a:cs typeface="ＭＳ Ｐゴシック" pitchFamily="-1" charset="-128"/>
              </a:rPr>
              <a:t>Programs are ready to compile data when:</a:t>
            </a:r>
          </a:p>
        </p:txBody>
      </p:sp>
      <p:sp>
        <p:nvSpPr>
          <p:cNvPr id="642053" name="Rectangle 5"/>
          <p:cNvSpPr>
            <a:spLocks noGrp="1" noChangeArrowheads="1"/>
          </p:cNvSpPr>
          <p:nvPr>
            <p:ph idx="1"/>
          </p:nvPr>
        </p:nvSpPr>
        <p:spPr/>
        <p:txBody>
          <a:bodyPr/>
          <a:lstStyle/>
          <a:p>
            <a:pPr eaLnBrk="1" hangingPunct="1">
              <a:spcBef>
                <a:spcPct val="0"/>
              </a:spcBef>
            </a:pPr>
            <a:r>
              <a:rPr lang="en-US" sz="2800" dirty="0">
                <a:ea typeface="ＭＳ Ｐゴシック" pitchFamily="-1" charset="-128"/>
                <a:cs typeface="ＭＳ Ｐゴシック" pitchFamily="-1" charset="-128"/>
              </a:rPr>
              <a:t>Teachers/FCC network managers have completed a DRDP for each child.</a:t>
            </a:r>
          </a:p>
          <a:p>
            <a:pPr algn="ctr" eaLnBrk="1" hangingPunct="1">
              <a:spcBef>
                <a:spcPct val="0"/>
              </a:spcBef>
              <a:buFontTx/>
              <a:buNone/>
            </a:pPr>
            <a:r>
              <a:rPr lang="en-US" sz="2800" dirty="0">
                <a:ea typeface="ＭＳ Ｐゴシック" pitchFamily="-1" charset="-128"/>
                <a:cs typeface="ＭＳ Ｐゴシック" pitchFamily="-1" charset="-128"/>
              </a:rPr>
              <a:t>or</a:t>
            </a:r>
          </a:p>
          <a:p>
            <a:pPr eaLnBrk="1" hangingPunct="1">
              <a:spcBef>
                <a:spcPct val="0"/>
              </a:spcBef>
            </a:pPr>
            <a:r>
              <a:rPr lang="en-US" sz="2800" dirty="0">
                <a:ea typeface="ＭＳ Ｐゴシック" pitchFamily="-1" charset="-128"/>
                <a:cs typeface="ＭＳ Ｐゴシック" pitchFamily="-1" charset="-128"/>
              </a:rPr>
              <a:t>Parent Surveys have been distributed and returned.</a:t>
            </a:r>
          </a:p>
          <a:p>
            <a:pPr algn="ctr" eaLnBrk="1" hangingPunct="1">
              <a:spcBef>
                <a:spcPct val="0"/>
              </a:spcBef>
              <a:buFontTx/>
              <a:buNone/>
            </a:pPr>
            <a:r>
              <a:rPr lang="en-US" sz="2800" dirty="0">
                <a:ea typeface="ＭＳ Ｐゴシック" pitchFamily="-1" charset="-128"/>
                <a:cs typeface="ＭＳ Ｐゴシック" pitchFamily="-1" charset="-128"/>
              </a:rPr>
              <a:t>or</a:t>
            </a:r>
          </a:p>
          <a:p>
            <a:pPr eaLnBrk="1" hangingPunct="1">
              <a:spcBef>
                <a:spcPct val="0"/>
              </a:spcBef>
            </a:pPr>
            <a:r>
              <a:rPr lang="en-US" sz="2800" dirty="0">
                <a:ea typeface="ＭＳ Ｐゴシック" pitchFamily="-1" charset="-128"/>
                <a:cs typeface="ＭＳ Ｐゴシック" pitchFamily="-1" charset="-128"/>
              </a:rPr>
              <a:t>Each classroom/FCC home has completed an ERS Profile.</a:t>
            </a:r>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9976862E-E549-49F7-8694-EE9E03BD9864}"/>
              </a:ext>
            </a:extLst>
          </p:cNvPr>
          <p:cNvSpPr>
            <a:spLocks noGrp="1"/>
          </p:cNvSpPr>
          <p:nvPr>
            <p:ph type="sldNum" sz="quarter" idx="12"/>
          </p:nvPr>
        </p:nvSpPr>
        <p:spPr/>
        <p:txBody>
          <a:bodyPr/>
          <a:lstStyle/>
          <a:p>
            <a:pPr algn="ctr"/>
            <a:fld id="{F602482B-41C7-0148-9411-7F894982A34B}" type="slidenum">
              <a:rPr lang="en-US" smtClean="0"/>
              <a:pPr algn="ctr"/>
              <a:t>19</a:t>
            </a:fld>
            <a:endParaRPr lang="en-US" dirty="0"/>
          </a:p>
        </p:txBody>
      </p:sp>
      <p:sp>
        <p:nvSpPr>
          <p:cNvPr id="63494" name="Rectangle 2"/>
          <p:cNvSpPr>
            <a:spLocks noChangeArrowheads="1"/>
          </p:cNvSpPr>
          <p:nvPr/>
        </p:nvSpPr>
        <p:spPr bwMode="auto">
          <a:xfrm>
            <a:off x="2493963" y="2971800"/>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b="1" dirty="0"/>
          </a:p>
        </p:txBody>
      </p:sp>
      <p:sp>
        <p:nvSpPr>
          <p:cNvPr id="63495" name="Rectangle 3"/>
          <p:cNvSpPr>
            <a:spLocks noChangeArrowheads="1"/>
          </p:cNvSpPr>
          <p:nvPr/>
        </p:nvSpPr>
        <p:spPr bwMode="auto">
          <a:xfrm>
            <a:off x="7167563" y="4684713"/>
            <a:ext cx="209550" cy="409575"/>
          </a:xfrm>
          <a:prstGeom prst="rect">
            <a:avLst/>
          </a:prstGeom>
          <a:noFill/>
          <a:ln w="12700">
            <a:noFill/>
            <a:miter lim="800000"/>
            <a:headEnd/>
            <a:tailEnd/>
          </a:ln>
        </p:spPr>
        <p:txBody>
          <a:bodyPr wrap="none" anchor="ctr">
            <a:prstTxWarp prst="textNoShape">
              <a:avLst/>
            </a:prstTxWarp>
          </a:bodyPr>
          <a:lstStyle/>
          <a:p>
            <a:pPr algn="ctr" eaLnBrk="0" hangingPunct="0"/>
            <a:endParaRPr lang="en-US" b="1" dirty="0"/>
          </a:p>
        </p:txBody>
      </p:sp>
    </p:spTree>
    <p:extLst>
      <p:ext uri="{BB962C8B-B14F-4D97-AF65-F5344CB8AC3E}">
        <p14:creationId xmlns:p14="http://schemas.microsoft.com/office/powerpoint/2010/main" val="1270362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2053"/>
                                        </p:tgtEl>
                                        <p:attrNameLst>
                                          <p:attrName>style.visibility</p:attrName>
                                        </p:attrNameLst>
                                      </p:cBhvr>
                                      <p:to>
                                        <p:strVal val="visible"/>
                                      </p:to>
                                    </p:set>
                                    <p:animEffect transition="in" filter="dissolve">
                                      <p:cBhvr>
                                        <p:cTn id="7" dur="500"/>
                                        <p:tgtEl>
                                          <p:spTgt spid="64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p:cNvSpPr>
            <a:spLocks noGrp="1"/>
          </p:cNvSpPr>
          <p:nvPr>
            <p:ph type="title"/>
          </p:nvPr>
        </p:nvSpPr>
        <p:spPr/>
        <p:txBody>
          <a:bodyPr>
            <a:normAutofit/>
          </a:bodyPr>
          <a:lstStyle/>
          <a:p>
            <a:r>
              <a:rPr lang="en-US" dirty="0">
                <a:ea typeface="ＭＳ Ｐゴシック" pitchFamily="-65" charset="-128"/>
              </a:rPr>
              <a:t>Welcome to </a:t>
            </a:r>
            <a:r>
              <a:rPr lang="en-US" dirty="0"/>
              <a:t>Experienced  Administrators Webinar</a:t>
            </a:r>
            <a:endParaRPr lang="en-US" dirty="0">
              <a:ea typeface="ＭＳ Ｐゴシック" pitchFamily="-65" charset="-128"/>
            </a:endParaRPr>
          </a:p>
        </p:txBody>
      </p:sp>
      <p:pic>
        <p:nvPicPr>
          <p:cNvPr id="39939" name="Content Placeholder 7" descr="two preschoolers riding bikes&#10;&#10;Description generated with high confidenc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0750" y="2242344"/>
            <a:ext cx="4762500" cy="3562350"/>
          </a:xfrm>
        </p:spPr>
      </p:pic>
      <p:sp>
        <p:nvSpPr>
          <p:cNvPr id="6" name="Footer Placeholder 5"/>
          <p:cNvSpPr>
            <a:spLocks noGrp="1"/>
          </p:cNvSpPr>
          <p:nvPr>
            <p:ph type="ftr" sz="quarter" idx="11"/>
          </p:nvPr>
        </p:nvSpPr>
        <p:spPr/>
        <p:txBody>
          <a:bodyPr/>
          <a:lstStyle/>
          <a:p>
            <a:pPr>
              <a:defRPr/>
            </a:pPr>
            <a:r>
              <a:rPr lang="en-US" b="0" dirty="0">
                <a:latin typeface="Arial" pitchFamily="-1" charset="0"/>
              </a:rPr>
              <a:t>© 2018 California Department of Education</a:t>
            </a:r>
            <a:endParaRPr lang="en-US" b="0" dirty="0"/>
          </a:p>
        </p:txBody>
      </p:sp>
      <p:sp>
        <p:nvSpPr>
          <p:cNvPr id="3" name="Slide Number Placeholder 2">
            <a:extLst>
              <a:ext uri="{FF2B5EF4-FFF2-40B4-BE49-F238E27FC236}">
                <a16:creationId xmlns:a16="http://schemas.microsoft.com/office/drawing/2014/main" id="{74ED1D39-F91D-4426-85B3-AF66E3AE5A02}"/>
              </a:ext>
            </a:extLst>
          </p:cNvPr>
          <p:cNvSpPr>
            <a:spLocks noGrp="1"/>
          </p:cNvSpPr>
          <p:nvPr>
            <p:ph type="sldNum" sz="quarter" idx="12"/>
          </p:nvPr>
        </p:nvSpPr>
        <p:spPr/>
        <p:txBody>
          <a:bodyPr/>
          <a:lstStyle/>
          <a:p>
            <a:pPr algn="ctr"/>
            <a:fld id="{F602482B-41C7-0148-9411-7F894982A34B}" type="slidenum">
              <a:rPr lang="en-US" smtClean="0"/>
              <a:pPr algn="ctr"/>
              <a:t>2</a:t>
            </a:fld>
            <a:endParaRPr lang="en-US" dirty="0"/>
          </a:p>
        </p:txBody>
      </p:sp>
    </p:spTree>
    <p:extLst>
      <p:ext uri="{BB962C8B-B14F-4D97-AF65-F5344CB8AC3E}">
        <p14:creationId xmlns:p14="http://schemas.microsoft.com/office/powerpoint/2010/main" val="1237744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type="title" sz="quarter"/>
          </p:nvPr>
        </p:nvSpPr>
        <p:spPr/>
        <p:txBody>
          <a:bodyPr/>
          <a:lstStyle/>
          <a:p>
            <a:pPr eaLnBrk="1" hangingPunct="1"/>
            <a:r>
              <a:rPr lang="en-US" dirty="0"/>
              <a:t>DRDP data is compiled…</a:t>
            </a:r>
          </a:p>
        </p:txBody>
      </p:sp>
      <p:sp>
        <p:nvSpPr>
          <p:cNvPr id="65541" name="Rectangle 3"/>
          <p:cNvSpPr>
            <a:spLocks noGrp="1" noChangeArrowheads="1"/>
          </p:cNvSpPr>
          <p:nvPr>
            <p:ph sz="quarter" idx="1"/>
          </p:nvPr>
        </p:nvSpPr>
        <p:spPr>
          <a:xfrm>
            <a:off x="956912" y="1917182"/>
            <a:ext cx="3877823" cy="2171700"/>
          </a:xfrm>
        </p:spPr>
        <p:txBody>
          <a:bodyPr>
            <a:normAutofit fontScale="55000" lnSpcReduction="20000"/>
          </a:bodyPr>
          <a:lstStyle/>
          <a:p>
            <a:pPr eaLnBrk="1" hangingPunct="1">
              <a:buFontTx/>
              <a:buNone/>
            </a:pPr>
            <a:r>
              <a:rPr lang="en-US" sz="5100" dirty="0"/>
              <a:t>… by site</a:t>
            </a:r>
          </a:p>
          <a:p>
            <a:pPr eaLnBrk="1" hangingPunct="1">
              <a:buFontTx/>
              <a:buNone/>
            </a:pPr>
            <a:endParaRPr lang="en-US" dirty="0"/>
          </a:p>
          <a:p>
            <a:pPr eaLnBrk="1" hangingPunct="1">
              <a:buFontTx/>
              <a:buNone/>
            </a:pPr>
            <a:r>
              <a:rPr lang="en-US" dirty="0"/>
              <a:t>	</a:t>
            </a:r>
          </a:p>
          <a:p>
            <a:pPr eaLnBrk="1" hangingPunct="1">
              <a:buFontTx/>
              <a:buNone/>
            </a:pPr>
            <a:r>
              <a:rPr lang="en-US" dirty="0"/>
              <a:t>			</a:t>
            </a:r>
          </a:p>
          <a:p>
            <a:pPr eaLnBrk="1" hangingPunct="1">
              <a:buFontTx/>
              <a:buNone/>
            </a:pPr>
            <a:r>
              <a:rPr lang="en-US" dirty="0"/>
              <a:t>			</a:t>
            </a:r>
          </a:p>
        </p:txBody>
      </p:sp>
      <p:sp>
        <p:nvSpPr>
          <p:cNvPr id="3" name="Content Placeholder 2">
            <a:extLst>
              <a:ext uri="{FF2B5EF4-FFF2-40B4-BE49-F238E27FC236}">
                <a16:creationId xmlns:a16="http://schemas.microsoft.com/office/drawing/2014/main" id="{EC4A3042-8079-4C74-897C-F937933B48B4}"/>
              </a:ext>
            </a:extLst>
          </p:cNvPr>
          <p:cNvSpPr>
            <a:spLocks noGrp="1"/>
          </p:cNvSpPr>
          <p:nvPr>
            <p:ph sz="quarter" idx="2"/>
          </p:nvPr>
        </p:nvSpPr>
        <p:spPr>
          <a:xfrm>
            <a:off x="2226763" y="2427825"/>
            <a:ext cx="3877823" cy="2171700"/>
          </a:xfrm>
        </p:spPr>
        <p:txBody>
          <a:bodyPr/>
          <a:lstStyle/>
          <a:p>
            <a:pPr marL="0" indent="0">
              <a:buNone/>
            </a:pPr>
            <a:r>
              <a:rPr lang="en-US" dirty="0"/>
              <a:t>…by program</a:t>
            </a:r>
          </a:p>
          <a:p>
            <a:endParaRPr lang="en-US" dirty="0"/>
          </a:p>
        </p:txBody>
      </p:sp>
      <p:sp>
        <p:nvSpPr>
          <p:cNvPr id="4" name="Content Placeholder 3">
            <a:extLst>
              <a:ext uri="{FF2B5EF4-FFF2-40B4-BE49-F238E27FC236}">
                <a16:creationId xmlns:a16="http://schemas.microsoft.com/office/drawing/2014/main" id="{7CC7A564-DDB7-42B9-8B6A-5ED6A5676894}"/>
              </a:ext>
            </a:extLst>
          </p:cNvPr>
          <p:cNvSpPr>
            <a:spLocks noGrp="1"/>
          </p:cNvSpPr>
          <p:nvPr>
            <p:ph sz="quarter" idx="3"/>
          </p:nvPr>
        </p:nvSpPr>
        <p:spPr>
          <a:xfrm>
            <a:off x="3767726" y="3122513"/>
            <a:ext cx="3877823" cy="2171700"/>
          </a:xfrm>
        </p:spPr>
        <p:txBody>
          <a:bodyPr/>
          <a:lstStyle/>
          <a:p>
            <a:pPr marL="0" indent="0">
              <a:buNone/>
            </a:pPr>
            <a:r>
              <a:rPr lang="en-US" dirty="0"/>
              <a:t>…by age group</a:t>
            </a:r>
          </a:p>
          <a:p>
            <a:endParaRPr lang="en-US" dirty="0"/>
          </a:p>
        </p:txBody>
      </p:sp>
      <p:sp>
        <p:nvSpPr>
          <p:cNvPr id="5" name="Content Placeholder 4">
            <a:extLst>
              <a:ext uri="{FF2B5EF4-FFF2-40B4-BE49-F238E27FC236}">
                <a16:creationId xmlns:a16="http://schemas.microsoft.com/office/drawing/2014/main" id="{CC3F612F-08B7-41FC-B059-FFB980C0FEE5}"/>
              </a:ext>
            </a:extLst>
          </p:cNvPr>
          <p:cNvSpPr>
            <a:spLocks noGrp="1"/>
          </p:cNvSpPr>
          <p:nvPr>
            <p:ph sz="quarter" idx="4"/>
          </p:nvPr>
        </p:nvSpPr>
        <p:spPr>
          <a:xfrm>
            <a:off x="5037577" y="3925125"/>
            <a:ext cx="3877823" cy="2171700"/>
          </a:xfrm>
        </p:spPr>
        <p:txBody>
          <a:bodyPr/>
          <a:lstStyle/>
          <a:p>
            <a:pPr marL="0" indent="0">
              <a:buNone/>
            </a:pPr>
            <a:r>
              <a:rPr lang="en-US" dirty="0"/>
              <a:t>…by contract</a:t>
            </a:r>
          </a:p>
        </p:txBody>
      </p:sp>
      <p:sp>
        <p:nvSpPr>
          <p:cNvPr id="2" name="Slide Number Placeholder 1">
            <a:extLst>
              <a:ext uri="{FF2B5EF4-FFF2-40B4-BE49-F238E27FC236}">
                <a16:creationId xmlns:a16="http://schemas.microsoft.com/office/drawing/2014/main" id="{0982B7AA-4289-4C49-8836-EA4BB5EB92D8}"/>
              </a:ext>
            </a:extLst>
          </p:cNvPr>
          <p:cNvSpPr>
            <a:spLocks noGrp="1"/>
          </p:cNvSpPr>
          <p:nvPr>
            <p:ph type="sldNum" sz="quarter" idx="10"/>
          </p:nvPr>
        </p:nvSpPr>
        <p:spPr/>
        <p:txBody>
          <a:bodyPr/>
          <a:lstStyle/>
          <a:p>
            <a:fld id="{8CFE2122-844E-6E46-9646-1700CDD6F681}" type="slidenum">
              <a:rPr lang="en-US" smtClean="0"/>
              <a:pPr/>
              <a:t>20</a:t>
            </a:fld>
            <a:endParaRPr lang="en-US" dirty="0"/>
          </a:p>
        </p:txBody>
      </p:sp>
      <p:sp>
        <p:nvSpPr>
          <p:cNvPr id="6" name="Footer Placeholder 5"/>
          <p:cNvSpPr>
            <a:spLocks noGrp="1"/>
          </p:cNvSpPr>
          <p:nvPr>
            <p:ph type="ftr" sz="quarter" idx="4294967295"/>
          </p:nvPr>
        </p:nvSpPr>
        <p:spPr/>
        <p:txBody>
          <a:bodyPr/>
          <a:lstStyle/>
          <a:p>
            <a:pPr>
              <a:defRPr/>
            </a:pPr>
            <a:r>
              <a:rPr lang="en-US" dirty="0"/>
              <a:t>© 2018 California Department of Education</a:t>
            </a:r>
          </a:p>
        </p:txBody>
      </p:sp>
      <p:pic>
        <p:nvPicPr>
          <p:cNvPr id="65542" name="Picture 5" descr="school with children&#10;&#10;Description generated with low confidenc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917237" y="1498559"/>
            <a:ext cx="1560513" cy="1371600"/>
          </a:xfrm>
          <a:prstGeom prst="rect">
            <a:avLst/>
          </a:prstGeom>
          <a:noFill/>
          <a:ln w="9525">
            <a:noFill/>
            <a:miter lim="800000"/>
            <a:headEnd/>
            <a:tailEnd/>
          </a:ln>
        </p:spPr>
      </p:pic>
      <p:pic>
        <p:nvPicPr>
          <p:cNvPr id="65543" name="Picture 6" descr="A drawing of a cartoon character&#10;&#10;Description generated with medium confidenc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96075" y="3913339"/>
            <a:ext cx="1701800" cy="1304925"/>
          </a:xfrm>
          <a:prstGeom prst="rect">
            <a:avLst/>
          </a:prstGeom>
          <a:noFill/>
          <a:ln w="12700">
            <a:noFill/>
            <a:miter lim="800000"/>
            <a:headEnd/>
            <a:tailEnd/>
          </a:ln>
        </p:spPr>
      </p:pic>
    </p:spTree>
    <p:extLst>
      <p:ext uri="{BB962C8B-B14F-4D97-AF65-F5344CB8AC3E}">
        <p14:creationId xmlns:p14="http://schemas.microsoft.com/office/powerpoint/2010/main" val="409626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4"/>
          <p:cNvSpPr>
            <a:spLocks noGrp="1"/>
          </p:cNvSpPr>
          <p:nvPr>
            <p:ph type="title"/>
          </p:nvPr>
        </p:nvSpPr>
        <p:spPr/>
        <p:txBody>
          <a:bodyPr>
            <a:normAutofit/>
          </a:bodyPr>
          <a:lstStyle/>
          <a:p>
            <a:br>
              <a:rPr lang="en-US" dirty="0">
                <a:ea typeface="ＭＳ Ｐゴシック" pitchFamily="-1" charset="-128"/>
                <a:cs typeface="ＭＳ Ｐゴシック" pitchFamily="-1" charset="-128"/>
              </a:rPr>
            </a:br>
            <a:r>
              <a:rPr lang="en-US" dirty="0">
                <a:ea typeface="ＭＳ Ｐゴシック" pitchFamily="-1" charset="-128"/>
                <a:cs typeface="ＭＳ Ｐゴシック" pitchFamily="-1" charset="-128"/>
              </a:rPr>
              <a:t>DRDPtech</a:t>
            </a:r>
            <a:r>
              <a:rPr lang="en-US" baseline="30000" dirty="0">
                <a:ea typeface="ＭＳ Ｐゴシック" pitchFamily="-1" charset="-128"/>
                <a:cs typeface="ＭＳ Ｐゴシック" pitchFamily="-1" charset="-128"/>
              </a:rPr>
              <a:t>©</a:t>
            </a:r>
            <a:endParaRPr lang="en-US" dirty="0">
              <a:ea typeface="ＭＳ Ｐゴシック" pitchFamily="-1" charset="-128"/>
              <a:cs typeface="ＭＳ Ｐゴシック" pitchFamily="-1" charset="-128"/>
            </a:endParaRPr>
          </a:p>
        </p:txBody>
      </p:sp>
      <p:pic>
        <p:nvPicPr>
          <p:cNvPr id="7" name="Content Placeholder 6">
            <a:extLst>
              <a:ext uri="{FF2B5EF4-FFF2-40B4-BE49-F238E27FC236}">
                <a16:creationId xmlns:a16="http://schemas.microsoft.com/office/drawing/2014/main" id="{5F1CA7F9-19A0-D447-A4AE-BB5AE07ABC15}"/>
              </a:ext>
            </a:extLst>
          </p:cNvPr>
          <p:cNvPicPr>
            <a:picLocks noGrp="1" noChangeAspect="1"/>
          </p:cNvPicPr>
          <p:nvPr>
            <p:ph idx="1"/>
          </p:nvPr>
        </p:nvPicPr>
        <p:blipFill>
          <a:blip r:embed="rId3"/>
          <a:stretch>
            <a:fillRect/>
          </a:stretch>
        </p:blipFill>
        <p:spPr>
          <a:xfrm>
            <a:off x="1123973" y="2011363"/>
            <a:ext cx="6896053" cy="4024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50AFAD93-7B43-459D-A1AD-AE47371E22A8}"/>
              </a:ext>
            </a:extLst>
          </p:cNvPr>
          <p:cNvSpPr>
            <a:spLocks noGrp="1"/>
          </p:cNvSpPr>
          <p:nvPr>
            <p:ph type="sldNum" sz="quarter" idx="12"/>
          </p:nvPr>
        </p:nvSpPr>
        <p:spPr/>
        <p:txBody>
          <a:bodyPr/>
          <a:lstStyle/>
          <a:p>
            <a:pPr algn="ctr"/>
            <a:fld id="{F602482B-41C7-0148-9411-7F894982A34B}" type="slidenum">
              <a:rPr lang="en-US" smtClean="0"/>
              <a:pPr algn="ctr"/>
              <a:t>21</a:t>
            </a:fld>
            <a:endParaRPr lang="en-US" dirty="0"/>
          </a:p>
        </p:txBody>
      </p:sp>
    </p:spTree>
    <p:extLst>
      <p:ext uri="{BB962C8B-B14F-4D97-AF65-F5344CB8AC3E}">
        <p14:creationId xmlns:p14="http://schemas.microsoft.com/office/powerpoint/2010/main" val="1695287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z="4000" dirty="0">
                <a:ea typeface="ＭＳ Ｐゴシック" pitchFamily="-1" charset="-128"/>
                <a:cs typeface="ＭＳ Ｐゴシック" pitchFamily="-1" charset="-128"/>
              </a:rPr>
              <a:t>Use the appropriate DRDP</a:t>
            </a:r>
            <a:r>
              <a:rPr lang="en-US" sz="4000" i="1" dirty="0">
                <a:ea typeface="ＭＳ Ｐゴシック" pitchFamily="-1" charset="-128"/>
                <a:cs typeface="ＭＳ Ｐゴシック" pitchFamily="-1" charset="-128"/>
              </a:rPr>
              <a:t> </a:t>
            </a:r>
            <a:r>
              <a:rPr lang="en-US" sz="4000" dirty="0">
                <a:ea typeface="ＭＳ Ｐゴシック" pitchFamily="-1" charset="-128"/>
                <a:cs typeface="ＭＳ Ｐゴシック" pitchFamily="-1" charset="-128"/>
              </a:rPr>
              <a:t>Group Data Reports within DRDPtech</a:t>
            </a:r>
          </a:p>
        </p:txBody>
      </p:sp>
      <p:sp>
        <p:nvSpPr>
          <p:cNvPr id="67587" name="Rectangle 3"/>
          <p:cNvSpPr>
            <a:spLocks noGrp="1" noChangeArrowheads="1"/>
          </p:cNvSpPr>
          <p:nvPr>
            <p:ph idx="1"/>
          </p:nvPr>
        </p:nvSpPr>
        <p:spPr/>
        <p:txBody>
          <a:bodyPr/>
          <a:lstStyle/>
          <a:p>
            <a:pPr eaLnBrk="1" hangingPunct="1"/>
            <a:r>
              <a:rPr lang="en-US" sz="2800" dirty="0">
                <a:ea typeface="ＭＳ Ｐゴシック" pitchFamily="-1" charset="-128"/>
                <a:cs typeface="ＭＳ Ｐゴシック" pitchFamily="-1" charset="-128"/>
              </a:rPr>
              <a:t>DRDP 2015 (IT)–Birth-35 months</a:t>
            </a:r>
          </a:p>
          <a:p>
            <a:pPr eaLnBrk="1" hangingPunct="1"/>
            <a:r>
              <a:rPr lang="en-US" sz="2800" dirty="0">
                <a:ea typeface="ＭＳ Ｐゴシック" pitchFamily="-1" charset="-128"/>
                <a:cs typeface="ＭＳ Ｐゴシック" pitchFamily="-1" charset="-128"/>
              </a:rPr>
              <a:t>DRDP 2015 (PS)–36 months</a:t>
            </a:r>
            <a:r>
              <a:rPr lang="en-US" sz="2800" i="1" dirty="0">
                <a:ea typeface="ＭＳ Ｐゴシック" pitchFamily="-1" charset="-128"/>
                <a:cs typeface="ＭＳ Ｐゴシック" pitchFamily="-1" charset="-128"/>
              </a:rPr>
              <a:t>-</a:t>
            </a:r>
            <a:r>
              <a:rPr lang="en-US" sz="2800" dirty="0">
                <a:ea typeface="ＭＳ Ｐゴシック" pitchFamily="-1" charset="-128"/>
                <a:cs typeface="ＭＳ Ｐゴシック" pitchFamily="-1" charset="-128"/>
              </a:rPr>
              <a:t>Kindergarten</a:t>
            </a:r>
          </a:p>
          <a:p>
            <a:pPr eaLnBrk="1" hangingPunct="1"/>
            <a:r>
              <a:rPr lang="en-US" sz="2800" dirty="0">
                <a:ea typeface="ＭＳ Ｐゴシック" pitchFamily="-1" charset="-128"/>
                <a:cs typeface="ＭＳ Ｐゴシック" pitchFamily="-1" charset="-128"/>
              </a:rPr>
              <a:t>DRDP-K–Transitional Kindergarten</a:t>
            </a:r>
          </a:p>
          <a:p>
            <a:pPr eaLnBrk="1" hangingPunct="1"/>
            <a:r>
              <a:rPr lang="en-US" sz="2800" dirty="0">
                <a:ea typeface="ＭＳ Ｐゴシック" pitchFamily="-1" charset="-128"/>
                <a:cs typeface="ＭＳ Ｐゴシック" pitchFamily="-1" charset="-128"/>
              </a:rPr>
              <a:t>DRDP (SA)–Kindergarten-12 years</a:t>
            </a:r>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67590" name="Rectangle 7"/>
          <p:cNvSpPr>
            <a:spLocks noChangeArrowheads="1"/>
          </p:cNvSpPr>
          <p:nvPr/>
        </p:nvSpPr>
        <p:spPr bwMode="auto">
          <a:xfrm>
            <a:off x="9790113" y="-889000"/>
            <a:ext cx="184150" cy="1006475"/>
          </a:xfrm>
          <a:prstGeom prst="rect">
            <a:avLst/>
          </a:prstGeom>
          <a:noFill/>
          <a:ln w="9525">
            <a:noFill/>
            <a:miter lim="800000"/>
            <a:headEnd/>
            <a:tailEnd/>
          </a:ln>
        </p:spPr>
        <p:txBody>
          <a:bodyPr wrap="none">
            <a:prstTxWarp prst="textNoShape">
              <a:avLst/>
            </a:prstTxWarp>
            <a:spAutoFit/>
          </a:bodyPr>
          <a:lstStyle/>
          <a:p>
            <a:endParaRPr lang="en-US" b="1" dirty="0"/>
          </a:p>
        </p:txBody>
      </p:sp>
      <p:sp>
        <p:nvSpPr>
          <p:cNvPr id="2" name="Slide Number Placeholder 1">
            <a:extLst>
              <a:ext uri="{FF2B5EF4-FFF2-40B4-BE49-F238E27FC236}">
                <a16:creationId xmlns:a16="http://schemas.microsoft.com/office/drawing/2014/main" id="{96A35931-4153-49FA-8AD3-2DA6D4B726A0}"/>
              </a:ext>
            </a:extLst>
          </p:cNvPr>
          <p:cNvSpPr>
            <a:spLocks noGrp="1"/>
          </p:cNvSpPr>
          <p:nvPr>
            <p:ph type="sldNum" sz="quarter" idx="12"/>
          </p:nvPr>
        </p:nvSpPr>
        <p:spPr/>
        <p:txBody>
          <a:bodyPr/>
          <a:lstStyle/>
          <a:p>
            <a:pPr algn="ctr"/>
            <a:fld id="{F602482B-41C7-0148-9411-7F894982A34B}" type="slidenum">
              <a:rPr lang="en-US" smtClean="0"/>
              <a:pPr algn="ctr"/>
              <a:t>22</a:t>
            </a:fld>
            <a:endParaRPr lang="en-US" dirty="0"/>
          </a:p>
        </p:txBody>
      </p:sp>
    </p:spTree>
    <p:extLst>
      <p:ext uri="{BB962C8B-B14F-4D97-AF65-F5344CB8AC3E}">
        <p14:creationId xmlns:p14="http://schemas.microsoft.com/office/powerpoint/2010/main" val="3853349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sz="quarter"/>
          </p:nvPr>
        </p:nvSpPr>
        <p:spPr/>
        <p:txBody>
          <a:bodyPr/>
          <a:lstStyle/>
          <a:p>
            <a:pPr eaLnBrk="1" hangingPunct="1"/>
            <a:r>
              <a:rPr lang="en-US" dirty="0">
                <a:ea typeface="ＭＳ Ｐゴシック" pitchFamily="-111" charset="-128"/>
                <a:cs typeface="ＭＳ Ｐゴシック" pitchFamily="-111" charset="-128"/>
              </a:rPr>
              <a:t>Analyzing Group Data </a:t>
            </a:r>
          </a:p>
        </p:txBody>
      </p:sp>
      <p:sp>
        <p:nvSpPr>
          <p:cNvPr id="140292" name="Content Placeholder 2"/>
          <p:cNvSpPr>
            <a:spLocks noGrp="1"/>
          </p:cNvSpPr>
          <p:nvPr>
            <p:ph sz="quarter" idx="1"/>
          </p:nvPr>
        </p:nvSpPr>
        <p:spPr>
          <a:xfrm>
            <a:off x="685800" y="1600200"/>
            <a:ext cx="8110470" cy="2171700"/>
          </a:xfrm>
        </p:spPr>
        <p:txBody>
          <a:bodyPr>
            <a:noAutofit/>
          </a:bodyPr>
          <a:lstStyle/>
          <a:p>
            <a:r>
              <a:rPr lang="en-US" dirty="0">
                <a:ea typeface="ＭＳ Ｐゴシック" pitchFamily="-111" charset="-128"/>
                <a:cs typeface="ＭＳ Ｐゴシック" pitchFamily="-111" charset="-128"/>
              </a:rPr>
              <a:t>Use the data provided from DRDPtech to discover more about your program.</a:t>
            </a:r>
          </a:p>
          <a:p>
            <a:pPr eaLnBrk="1" hangingPunct="1"/>
            <a:endParaRPr lang="en-US" sz="2400" dirty="0">
              <a:ea typeface="ＭＳ Ｐゴシック" pitchFamily="-111" charset="-128"/>
              <a:cs typeface="ＭＳ Ｐゴシック" pitchFamily="-111" charset="-128"/>
            </a:endParaRPr>
          </a:p>
        </p:txBody>
      </p:sp>
      <p:sp>
        <p:nvSpPr>
          <p:cNvPr id="2" name="Slide Number Placeholder 1">
            <a:extLst>
              <a:ext uri="{FF2B5EF4-FFF2-40B4-BE49-F238E27FC236}">
                <a16:creationId xmlns:a16="http://schemas.microsoft.com/office/drawing/2014/main" id="{101B494F-9220-4E2A-AA3E-D4137199285F}"/>
              </a:ext>
            </a:extLst>
          </p:cNvPr>
          <p:cNvSpPr>
            <a:spLocks noGrp="1"/>
          </p:cNvSpPr>
          <p:nvPr>
            <p:ph type="sldNum" sz="quarter" idx="10"/>
          </p:nvPr>
        </p:nvSpPr>
        <p:spPr/>
        <p:txBody>
          <a:bodyPr/>
          <a:lstStyle/>
          <a:p>
            <a:fld id="{F602482B-41C7-0148-9411-7F894982A34B}" type="slidenum">
              <a:rPr lang="en-US" smtClean="0"/>
              <a:t>23</a:t>
            </a:fld>
            <a:endParaRPr lang="en-US" dirty="0"/>
          </a:p>
        </p:txBody>
      </p:sp>
      <p:sp>
        <p:nvSpPr>
          <p:cNvPr id="7" name="Footer Placeholder 6"/>
          <p:cNvSpPr>
            <a:spLocks noGrp="1"/>
          </p:cNvSpPr>
          <p:nvPr>
            <p:ph type="ftr" sz="quarter" idx="4294967295"/>
          </p:nvPr>
        </p:nvSpPr>
        <p:spPr/>
        <p:txBody>
          <a:bodyPr/>
          <a:lstStyle/>
          <a:p>
            <a:pPr>
              <a:defRPr/>
            </a:pPr>
            <a:r>
              <a:rPr lang="en-US" dirty="0">
                <a:latin typeface="Arial" pitchFamily="-1" charset="0"/>
              </a:rPr>
              <a:t>© 2018 California Department of Education</a:t>
            </a:r>
            <a:endParaRPr lang="en-US" dirty="0"/>
          </a:p>
        </p:txBody>
      </p:sp>
      <p:sp>
        <p:nvSpPr>
          <p:cNvPr id="3" name="TextBox 2"/>
          <p:cNvSpPr txBox="1"/>
          <p:nvPr/>
        </p:nvSpPr>
        <p:spPr>
          <a:xfrm>
            <a:off x="7697735" y="6068125"/>
            <a:ext cx="184666" cy="369332"/>
          </a:xfrm>
          <a:prstGeom prst="rect">
            <a:avLst/>
          </a:prstGeom>
          <a:noFill/>
        </p:spPr>
        <p:txBody>
          <a:bodyPr wrap="none" rtlCol="0">
            <a:spAutoFit/>
          </a:bodyPr>
          <a:lstStyle/>
          <a:p>
            <a:endParaRPr lang="en-US" dirty="0"/>
          </a:p>
        </p:txBody>
      </p:sp>
      <p:pic>
        <p:nvPicPr>
          <p:cNvPr id="10" name="Content Placeholder 9">
            <a:extLst>
              <a:ext uri="{FF2B5EF4-FFF2-40B4-BE49-F238E27FC236}">
                <a16:creationId xmlns:a16="http://schemas.microsoft.com/office/drawing/2014/main" id="{6EFF5568-7266-2C4B-B98E-AD1DA0478603}"/>
              </a:ext>
            </a:extLst>
          </p:cNvPr>
          <p:cNvPicPr>
            <a:picLocks noGrp="1" noChangeAspect="1"/>
          </p:cNvPicPr>
          <p:nvPr>
            <p:ph sz="quarter" idx="2"/>
          </p:nvPr>
        </p:nvPicPr>
        <p:blipFill>
          <a:blip r:embed="rId3"/>
          <a:stretch>
            <a:fillRect/>
          </a:stretch>
        </p:blipFill>
        <p:spPr>
          <a:xfrm>
            <a:off x="390767" y="2548328"/>
            <a:ext cx="4199895" cy="3102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Content Placeholder 11">
            <a:extLst>
              <a:ext uri="{FF2B5EF4-FFF2-40B4-BE49-F238E27FC236}">
                <a16:creationId xmlns:a16="http://schemas.microsoft.com/office/drawing/2014/main" id="{32509BB7-C51D-F240-9F1A-E06AD31B3D6E}"/>
              </a:ext>
            </a:extLst>
          </p:cNvPr>
          <p:cNvPicPr>
            <a:picLocks noGrp="1" noChangeAspect="1"/>
          </p:cNvPicPr>
          <p:nvPr>
            <p:ph sz="quarter" idx="4"/>
          </p:nvPr>
        </p:nvPicPr>
        <p:blipFill>
          <a:blip r:embed="rId4"/>
          <a:stretch>
            <a:fillRect/>
          </a:stretch>
        </p:blipFill>
        <p:spPr>
          <a:xfrm>
            <a:off x="4904594" y="3090888"/>
            <a:ext cx="3706006" cy="2930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18593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426554" y="0"/>
            <a:ext cx="7886700" cy="960438"/>
          </a:xfrm>
        </p:spPr>
        <p:txBody>
          <a:bodyPr>
            <a:noAutofit/>
          </a:bodyPr>
          <a:lstStyle/>
          <a:p>
            <a:pPr eaLnBrk="1" hangingPunct="1"/>
            <a:r>
              <a:rPr lang="en-US" sz="4000" dirty="0">
                <a:latin typeface="Arial" charset="0"/>
                <a:ea typeface="ＭＳ Ｐゴシック" charset="0"/>
                <a:cs typeface="ＭＳ Ｐゴシック" charset="0"/>
              </a:rPr>
              <a:t>Questions to Ask About the Data </a:t>
            </a:r>
          </a:p>
        </p:txBody>
      </p:sp>
      <p:sp>
        <p:nvSpPr>
          <p:cNvPr id="59395" name="Content Placeholder 2"/>
          <p:cNvSpPr>
            <a:spLocks noGrp="1"/>
          </p:cNvSpPr>
          <p:nvPr>
            <p:ph sz="half" idx="2"/>
          </p:nvPr>
        </p:nvSpPr>
        <p:spPr>
          <a:xfrm>
            <a:off x="4369904" y="1690689"/>
            <a:ext cx="4343400" cy="4495800"/>
          </a:xfrm>
        </p:spPr>
        <p:txBody>
          <a:bodyPr>
            <a:noAutofit/>
          </a:bodyPr>
          <a:lstStyle/>
          <a:p>
            <a:pPr eaLnBrk="1" hangingPunct="1">
              <a:spcBef>
                <a:spcPts val="0"/>
              </a:spcBef>
              <a:spcAft>
                <a:spcPts val="1200"/>
              </a:spcAft>
              <a:buFont typeface="Arial" panose="020B0604020202020204" pitchFamily="34" charset="0"/>
              <a:buChar char="•"/>
            </a:pPr>
            <a:r>
              <a:rPr lang="en-US" sz="2400" dirty="0">
                <a:latin typeface="Arial" charset="0"/>
                <a:ea typeface="ＭＳ Ｐゴシック" charset="0"/>
                <a:cs typeface="ＭＳ Ｐゴシック" charset="0"/>
              </a:rPr>
              <a:t>What does the data show? </a:t>
            </a:r>
          </a:p>
          <a:p>
            <a:pPr eaLnBrk="1" hangingPunct="1">
              <a:spcBef>
                <a:spcPts val="0"/>
              </a:spcBef>
              <a:spcAft>
                <a:spcPts val="1200"/>
              </a:spcAft>
              <a:buFont typeface="Arial" panose="020B0604020202020204" pitchFamily="34" charset="0"/>
              <a:buChar char="•"/>
            </a:pPr>
            <a:r>
              <a:rPr lang="en-US" sz="2400" dirty="0">
                <a:latin typeface="Arial" charset="0"/>
                <a:ea typeface="ＭＳ Ｐゴシック" charset="0"/>
                <a:cs typeface="ＭＳ Ｐゴシック" charset="0"/>
              </a:rPr>
              <a:t>What areas of strength can be seen? </a:t>
            </a:r>
          </a:p>
          <a:p>
            <a:pPr eaLnBrk="1" hangingPunct="1">
              <a:spcBef>
                <a:spcPts val="0"/>
              </a:spcBef>
              <a:spcAft>
                <a:spcPts val="1200"/>
              </a:spcAft>
              <a:buFont typeface="Arial" panose="020B0604020202020204" pitchFamily="34" charset="0"/>
              <a:buChar char="•"/>
            </a:pPr>
            <a:r>
              <a:rPr lang="en-US" sz="2400" dirty="0">
                <a:latin typeface="Arial" charset="0"/>
                <a:ea typeface="ＭＳ Ｐゴシック" charset="0"/>
                <a:cs typeface="ＭＳ Ｐゴシック" charset="0"/>
              </a:rPr>
              <a:t>What areas need more support?</a:t>
            </a:r>
          </a:p>
          <a:p>
            <a:pPr eaLnBrk="1" hangingPunct="1">
              <a:spcBef>
                <a:spcPts val="0"/>
              </a:spcBef>
              <a:spcAft>
                <a:spcPts val="1200"/>
              </a:spcAft>
              <a:buFont typeface="Arial" panose="020B0604020202020204" pitchFamily="34" charset="0"/>
              <a:buChar char="•"/>
            </a:pPr>
            <a:r>
              <a:rPr lang="en-US" sz="2400" dirty="0">
                <a:latin typeface="Arial" charset="0"/>
                <a:ea typeface="ＭＳ Ｐゴシック" charset="0"/>
                <a:cs typeface="ＭＳ Ｐゴシック" charset="0"/>
              </a:rPr>
              <a:t>What strategies were used?</a:t>
            </a:r>
          </a:p>
          <a:p>
            <a:pPr eaLnBrk="1" hangingPunct="1">
              <a:spcBef>
                <a:spcPts val="0"/>
              </a:spcBef>
              <a:spcAft>
                <a:spcPts val="1200"/>
              </a:spcAft>
              <a:buFont typeface="Arial" panose="020B0604020202020204" pitchFamily="34" charset="0"/>
              <a:buChar char="•"/>
            </a:pPr>
            <a:r>
              <a:rPr lang="en-US" sz="2400" dirty="0">
                <a:latin typeface="Arial" charset="0"/>
                <a:ea typeface="ＭＳ Ｐゴシック" charset="0"/>
                <a:cs typeface="ＭＳ Ｐゴシック" charset="0"/>
              </a:rPr>
              <a:t>Do I need to make changes in the environment?</a:t>
            </a:r>
          </a:p>
          <a:p>
            <a:pPr eaLnBrk="1" hangingPunct="1">
              <a:spcBef>
                <a:spcPts val="0"/>
              </a:spcBef>
              <a:spcAft>
                <a:spcPts val="1200"/>
              </a:spcAft>
              <a:buFont typeface="Arial" panose="020B0604020202020204" pitchFamily="34" charset="0"/>
              <a:buChar char="•"/>
            </a:pPr>
            <a:r>
              <a:rPr lang="en-US" sz="2400" dirty="0">
                <a:latin typeface="Arial" charset="0"/>
                <a:ea typeface="ＭＳ Ｐゴシック" charset="0"/>
                <a:cs typeface="ＭＳ Ｐゴシック" charset="0"/>
              </a:rPr>
              <a:t>What should I do next?</a:t>
            </a:r>
          </a:p>
        </p:txBody>
      </p:sp>
      <p:sp>
        <p:nvSpPr>
          <p:cNvPr id="3" name="Slide Number Placeholder 2"/>
          <p:cNvSpPr>
            <a:spLocks noGrp="1"/>
          </p:cNvSpPr>
          <p:nvPr>
            <p:ph type="sldNum" sz="quarter" idx="10"/>
          </p:nvPr>
        </p:nvSpPr>
        <p:spPr/>
        <p:txBody>
          <a:bodyPr/>
          <a:lstStyle/>
          <a:p>
            <a:endParaRPr lang="en-US" dirty="0"/>
          </a:p>
        </p:txBody>
      </p:sp>
      <p:sp>
        <p:nvSpPr>
          <p:cNvPr id="59396" name="Slide Number Placeholder 3"/>
          <p:cNvSpPr txBox="1">
            <a:spLocks/>
          </p:cNvSpPr>
          <p:nvPr/>
        </p:nvSpPr>
        <p:spPr bwMode="auto">
          <a:xfrm>
            <a:off x="8686800" y="0"/>
            <a:ext cx="4572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8000">
                <a:solidFill>
                  <a:schemeClr val="tx1"/>
                </a:solidFill>
                <a:latin typeface="Arial" charset="0"/>
                <a:ea typeface="ＭＳ Ｐゴシック" charset="0"/>
                <a:cs typeface="ＭＳ Ｐゴシック" charset="0"/>
              </a:defRPr>
            </a:lvl1pPr>
            <a:lvl2pPr marL="37931725" indent="-37474525" eaLnBrk="0" hangingPunct="0">
              <a:defRPr sz="8000">
                <a:solidFill>
                  <a:schemeClr val="tx1"/>
                </a:solidFill>
                <a:latin typeface="Arial" charset="0"/>
                <a:ea typeface="ＭＳ Ｐゴシック" charset="0"/>
              </a:defRPr>
            </a:lvl2pPr>
            <a:lvl3pPr eaLnBrk="0" hangingPunct="0">
              <a:defRPr sz="8000">
                <a:solidFill>
                  <a:schemeClr val="tx1"/>
                </a:solidFill>
                <a:latin typeface="Arial" charset="0"/>
                <a:ea typeface="ＭＳ Ｐゴシック" charset="0"/>
              </a:defRPr>
            </a:lvl3pPr>
            <a:lvl4pPr eaLnBrk="0" hangingPunct="0">
              <a:defRPr sz="8000">
                <a:solidFill>
                  <a:schemeClr val="tx1"/>
                </a:solidFill>
                <a:latin typeface="Arial" charset="0"/>
                <a:ea typeface="ＭＳ Ｐゴシック" charset="0"/>
              </a:defRPr>
            </a:lvl4pPr>
            <a:lvl5pPr eaLnBrk="0" hangingPunct="0">
              <a:defRPr sz="8000">
                <a:solidFill>
                  <a:schemeClr val="tx1"/>
                </a:solidFill>
                <a:latin typeface="Arial" charset="0"/>
                <a:ea typeface="ＭＳ Ｐゴシック" charset="0"/>
              </a:defRPr>
            </a:lvl5pPr>
            <a:lvl6pPr marL="457200" eaLnBrk="0" fontAlgn="base" hangingPunct="0">
              <a:spcBef>
                <a:spcPct val="0"/>
              </a:spcBef>
              <a:spcAft>
                <a:spcPct val="0"/>
              </a:spcAft>
              <a:defRPr sz="8000">
                <a:solidFill>
                  <a:schemeClr val="tx1"/>
                </a:solidFill>
                <a:latin typeface="Arial" charset="0"/>
                <a:ea typeface="ＭＳ Ｐゴシック" charset="0"/>
              </a:defRPr>
            </a:lvl6pPr>
            <a:lvl7pPr marL="914400" eaLnBrk="0" fontAlgn="base" hangingPunct="0">
              <a:spcBef>
                <a:spcPct val="0"/>
              </a:spcBef>
              <a:spcAft>
                <a:spcPct val="0"/>
              </a:spcAft>
              <a:defRPr sz="8000">
                <a:solidFill>
                  <a:schemeClr val="tx1"/>
                </a:solidFill>
                <a:latin typeface="Arial" charset="0"/>
                <a:ea typeface="ＭＳ Ｐゴシック" charset="0"/>
              </a:defRPr>
            </a:lvl7pPr>
            <a:lvl8pPr marL="1371600" eaLnBrk="0" fontAlgn="base" hangingPunct="0">
              <a:spcBef>
                <a:spcPct val="0"/>
              </a:spcBef>
              <a:spcAft>
                <a:spcPct val="0"/>
              </a:spcAft>
              <a:defRPr sz="8000">
                <a:solidFill>
                  <a:schemeClr val="tx1"/>
                </a:solidFill>
                <a:latin typeface="Arial" charset="0"/>
                <a:ea typeface="ＭＳ Ｐゴシック" charset="0"/>
              </a:defRPr>
            </a:lvl8pPr>
            <a:lvl9pPr marL="1828800" eaLnBrk="0" fontAlgn="base" hangingPunct="0">
              <a:spcBef>
                <a:spcPct val="0"/>
              </a:spcBef>
              <a:spcAft>
                <a:spcPct val="0"/>
              </a:spcAft>
              <a:defRPr sz="8000">
                <a:solidFill>
                  <a:schemeClr val="tx1"/>
                </a:solidFill>
                <a:latin typeface="Arial" charset="0"/>
                <a:ea typeface="ＭＳ Ｐゴシック" charset="0"/>
              </a:defRPr>
            </a:lvl9pPr>
          </a:lstStyle>
          <a:p>
            <a:pPr algn="r" eaLnBrk="1" hangingPunct="1"/>
            <a:endParaRPr lang="en-US" sz="1200" dirty="0">
              <a:solidFill>
                <a:srgbClr val="262626"/>
              </a:solidFill>
              <a:cs typeface="Arial" charset="0"/>
            </a:endParaRPr>
          </a:p>
        </p:txBody>
      </p:sp>
      <p:sp>
        <p:nvSpPr>
          <p:cNvPr id="13" name="Content Placeholder 12">
            <a:extLst>
              <a:ext uri="{FF2B5EF4-FFF2-40B4-BE49-F238E27FC236}">
                <a16:creationId xmlns:a16="http://schemas.microsoft.com/office/drawing/2014/main" id="{E51EF0E1-EAAF-4BCC-B1EE-09AEBC0EF6F9}"/>
              </a:ext>
            </a:extLst>
          </p:cNvPr>
          <p:cNvSpPr>
            <a:spLocks noGrp="1"/>
          </p:cNvSpPr>
          <p:nvPr>
            <p:ph sz="half" idx="1"/>
          </p:nvPr>
        </p:nvSpPr>
        <p:spPr>
          <a:xfrm>
            <a:off x="628650" y="1690689"/>
            <a:ext cx="3681619" cy="4904908"/>
          </a:xfrm>
        </p:spPr>
        <p:txBody>
          <a:bodyPr anchor="ctr" anchorCtr="0">
            <a:normAutofit/>
          </a:bodyPr>
          <a:lstStyle/>
          <a:p>
            <a:pPr marL="0" indent="0" algn="ctr">
              <a:buNone/>
            </a:pPr>
            <a:r>
              <a:rPr lang="en-US" sz="34400" b="1" dirty="0">
                <a:solidFill>
                  <a:srgbClr val="CC0000"/>
                </a:solidFill>
              </a:rPr>
              <a:t>?</a:t>
            </a:r>
          </a:p>
          <a:p>
            <a:endParaRPr lang="en-US" dirty="0"/>
          </a:p>
        </p:txBody>
      </p:sp>
    </p:spTree>
    <p:extLst>
      <p:ext uri="{BB962C8B-B14F-4D97-AF65-F5344CB8AC3E}">
        <p14:creationId xmlns:p14="http://schemas.microsoft.com/office/powerpoint/2010/main" val="6606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DRDP Summary of Findings Program Action Plan </a:t>
            </a:r>
          </a:p>
        </p:txBody>
      </p:sp>
      <p:pic>
        <p:nvPicPr>
          <p:cNvPr id="6" name="Content Placeholder 5">
            <a:extLst>
              <a:ext uri="{FF2B5EF4-FFF2-40B4-BE49-F238E27FC236}">
                <a16:creationId xmlns:a16="http://schemas.microsoft.com/office/drawing/2014/main" id="{8A533520-10D6-4141-B866-1F420804C630}"/>
              </a:ext>
            </a:extLst>
          </p:cNvPr>
          <p:cNvPicPr>
            <a:picLocks noGrp="1" noChangeAspect="1"/>
          </p:cNvPicPr>
          <p:nvPr>
            <p:ph idx="1"/>
          </p:nvPr>
        </p:nvPicPr>
        <p:blipFill>
          <a:blip r:embed="rId3"/>
          <a:stretch>
            <a:fillRect/>
          </a:stretch>
        </p:blipFill>
        <p:spPr>
          <a:xfrm>
            <a:off x="1918238" y="2011363"/>
            <a:ext cx="5307523" cy="4024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8"/>
          <p:cNvSpPr>
            <a:spLocks noGrp="1"/>
          </p:cNvSpPr>
          <p:nvPr>
            <p:ph type="ftr" sz="quarter" idx="11"/>
          </p:nvPr>
        </p:nvSpPr>
        <p:spPr/>
        <p:txBody>
          <a:bodyPr/>
          <a:lstStyle/>
          <a:p>
            <a:pPr>
              <a:defRPr/>
            </a:pPr>
            <a:r>
              <a:rPr lang="en-US" dirty="0"/>
              <a:t>© 2018 California Department of Education</a:t>
            </a:r>
          </a:p>
        </p:txBody>
      </p:sp>
      <p:sp>
        <p:nvSpPr>
          <p:cNvPr id="3" name="Slide Number Placeholder 2">
            <a:extLst>
              <a:ext uri="{FF2B5EF4-FFF2-40B4-BE49-F238E27FC236}">
                <a16:creationId xmlns:a16="http://schemas.microsoft.com/office/drawing/2014/main" id="{4988AF9F-C141-498E-832E-804277A54BEB}"/>
              </a:ext>
            </a:extLst>
          </p:cNvPr>
          <p:cNvSpPr>
            <a:spLocks noGrp="1"/>
          </p:cNvSpPr>
          <p:nvPr>
            <p:ph type="sldNum" sz="quarter" idx="12"/>
          </p:nvPr>
        </p:nvSpPr>
        <p:spPr/>
        <p:txBody>
          <a:bodyPr/>
          <a:lstStyle/>
          <a:p>
            <a:pPr algn="ctr"/>
            <a:fld id="{F602482B-41C7-0148-9411-7F894982A34B}" type="slidenum">
              <a:rPr lang="en-US" smtClean="0"/>
              <a:pPr algn="ctr"/>
              <a:t>25</a:t>
            </a:fld>
            <a:endParaRPr lang="en-US" dirty="0"/>
          </a:p>
        </p:txBody>
      </p:sp>
    </p:spTree>
    <p:extLst>
      <p:ext uri="{BB962C8B-B14F-4D97-AF65-F5344CB8AC3E}">
        <p14:creationId xmlns:p14="http://schemas.microsoft.com/office/powerpoint/2010/main" val="321796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dirty="0"/>
              <a:t>Group data is compiled and analyzed to inform:  </a:t>
            </a:r>
          </a:p>
        </p:txBody>
      </p:sp>
      <p:sp>
        <p:nvSpPr>
          <p:cNvPr id="61443" name="Rectangle 4"/>
          <p:cNvSpPr>
            <a:spLocks noGrp="1" noChangeArrowheads="1"/>
          </p:cNvSpPr>
          <p:nvPr>
            <p:ph idx="1"/>
          </p:nvPr>
        </p:nvSpPr>
        <p:spPr/>
        <p:txBody>
          <a:bodyPr>
            <a:normAutofit lnSpcReduction="10000"/>
          </a:bodyPr>
          <a:lstStyle/>
          <a:p>
            <a:pPr eaLnBrk="1" hangingPunct="1">
              <a:spcAft>
                <a:spcPts val="1200"/>
              </a:spcAft>
            </a:pPr>
            <a:r>
              <a:rPr lang="en-US" sz="2800" dirty="0"/>
              <a:t>Professional Development </a:t>
            </a:r>
          </a:p>
          <a:p>
            <a:pPr eaLnBrk="1" hangingPunct="1">
              <a:spcAft>
                <a:spcPts val="1200"/>
              </a:spcAft>
            </a:pPr>
            <a:r>
              <a:rPr lang="en-US" sz="2800" dirty="0"/>
              <a:t>Curriculum/Materials Required </a:t>
            </a:r>
          </a:p>
          <a:p>
            <a:pPr eaLnBrk="1" hangingPunct="1">
              <a:spcAft>
                <a:spcPts val="1200"/>
              </a:spcAft>
            </a:pPr>
            <a:r>
              <a:rPr lang="en-US" sz="2800" dirty="0"/>
              <a:t>Staff or Program Schedules </a:t>
            </a:r>
          </a:p>
          <a:p>
            <a:pPr eaLnBrk="1" hangingPunct="1">
              <a:spcAft>
                <a:spcPts val="1200"/>
              </a:spcAft>
            </a:pPr>
            <a:r>
              <a:rPr lang="en-US" sz="2800" dirty="0"/>
              <a:t>Child-Staff Interactions</a:t>
            </a:r>
          </a:p>
          <a:p>
            <a:pPr eaLnBrk="1" hangingPunct="1">
              <a:spcAft>
                <a:spcPts val="1200"/>
              </a:spcAft>
            </a:pPr>
            <a:r>
              <a:rPr lang="en-US" sz="2800" dirty="0"/>
              <a:t>Parent Education/Community Outreach </a:t>
            </a:r>
          </a:p>
          <a:p>
            <a:pPr eaLnBrk="1" hangingPunct="1">
              <a:spcAft>
                <a:spcPts val="1200"/>
              </a:spcAft>
            </a:pPr>
            <a:r>
              <a:rPr lang="en-US" sz="2800" dirty="0"/>
              <a:t>Program or Classroom Use of Space</a:t>
            </a:r>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56D06B3E-AEF7-479A-9B27-C68491710C48}"/>
              </a:ext>
            </a:extLst>
          </p:cNvPr>
          <p:cNvSpPr>
            <a:spLocks noGrp="1"/>
          </p:cNvSpPr>
          <p:nvPr>
            <p:ph type="sldNum" sz="quarter" idx="12"/>
          </p:nvPr>
        </p:nvSpPr>
        <p:spPr/>
        <p:txBody>
          <a:bodyPr/>
          <a:lstStyle/>
          <a:p>
            <a:pPr algn="ctr"/>
            <a:fld id="{F602482B-41C7-0148-9411-7F894982A34B}" type="slidenum">
              <a:rPr lang="en-US" smtClean="0"/>
              <a:pPr algn="ctr"/>
              <a:t>26</a:t>
            </a:fld>
            <a:endParaRPr lang="en-US" dirty="0"/>
          </a:p>
        </p:txBody>
      </p:sp>
    </p:spTree>
    <p:extLst>
      <p:ext uri="{BB962C8B-B14F-4D97-AF65-F5344CB8AC3E}">
        <p14:creationId xmlns:p14="http://schemas.microsoft.com/office/powerpoint/2010/main" val="55945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08F1-B8BE-0D4E-8DB2-C9870B7E3C6A}"/>
              </a:ext>
            </a:extLst>
          </p:cNvPr>
          <p:cNvSpPr>
            <a:spLocks noGrp="1"/>
          </p:cNvSpPr>
          <p:nvPr>
            <p:ph type="title"/>
          </p:nvPr>
        </p:nvSpPr>
        <p:spPr/>
        <p:txBody>
          <a:bodyPr/>
          <a:lstStyle/>
          <a:p>
            <a:r>
              <a:rPr lang="en-US" dirty="0"/>
              <a:t>Rater Certification Module</a:t>
            </a:r>
          </a:p>
        </p:txBody>
      </p:sp>
      <p:pic>
        <p:nvPicPr>
          <p:cNvPr id="7" name="Content Placeholder 6">
            <a:extLst>
              <a:ext uri="{FF2B5EF4-FFF2-40B4-BE49-F238E27FC236}">
                <a16:creationId xmlns:a16="http://schemas.microsoft.com/office/drawing/2014/main" id="{41CB6A88-F373-D14D-AD7A-9D40A0C856F7}"/>
              </a:ext>
            </a:extLst>
          </p:cNvPr>
          <p:cNvPicPr>
            <a:picLocks noGrp="1" noChangeAspect="1"/>
          </p:cNvPicPr>
          <p:nvPr>
            <p:ph sz="half" idx="1"/>
          </p:nvPr>
        </p:nvPicPr>
        <p:blipFill>
          <a:blip r:embed="rId3"/>
          <a:stretch>
            <a:fillRect/>
          </a:stretch>
        </p:blipFill>
        <p:spPr>
          <a:xfrm>
            <a:off x="1448134" y="2197288"/>
            <a:ext cx="6247731" cy="4026590"/>
          </a:xfrm>
        </p:spPr>
        <p:style>
          <a:lnRef idx="2">
            <a:schemeClr val="dk1"/>
          </a:lnRef>
          <a:fillRef idx="1">
            <a:schemeClr val="lt1"/>
          </a:fillRef>
          <a:effectRef idx="0">
            <a:schemeClr val="dk1"/>
          </a:effectRef>
          <a:fontRef idx="minor">
            <a:schemeClr val="dk1"/>
          </a:fontRef>
        </p:style>
      </p:pic>
      <p:sp>
        <p:nvSpPr>
          <p:cNvPr id="5" name="Slide Number Placeholder 4">
            <a:extLst>
              <a:ext uri="{FF2B5EF4-FFF2-40B4-BE49-F238E27FC236}">
                <a16:creationId xmlns:a16="http://schemas.microsoft.com/office/drawing/2014/main" id="{852D532D-9AEF-9D47-8A10-993CD5B1948A}"/>
              </a:ext>
            </a:extLst>
          </p:cNvPr>
          <p:cNvSpPr>
            <a:spLocks noGrp="1"/>
          </p:cNvSpPr>
          <p:nvPr>
            <p:ph type="sldNum" sz="quarter" idx="12"/>
          </p:nvPr>
        </p:nvSpPr>
        <p:spPr/>
        <p:txBody>
          <a:bodyPr/>
          <a:lstStyle/>
          <a:p>
            <a:pPr>
              <a:defRPr/>
            </a:pPr>
            <a:fld id="{B6160944-A14B-45E8-80C4-689A1DE9777E}" type="slidenum">
              <a:rPr lang="en-US" smtClean="0"/>
              <a:pPr>
                <a:defRPr/>
              </a:pPr>
              <a:t>27</a:t>
            </a:fld>
            <a:endParaRPr lang="en-US"/>
          </a:p>
        </p:txBody>
      </p:sp>
    </p:spTree>
    <p:extLst>
      <p:ext uri="{BB962C8B-B14F-4D97-AF65-F5344CB8AC3E}">
        <p14:creationId xmlns:p14="http://schemas.microsoft.com/office/powerpoint/2010/main" val="1981806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sz="quarter"/>
          </p:nvPr>
        </p:nvSpPr>
        <p:spPr/>
        <p:txBody>
          <a:bodyPr/>
          <a:lstStyle/>
          <a:p>
            <a:pPr eaLnBrk="1" hangingPunct="1"/>
            <a:r>
              <a:rPr lang="en-US" sz="4000" dirty="0"/>
              <a:t>ERS data is compiled at the …</a:t>
            </a:r>
          </a:p>
        </p:txBody>
      </p:sp>
      <p:sp>
        <p:nvSpPr>
          <p:cNvPr id="21508" name="Rectangle 3"/>
          <p:cNvSpPr>
            <a:spLocks noGrp="1" noChangeArrowheads="1"/>
          </p:cNvSpPr>
          <p:nvPr>
            <p:ph sz="quarter" idx="1"/>
          </p:nvPr>
        </p:nvSpPr>
        <p:spPr>
          <a:xfrm>
            <a:off x="694177" y="1585711"/>
            <a:ext cx="3877823" cy="2171700"/>
          </a:xfrm>
        </p:spPr>
        <p:txBody>
          <a:bodyPr>
            <a:normAutofit/>
          </a:bodyPr>
          <a:lstStyle/>
          <a:p>
            <a:pPr eaLnBrk="1" hangingPunct="1">
              <a:buFontTx/>
              <a:buNone/>
            </a:pPr>
            <a:r>
              <a:rPr lang="en-US" sz="3200" dirty="0"/>
              <a:t>…classroom/family child home</a:t>
            </a:r>
          </a:p>
          <a:p>
            <a:pPr eaLnBrk="1" hangingPunct="1">
              <a:buFontTx/>
              <a:buNone/>
            </a:pPr>
            <a:endParaRPr lang="en-US" sz="3200" dirty="0"/>
          </a:p>
          <a:p>
            <a:pPr eaLnBrk="1" hangingPunct="1">
              <a:buFontTx/>
              <a:buNone/>
            </a:pPr>
            <a:endParaRPr lang="en-US" sz="3200" dirty="0"/>
          </a:p>
          <a:p>
            <a:pPr eaLnBrk="1" hangingPunct="1"/>
            <a:endParaRPr lang="en-US" sz="3200" dirty="0"/>
          </a:p>
        </p:txBody>
      </p:sp>
      <p:sp>
        <p:nvSpPr>
          <p:cNvPr id="3" name="Content Placeholder 2">
            <a:extLst>
              <a:ext uri="{FF2B5EF4-FFF2-40B4-BE49-F238E27FC236}">
                <a16:creationId xmlns:a16="http://schemas.microsoft.com/office/drawing/2014/main" id="{498BCEDA-AD21-4BE8-A969-B745F86E52E8}"/>
              </a:ext>
            </a:extLst>
          </p:cNvPr>
          <p:cNvSpPr>
            <a:spLocks noGrp="1"/>
          </p:cNvSpPr>
          <p:nvPr>
            <p:ph sz="quarter" idx="2"/>
          </p:nvPr>
        </p:nvSpPr>
        <p:spPr>
          <a:xfrm>
            <a:off x="4175630" y="2896071"/>
            <a:ext cx="3877823" cy="2171700"/>
          </a:xfrm>
        </p:spPr>
        <p:txBody>
          <a:bodyPr>
            <a:normAutofit/>
          </a:bodyPr>
          <a:lstStyle/>
          <a:p>
            <a:pPr marL="0" indent="0">
              <a:buNone/>
            </a:pPr>
            <a:r>
              <a:rPr lang="en-US" sz="3200" dirty="0"/>
              <a:t>…site </a:t>
            </a:r>
          </a:p>
        </p:txBody>
      </p:sp>
      <p:sp>
        <p:nvSpPr>
          <p:cNvPr id="5" name="Content Placeholder 4">
            <a:extLst>
              <a:ext uri="{FF2B5EF4-FFF2-40B4-BE49-F238E27FC236}">
                <a16:creationId xmlns:a16="http://schemas.microsoft.com/office/drawing/2014/main" id="{0AD14F61-0F2A-4D89-B0B5-82E4AB0F8BD4}"/>
              </a:ext>
            </a:extLst>
          </p:cNvPr>
          <p:cNvSpPr>
            <a:spLocks noGrp="1"/>
          </p:cNvSpPr>
          <p:nvPr>
            <p:ph sz="quarter" idx="4"/>
          </p:nvPr>
        </p:nvSpPr>
        <p:spPr>
          <a:xfrm>
            <a:off x="4741154" y="3909811"/>
            <a:ext cx="3877823" cy="2171700"/>
          </a:xfrm>
        </p:spPr>
        <p:txBody>
          <a:bodyPr>
            <a:normAutofit/>
          </a:bodyPr>
          <a:lstStyle/>
          <a:p>
            <a:pPr marL="0" indent="0" algn="r">
              <a:buNone/>
            </a:pPr>
            <a:r>
              <a:rPr lang="en-US" sz="3200" dirty="0"/>
              <a:t>…contract</a:t>
            </a:r>
          </a:p>
        </p:txBody>
      </p:sp>
      <p:sp>
        <p:nvSpPr>
          <p:cNvPr id="2" name="Slide Number Placeholder 1">
            <a:extLst>
              <a:ext uri="{FF2B5EF4-FFF2-40B4-BE49-F238E27FC236}">
                <a16:creationId xmlns:a16="http://schemas.microsoft.com/office/drawing/2014/main" id="{DD669C3D-E41B-40E9-8EC1-19B27430F1E7}"/>
              </a:ext>
            </a:extLst>
          </p:cNvPr>
          <p:cNvSpPr>
            <a:spLocks noGrp="1"/>
          </p:cNvSpPr>
          <p:nvPr>
            <p:ph type="sldNum" sz="quarter" idx="10"/>
          </p:nvPr>
        </p:nvSpPr>
        <p:spPr/>
        <p:txBody>
          <a:bodyPr/>
          <a:lstStyle/>
          <a:p>
            <a:pPr algn="ctr"/>
            <a:fld id="{F602482B-41C7-0148-9411-7F894982A34B}" type="slidenum">
              <a:rPr lang="en-US" smtClean="0"/>
              <a:pPr algn="ctr"/>
              <a:t>28</a:t>
            </a:fld>
            <a:endParaRPr lang="en-US" dirty="0"/>
          </a:p>
        </p:txBody>
      </p:sp>
      <p:sp>
        <p:nvSpPr>
          <p:cNvPr id="6" name="Footer Placeholder 5"/>
          <p:cNvSpPr>
            <a:spLocks noGrp="1"/>
          </p:cNvSpPr>
          <p:nvPr>
            <p:ph type="ftr" sz="quarter" idx="4294967295"/>
          </p:nvPr>
        </p:nvSpPr>
        <p:spPr>
          <a:xfrm>
            <a:off x="0" y="6356350"/>
            <a:ext cx="3086100" cy="365125"/>
          </a:xfrm>
        </p:spPr>
        <p:txBody>
          <a:bodyPr/>
          <a:lstStyle/>
          <a:p>
            <a:pPr>
              <a:defRPr/>
            </a:pPr>
            <a:r>
              <a:rPr lang="en-US" dirty="0">
                <a:latin typeface="Arial" pitchFamily="-1" charset="0"/>
              </a:rPr>
              <a:t>© 2018 California Department of Education</a:t>
            </a:r>
            <a:endParaRPr lang="en-US" dirty="0"/>
          </a:p>
        </p:txBody>
      </p:sp>
      <p:pic>
        <p:nvPicPr>
          <p:cNvPr id="71686"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59653" y="2794793"/>
            <a:ext cx="1408113" cy="1268413"/>
          </a:xfrm>
          <a:prstGeom prst="rect">
            <a:avLst/>
          </a:prstGeom>
          <a:noFill/>
          <a:ln w="9525">
            <a:noFill/>
            <a:miter lim="800000"/>
            <a:headEnd/>
            <a:tailEnd/>
          </a:ln>
        </p:spPr>
      </p:pic>
      <p:pic>
        <p:nvPicPr>
          <p:cNvPr id="71687"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37577" y="4642197"/>
            <a:ext cx="1701800" cy="1304925"/>
          </a:xfrm>
          <a:prstGeom prst="rect">
            <a:avLst/>
          </a:prstGeom>
          <a:noFill/>
          <a:ln w="12700">
            <a:noFill/>
            <a:miter lim="800000"/>
            <a:headEnd/>
            <a:tailEnd/>
          </a:ln>
        </p:spPr>
      </p:pic>
      <p:pic>
        <p:nvPicPr>
          <p:cNvPr id="9" name="Picture 8" descr="circletime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29065" y="1379460"/>
            <a:ext cx="1651000" cy="1651000"/>
          </a:xfrm>
          <a:prstGeom prst="ellipse">
            <a:avLst/>
          </a:prstGeom>
          <a:ln>
            <a:noFill/>
          </a:ln>
          <a:effectLst>
            <a:softEdge rad="112500"/>
          </a:effectLst>
        </p:spPr>
      </p:pic>
    </p:spTree>
    <p:extLst>
      <p:ext uri="{BB962C8B-B14F-4D97-AF65-F5344CB8AC3E}">
        <p14:creationId xmlns:p14="http://schemas.microsoft.com/office/powerpoint/2010/main" val="659101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ERS </a:t>
            </a:r>
          </a:p>
        </p:txBody>
      </p:sp>
      <p:sp>
        <p:nvSpPr>
          <p:cNvPr id="4" name="Footer Placeholder 3"/>
          <p:cNvSpPr>
            <a:spLocks noGrp="1"/>
          </p:cNvSpPr>
          <p:nvPr>
            <p:ph type="ftr" sz="quarter" idx="11"/>
          </p:nvPr>
        </p:nvSpPr>
        <p:spPr/>
        <p:txBody>
          <a:bodyPr/>
          <a:lstStyle/>
          <a:p>
            <a:r>
              <a:rPr lang="en-US">
                <a:solidFill>
                  <a:prstClr val="black">
                    <a:tint val="75000"/>
                  </a:prstClr>
                </a:solidFill>
                <a:latin typeface="Calibri"/>
              </a:rPr>
              <a:t>©2016 California Department of Education. All rights reserved.</a:t>
            </a:r>
          </a:p>
        </p:txBody>
      </p:sp>
      <p:sp>
        <p:nvSpPr>
          <p:cNvPr id="5" name="Slide Number Placeholder 4"/>
          <p:cNvSpPr>
            <a:spLocks noGrp="1"/>
          </p:cNvSpPr>
          <p:nvPr>
            <p:ph type="sldNum" sz="quarter" idx="12"/>
          </p:nvPr>
        </p:nvSpPr>
        <p:spPr/>
        <p:txBody>
          <a:bodyPr/>
          <a:lstStyle/>
          <a:p>
            <a:fld id="{9E744B4C-F0F5-5E4D-8475-9FCE66E44BF9}" type="slidenum">
              <a:rPr lang="en-US" smtClean="0">
                <a:solidFill>
                  <a:prstClr val="white">
                    <a:lumMod val="50000"/>
                  </a:prstClr>
                </a:solidFill>
              </a:rPr>
              <a:pPr/>
              <a:t>29</a:t>
            </a:fld>
            <a:endParaRPr lang="en-US">
              <a:solidFill>
                <a:prstClr val="white">
                  <a:lumMod val="50000"/>
                </a:prstClr>
              </a:solidFill>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30038" y="1099279"/>
            <a:ext cx="3792951" cy="472613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03D20436-DA34-3F43-94AD-4908955BC099}"/>
              </a:ext>
            </a:extLst>
          </p:cNvPr>
          <p:cNvPicPr>
            <a:picLocks noChangeAspect="1"/>
          </p:cNvPicPr>
          <p:nvPr/>
        </p:nvPicPr>
        <p:blipFill>
          <a:blip r:embed="rId4"/>
          <a:stretch>
            <a:fillRect/>
          </a:stretch>
        </p:blipFill>
        <p:spPr>
          <a:xfrm>
            <a:off x="4821011" y="1099279"/>
            <a:ext cx="3701282" cy="4675302"/>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4960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a:t>Agenda</a:t>
            </a:r>
          </a:p>
        </p:txBody>
      </p:sp>
      <p:sp>
        <p:nvSpPr>
          <p:cNvPr id="38915" name="Text Box 3"/>
          <p:cNvSpPr>
            <a:spLocks noGrp="1" noChangeArrowheads="1"/>
          </p:cNvSpPr>
          <p:nvPr>
            <p:ph idx="1"/>
          </p:nvPr>
        </p:nvSpPr>
        <p:spPr/>
        <p:txBody>
          <a:bodyPr>
            <a:normAutofit/>
          </a:bodyPr>
          <a:lstStyle/>
          <a:p>
            <a:pPr eaLnBrk="1" hangingPunct="1">
              <a:lnSpc>
                <a:spcPct val="80000"/>
              </a:lnSpc>
              <a:spcBef>
                <a:spcPts val="1200"/>
              </a:spcBef>
            </a:pPr>
            <a:r>
              <a:rPr lang="en-US" sz="2800" dirty="0"/>
              <a:t>Welcome</a:t>
            </a:r>
          </a:p>
          <a:p>
            <a:pPr eaLnBrk="1" hangingPunct="1">
              <a:lnSpc>
                <a:spcPct val="80000"/>
              </a:lnSpc>
              <a:spcBef>
                <a:spcPts val="1200"/>
              </a:spcBef>
            </a:pPr>
            <a:r>
              <a:rPr lang="en-US" sz="2800" dirty="0"/>
              <a:t>Desired Results Components </a:t>
            </a:r>
          </a:p>
          <a:p>
            <a:pPr eaLnBrk="1" hangingPunct="1">
              <a:lnSpc>
                <a:spcPct val="80000"/>
              </a:lnSpc>
              <a:spcBef>
                <a:spcPts val="1200"/>
              </a:spcBef>
            </a:pPr>
            <a:r>
              <a:rPr lang="en-US" sz="2800" dirty="0"/>
              <a:t>Program Self-Evaluation</a:t>
            </a:r>
          </a:p>
          <a:p>
            <a:pPr lvl="1" eaLnBrk="1" hangingPunct="1">
              <a:spcBef>
                <a:spcPts val="0"/>
              </a:spcBef>
            </a:pPr>
            <a:r>
              <a:rPr lang="en-US" sz="2400" dirty="0"/>
              <a:t>Updates to the 2017/2018 process</a:t>
            </a:r>
          </a:p>
          <a:p>
            <a:pPr eaLnBrk="1" hangingPunct="1">
              <a:lnSpc>
                <a:spcPct val="90000"/>
              </a:lnSpc>
              <a:spcBef>
                <a:spcPts val="1200"/>
              </a:spcBef>
            </a:pPr>
            <a:r>
              <a:rPr lang="en-US" sz="2800" dirty="0"/>
              <a:t>Question and Answer </a:t>
            </a:r>
          </a:p>
          <a:p>
            <a:pPr marL="457200" lvl="1" indent="0" eaLnBrk="1" hangingPunct="1">
              <a:lnSpc>
                <a:spcPct val="80000"/>
              </a:lnSpc>
              <a:spcBef>
                <a:spcPts val="1200"/>
              </a:spcBef>
              <a:buNone/>
            </a:pPr>
            <a:endParaRPr lang="en-US" dirty="0"/>
          </a:p>
          <a:p>
            <a:pPr eaLnBrk="1" hangingPunct="1">
              <a:lnSpc>
                <a:spcPct val="90000"/>
              </a:lnSpc>
              <a:spcBef>
                <a:spcPct val="50000"/>
              </a:spcBef>
              <a:buFontTx/>
              <a:buNone/>
            </a:pPr>
            <a:r>
              <a:rPr lang="en-US" sz="2400" dirty="0"/>
              <a:t>								</a:t>
            </a:r>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2A5FBA61-5FE7-47CE-A776-867D5CCD5536}"/>
              </a:ext>
            </a:extLst>
          </p:cNvPr>
          <p:cNvSpPr>
            <a:spLocks noGrp="1"/>
          </p:cNvSpPr>
          <p:nvPr>
            <p:ph type="sldNum" sz="quarter" idx="12"/>
          </p:nvPr>
        </p:nvSpPr>
        <p:spPr/>
        <p:txBody>
          <a:bodyPr/>
          <a:lstStyle/>
          <a:p>
            <a:pPr algn="ctr"/>
            <a:fld id="{F602482B-41C7-0148-9411-7F894982A34B}" type="slidenum">
              <a:rPr lang="en-US" smtClean="0"/>
              <a:pPr algn="ctr"/>
              <a:t>3</a:t>
            </a:fld>
            <a:endParaRPr lang="en-US" dirty="0"/>
          </a:p>
        </p:txBody>
      </p:sp>
    </p:spTree>
    <p:extLst>
      <p:ext uri="{BB962C8B-B14F-4D97-AF65-F5344CB8AC3E}">
        <p14:creationId xmlns:p14="http://schemas.microsoft.com/office/powerpoint/2010/main" val="2083151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363B593-30C0-BD41-A5D7-B848C07FBB9E}"/>
              </a:ext>
            </a:extLst>
          </p:cNvPr>
          <p:cNvPicPr>
            <a:picLocks noGrp="1" noChangeAspect="1"/>
          </p:cNvPicPr>
          <p:nvPr>
            <p:ph idx="1"/>
          </p:nvPr>
        </p:nvPicPr>
        <p:blipFill>
          <a:blip r:embed="rId3"/>
          <a:stretch>
            <a:fillRect/>
          </a:stretch>
        </p:blipFill>
        <p:spPr>
          <a:xfrm>
            <a:off x="1439057" y="2023724"/>
            <a:ext cx="6056026" cy="41736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28650" y="365126"/>
            <a:ext cx="7886700" cy="1047291"/>
          </a:xfrm>
        </p:spPr>
        <p:txBody>
          <a:bodyPr>
            <a:normAutofit fontScale="90000"/>
          </a:bodyPr>
          <a:lstStyle/>
          <a:p>
            <a:r>
              <a:rPr lang="en-US" dirty="0">
                <a:solidFill>
                  <a:schemeClr val="bg2">
                    <a:lumMod val="50000"/>
                  </a:schemeClr>
                </a:solidFill>
                <a:effectLst>
                  <a:outerShdw blurRad="38100" dist="38100" dir="2700000" algn="tl">
                    <a:srgbClr val="000000">
                      <a:alpha val="43137"/>
                    </a:srgbClr>
                  </a:outerShdw>
                </a:effectLst>
              </a:rPr>
              <a:t>EESD 4002 </a:t>
            </a:r>
            <a:br>
              <a:rPr lang="en-US" dirty="0">
                <a:solidFill>
                  <a:schemeClr val="bg2">
                    <a:lumMod val="50000"/>
                  </a:schemeClr>
                </a:solidFill>
                <a:effectLst>
                  <a:outerShdw blurRad="38100" dist="38100" dir="2700000" algn="tl">
                    <a:srgbClr val="000000">
                      <a:alpha val="43137"/>
                    </a:srgbClr>
                  </a:outerShdw>
                </a:effectLst>
              </a:rPr>
            </a:br>
            <a:r>
              <a:rPr lang="en-US" dirty="0">
                <a:solidFill>
                  <a:schemeClr val="bg2">
                    <a:lumMod val="50000"/>
                  </a:schemeClr>
                </a:solidFill>
                <a:effectLst>
                  <a:outerShdw blurRad="38100" dist="38100" dir="2700000" algn="tl">
                    <a:srgbClr val="000000">
                      <a:alpha val="43137"/>
                    </a:srgbClr>
                  </a:outerShdw>
                </a:effectLst>
              </a:rPr>
              <a:t>ERS Summary of Findings </a:t>
            </a:r>
          </a:p>
        </p:txBody>
      </p:sp>
      <p:sp>
        <p:nvSpPr>
          <p:cNvPr id="4" name="Footer Placeholder 3"/>
          <p:cNvSpPr>
            <a:spLocks noGrp="1"/>
          </p:cNvSpPr>
          <p:nvPr>
            <p:ph type="ftr" sz="quarter" idx="11"/>
          </p:nvPr>
        </p:nvSpPr>
        <p:spPr/>
        <p:txBody>
          <a:bodyPr/>
          <a:lstStyle/>
          <a:p>
            <a:r>
              <a:rPr lang="en-US">
                <a:solidFill>
                  <a:prstClr val="black">
                    <a:tint val="75000"/>
                  </a:prstClr>
                </a:solidFill>
                <a:latin typeface="Calibri"/>
              </a:rPr>
              <a:t>©2016 California Department of Education. All rights reserved.</a:t>
            </a:r>
          </a:p>
        </p:txBody>
      </p:sp>
      <p:sp>
        <p:nvSpPr>
          <p:cNvPr id="5" name="Slide Number Placeholder 4"/>
          <p:cNvSpPr>
            <a:spLocks noGrp="1"/>
          </p:cNvSpPr>
          <p:nvPr>
            <p:ph type="sldNum" sz="quarter" idx="12"/>
          </p:nvPr>
        </p:nvSpPr>
        <p:spPr/>
        <p:txBody>
          <a:bodyPr/>
          <a:lstStyle/>
          <a:p>
            <a:fld id="{9E744B4C-F0F5-5E4D-8475-9FCE66E44BF9}" type="slidenum">
              <a:rPr lang="en-US" smtClean="0">
                <a:solidFill>
                  <a:prstClr val="white">
                    <a:lumMod val="50000"/>
                  </a:prstClr>
                </a:solidFill>
              </a:rPr>
              <a:pPr/>
              <a:t>30</a:t>
            </a:fld>
            <a:endParaRPr lang="en-US">
              <a:solidFill>
                <a:prstClr val="white">
                  <a:lumMod val="50000"/>
                </a:prstClr>
              </a:solidFill>
            </a:endParaRPr>
          </a:p>
        </p:txBody>
      </p:sp>
      <p:sp>
        <p:nvSpPr>
          <p:cNvPr id="7" name="Oval Callout 6"/>
          <p:cNvSpPr/>
          <p:nvPr/>
        </p:nvSpPr>
        <p:spPr>
          <a:xfrm>
            <a:off x="5810864" y="5308645"/>
            <a:ext cx="2875936" cy="1338314"/>
          </a:xfrm>
          <a:prstGeom prst="wedgeEllipseCallout">
            <a:avLst>
              <a:gd name="adj1" fmla="val -175306"/>
              <a:gd name="adj2" fmla="val -672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2">
                    <a:lumMod val="10000"/>
                  </a:schemeClr>
                </a:solidFill>
              </a:rPr>
              <a:t>Administrators:</a:t>
            </a:r>
          </a:p>
          <a:p>
            <a:pPr algn="ctr"/>
            <a:r>
              <a:rPr lang="en-US" dirty="0"/>
              <a:t>List subscale names and scores for averages below 5.0</a:t>
            </a:r>
          </a:p>
        </p:txBody>
      </p:sp>
    </p:spTree>
    <p:extLst>
      <p:ext uri="{BB962C8B-B14F-4D97-AF65-F5344CB8AC3E}">
        <p14:creationId xmlns:p14="http://schemas.microsoft.com/office/powerpoint/2010/main" val="1530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4A6D-8985-5B48-9C4B-33CD432AC37B}"/>
              </a:ext>
            </a:extLst>
          </p:cNvPr>
          <p:cNvSpPr>
            <a:spLocks noGrp="1"/>
          </p:cNvSpPr>
          <p:nvPr>
            <p:ph type="title"/>
          </p:nvPr>
        </p:nvSpPr>
        <p:spPr/>
        <p:txBody>
          <a:bodyPr/>
          <a:lstStyle/>
          <a:p>
            <a:r>
              <a:rPr lang="en-US" dirty="0"/>
              <a:t>Look at your data </a:t>
            </a:r>
          </a:p>
        </p:txBody>
      </p:sp>
      <p:sp>
        <p:nvSpPr>
          <p:cNvPr id="6" name="Text Placeholder 5">
            <a:extLst>
              <a:ext uri="{FF2B5EF4-FFF2-40B4-BE49-F238E27FC236}">
                <a16:creationId xmlns:a16="http://schemas.microsoft.com/office/drawing/2014/main" id="{378008F9-B42A-3F45-B77C-8FB736E23D91}"/>
              </a:ext>
            </a:extLst>
          </p:cNvPr>
          <p:cNvSpPr>
            <a:spLocks noGrp="1"/>
          </p:cNvSpPr>
          <p:nvPr>
            <p:ph type="body" idx="1"/>
          </p:nvPr>
        </p:nvSpPr>
        <p:spPr/>
        <p:txBody>
          <a:bodyPr/>
          <a:lstStyle/>
          <a:p>
            <a:r>
              <a:rPr lang="en-US" dirty="0"/>
              <a:t>Strength/ Finding </a:t>
            </a:r>
          </a:p>
        </p:txBody>
      </p:sp>
      <p:sp>
        <p:nvSpPr>
          <p:cNvPr id="3" name="Content Placeholder 2">
            <a:extLst>
              <a:ext uri="{FF2B5EF4-FFF2-40B4-BE49-F238E27FC236}">
                <a16:creationId xmlns:a16="http://schemas.microsoft.com/office/drawing/2014/main" id="{8614A4F3-1B66-0B4E-8EB6-B198D570138D}"/>
              </a:ext>
            </a:extLst>
          </p:cNvPr>
          <p:cNvSpPr>
            <a:spLocks noGrp="1"/>
          </p:cNvSpPr>
          <p:nvPr>
            <p:ph sz="half" idx="2"/>
          </p:nvPr>
        </p:nvSpPr>
        <p:spPr/>
        <p:txBody>
          <a:bodyPr/>
          <a:lstStyle/>
          <a:p>
            <a:r>
              <a:rPr lang="en-US" dirty="0"/>
              <a:t>Choose ERS findings from your data </a:t>
            </a:r>
          </a:p>
          <a:p>
            <a:pPr marL="0" indent="0">
              <a:buNone/>
            </a:pPr>
            <a:r>
              <a:rPr lang="en-US" dirty="0"/>
              <a:t>              </a:t>
            </a:r>
            <a:r>
              <a:rPr lang="en-US" b="1" u="sng" dirty="0"/>
              <a:t>AND</a:t>
            </a:r>
          </a:p>
          <a:p>
            <a:r>
              <a:rPr lang="en-US" dirty="0"/>
              <a:t>Choose strengths from your ERS data </a:t>
            </a:r>
            <a:br>
              <a:rPr lang="en-US" dirty="0"/>
            </a:br>
            <a:endParaRPr lang="en-US" dirty="0"/>
          </a:p>
        </p:txBody>
      </p:sp>
      <p:sp>
        <p:nvSpPr>
          <p:cNvPr id="4" name="Footer Placeholder 3">
            <a:extLst>
              <a:ext uri="{FF2B5EF4-FFF2-40B4-BE49-F238E27FC236}">
                <a16:creationId xmlns:a16="http://schemas.microsoft.com/office/drawing/2014/main" id="{C8066D94-163A-1442-8BBF-99AC385B3252}"/>
              </a:ext>
            </a:extLst>
          </p:cNvPr>
          <p:cNvSpPr>
            <a:spLocks noGrp="1"/>
          </p:cNvSpPr>
          <p:nvPr>
            <p:ph type="ftr" sz="quarter" idx="11"/>
          </p:nvPr>
        </p:nvSpPr>
        <p:spPr/>
        <p:txBody>
          <a:bodyPr/>
          <a:lstStyle/>
          <a:p>
            <a:r>
              <a:rPr lang="en-US"/>
              <a:t>© 2018 California Department of Education</a:t>
            </a:r>
            <a:endParaRPr lang="en-US" dirty="0"/>
          </a:p>
        </p:txBody>
      </p:sp>
      <p:sp>
        <p:nvSpPr>
          <p:cNvPr id="5" name="Slide Number Placeholder 4">
            <a:extLst>
              <a:ext uri="{FF2B5EF4-FFF2-40B4-BE49-F238E27FC236}">
                <a16:creationId xmlns:a16="http://schemas.microsoft.com/office/drawing/2014/main" id="{1CC786EA-1541-D84F-B9E3-40916885840C}"/>
              </a:ext>
            </a:extLst>
          </p:cNvPr>
          <p:cNvSpPr>
            <a:spLocks noGrp="1"/>
          </p:cNvSpPr>
          <p:nvPr>
            <p:ph type="sldNum" sz="quarter" idx="12"/>
          </p:nvPr>
        </p:nvSpPr>
        <p:spPr/>
        <p:txBody>
          <a:bodyPr/>
          <a:lstStyle/>
          <a:p>
            <a:pPr algn="ctr"/>
            <a:fld id="{F602482B-41C7-0148-9411-7F894982A34B}" type="slidenum">
              <a:rPr lang="en-US" smtClean="0"/>
              <a:pPr algn="ctr"/>
              <a:t>31</a:t>
            </a:fld>
            <a:endParaRPr lang="en-US" dirty="0"/>
          </a:p>
        </p:txBody>
      </p:sp>
      <p:pic>
        <p:nvPicPr>
          <p:cNvPr id="1026" name="Picture 2" descr="Image result for balance">
            <a:extLst>
              <a:ext uri="{FF2B5EF4-FFF2-40B4-BE49-F238E27FC236}">
                <a16:creationId xmlns:a16="http://schemas.microsoft.com/office/drawing/2014/main" id="{10EE158C-D3F2-A345-8DE8-CB7B1ADCB40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572000" y="2576522"/>
            <a:ext cx="3956219" cy="2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74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sz="4000" dirty="0"/>
              <a:t>Parent Survey data is compiled…</a:t>
            </a:r>
          </a:p>
        </p:txBody>
      </p:sp>
      <p:sp>
        <p:nvSpPr>
          <p:cNvPr id="22532"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dirty="0"/>
              <a:t>		…by site (recommended)</a:t>
            </a:r>
          </a:p>
          <a:p>
            <a:pPr eaLnBrk="1" hangingPunct="1">
              <a:buFontTx/>
              <a:buNone/>
            </a:pPr>
            <a:endParaRPr lang="en-US" dirty="0"/>
          </a:p>
          <a:p>
            <a:pPr eaLnBrk="1" hangingPunct="1">
              <a:buFontTx/>
              <a:buNone/>
            </a:pPr>
            <a:r>
              <a:rPr lang="en-US" dirty="0"/>
              <a:t>				    …by contract</a:t>
            </a:r>
            <a:endParaRPr lang="en-US" sz="2400" dirty="0"/>
          </a:p>
          <a:p>
            <a:pPr eaLnBrk="1" hangingPunct="1"/>
            <a:endParaRPr lang="en-US" dirty="0"/>
          </a:p>
        </p:txBody>
      </p:sp>
      <p:pic>
        <p:nvPicPr>
          <p:cNvPr id="73734" name="Picture 5"/>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53200" y="1600200"/>
            <a:ext cx="1408113" cy="1268413"/>
          </a:xfrm>
          <a:prstGeom prst="rect">
            <a:avLst/>
          </a:prstGeom>
          <a:noFill/>
          <a:ln w="9525">
            <a:noFill/>
            <a:miter lim="800000"/>
            <a:headEnd/>
            <a:tailEnd/>
          </a:ln>
        </p:spPr>
      </p:pic>
      <p:pic>
        <p:nvPicPr>
          <p:cNvPr id="73735"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58000" y="3429000"/>
            <a:ext cx="1701800" cy="1304925"/>
          </a:xfrm>
          <a:prstGeom prst="rect">
            <a:avLst/>
          </a:prstGeom>
          <a:noFill/>
          <a:ln w="12700">
            <a:noFill/>
            <a:miter lim="800000"/>
            <a:headEnd/>
            <a:tailEnd/>
          </a:ln>
        </p:spPr>
      </p:pic>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070761A8-2C56-44EB-95E9-0D4DCE12A4AC}"/>
              </a:ext>
            </a:extLst>
          </p:cNvPr>
          <p:cNvSpPr>
            <a:spLocks noGrp="1"/>
          </p:cNvSpPr>
          <p:nvPr>
            <p:ph type="sldNum" sz="quarter" idx="12"/>
          </p:nvPr>
        </p:nvSpPr>
        <p:spPr/>
        <p:txBody>
          <a:bodyPr/>
          <a:lstStyle/>
          <a:p>
            <a:pPr algn="ctr"/>
            <a:fld id="{F602482B-41C7-0148-9411-7F894982A34B}" type="slidenum">
              <a:rPr lang="en-US" smtClean="0"/>
              <a:pPr algn="ctr"/>
              <a:t>32</a:t>
            </a:fld>
            <a:endParaRPr lang="en-US" dirty="0"/>
          </a:p>
        </p:txBody>
      </p:sp>
    </p:spTree>
    <p:extLst>
      <p:ext uri="{BB962C8B-B14F-4D97-AF65-F5344CB8AC3E}">
        <p14:creationId xmlns:p14="http://schemas.microsoft.com/office/powerpoint/2010/main" val="14045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00" fill="hold"/>
                                        <p:tgtEl>
                                          <p:spTgt spid="22532">
                                            <p:txEl>
                                              <p:pRg st="1" end="1"/>
                                            </p:txEl>
                                          </p:spTgt>
                                        </p:tgtEl>
                                        <p:attrNameLst>
                                          <p:attrName>style.color</p:attrName>
                                        </p:attrNameLst>
                                      </p:cBhvr>
                                      <p:to>
                                        <a:srgbClr val="F00000"/>
                                      </p:to>
                                    </p:animClr>
                                  </p:childTnLst>
                                </p:cTn>
                              </p:par>
                              <p:par>
                                <p:cTn id="7" presetID="3" presetClass="emph" presetSubtype="2" fill="hold" nodeType="withEffect">
                                  <p:stCondLst>
                                    <p:cond delay="0"/>
                                  </p:stCondLst>
                                  <p:childTnLst>
                                    <p:animClr clrSpc="rgb" dir="cw">
                                      <p:cBhvr override="childStyle">
                                        <p:cTn id="8" dur="1000" fill="hold"/>
                                        <p:tgtEl>
                                          <p:spTgt spid="22532">
                                            <p:txEl>
                                              <p:pRg st="3" end="3"/>
                                            </p:txEl>
                                          </p:spTgt>
                                        </p:tgtEl>
                                        <p:attrNameLst>
                                          <p:attrName>style.color</p:attrName>
                                        </p:attrNameLst>
                                      </p:cBhvr>
                                      <p:to>
                                        <a:srgbClr val="F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66227-3166-004E-8117-79EA6CCFDB12}"/>
              </a:ext>
            </a:extLst>
          </p:cNvPr>
          <p:cNvSpPr>
            <a:spLocks noGrp="1"/>
          </p:cNvSpPr>
          <p:nvPr>
            <p:ph type="title"/>
          </p:nvPr>
        </p:nvSpPr>
        <p:spPr/>
        <p:txBody>
          <a:bodyPr>
            <a:normAutofit fontScale="90000"/>
          </a:bodyPr>
          <a:lstStyle/>
          <a:p>
            <a:r>
              <a:rPr lang="en-US" dirty="0"/>
              <a:t>EESD 4003 </a:t>
            </a:r>
            <a:br>
              <a:rPr lang="en-US" dirty="0"/>
            </a:br>
            <a:r>
              <a:rPr lang="en-US" dirty="0"/>
              <a:t>Parent Survey Summary of Finding</a:t>
            </a:r>
          </a:p>
        </p:txBody>
      </p:sp>
      <p:pic>
        <p:nvPicPr>
          <p:cNvPr id="7" name="Content Placeholder 6">
            <a:extLst>
              <a:ext uri="{FF2B5EF4-FFF2-40B4-BE49-F238E27FC236}">
                <a16:creationId xmlns:a16="http://schemas.microsoft.com/office/drawing/2014/main" id="{21F0043C-DD87-FC4A-AB8B-E55A05D16061}"/>
              </a:ext>
            </a:extLst>
          </p:cNvPr>
          <p:cNvPicPr>
            <a:picLocks noGrp="1" noChangeAspect="1"/>
          </p:cNvPicPr>
          <p:nvPr>
            <p:ph idx="1"/>
          </p:nvPr>
        </p:nvPicPr>
        <p:blipFill>
          <a:blip r:embed="rId3"/>
          <a:stretch>
            <a:fillRect/>
          </a:stretch>
        </p:blipFill>
        <p:spPr>
          <a:xfrm>
            <a:off x="1470473" y="2125169"/>
            <a:ext cx="5705031" cy="4117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106A3CC9-D0DB-2341-9B33-F299784CE0F8}"/>
              </a:ext>
            </a:extLst>
          </p:cNvPr>
          <p:cNvSpPr>
            <a:spLocks noGrp="1"/>
          </p:cNvSpPr>
          <p:nvPr>
            <p:ph type="ftr" sz="quarter" idx="11"/>
          </p:nvPr>
        </p:nvSpPr>
        <p:spPr/>
        <p:txBody>
          <a:bodyPr/>
          <a:lstStyle/>
          <a:p>
            <a:r>
              <a:rPr lang="en-US"/>
              <a:t>© 2018 California Department of Education</a:t>
            </a:r>
            <a:endParaRPr lang="en-US" dirty="0"/>
          </a:p>
        </p:txBody>
      </p:sp>
      <p:sp>
        <p:nvSpPr>
          <p:cNvPr id="5" name="Slide Number Placeholder 4">
            <a:extLst>
              <a:ext uri="{FF2B5EF4-FFF2-40B4-BE49-F238E27FC236}">
                <a16:creationId xmlns:a16="http://schemas.microsoft.com/office/drawing/2014/main" id="{C1BAE25A-E067-9E4B-992E-4ED33BAC0107}"/>
              </a:ext>
            </a:extLst>
          </p:cNvPr>
          <p:cNvSpPr>
            <a:spLocks noGrp="1"/>
          </p:cNvSpPr>
          <p:nvPr>
            <p:ph type="sldNum" sz="quarter" idx="12"/>
          </p:nvPr>
        </p:nvSpPr>
        <p:spPr/>
        <p:txBody>
          <a:bodyPr/>
          <a:lstStyle/>
          <a:p>
            <a:pPr algn="ctr"/>
            <a:fld id="{F602482B-41C7-0148-9411-7F894982A34B}" type="slidenum">
              <a:rPr lang="en-US" smtClean="0"/>
              <a:pPr algn="ctr"/>
              <a:t>33</a:t>
            </a:fld>
            <a:endParaRPr lang="en-US" dirty="0"/>
          </a:p>
        </p:txBody>
      </p:sp>
    </p:spTree>
    <p:extLst>
      <p:ext uri="{BB962C8B-B14F-4D97-AF65-F5344CB8AC3E}">
        <p14:creationId xmlns:p14="http://schemas.microsoft.com/office/powerpoint/2010/main" val="3821302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4A6D-8985-5B48-9C4B-33CD432AC37B}"/>
              </a:ext>
            </a:extLst>
          </p:cNvPr>
          <p:cNvSpPr>
            <a:spLocks noGrp="1"/>
          </p:cNvSpPr>
          <p:nvPr>
            <p:ph type="title"/>
          </p:nvPr>
        </p:nvSpPr>
        <p:spPr/>
        <p:txBody>
          <a:bodyPr/>
          <a:lstStyle/>
          <a:p>
            <a:r>
              <a:rPr lang="en-US" dirty="0"/>
              <a:t>Look at your data </a:t>
            </a:r>
          </a:p>
        </p:txBody>
      </p:sp>
      <p:sp>
        <p:nvSpPr>
          <p:cNvPr id="6" name="Text Placeholder 5">
            <a:extLst>
              <a:ext uri="{FF2B5EF4-FFF2-40B4-BE49-F238E27FC236}">
                <a16:creationId xmlns:a16="http://schemas.microsoft.com/office/drawing/2014/main" id="{378008F9-B42A-3F45-B77C-8FB736E23D91}"/>
              </a:ext>
            </a:extLst>
          </p:cNvPr>
          <p:cNvSpPr>
            <a:spLocks noGrp="1"/>
          </p:cNvSpPr>
          <p:nvPr>
            <p:ph type="body" idx="1"/>
          </p:nvPr>
        </p:nvSpPr>
        <p:spPr/>
        <p:txBody>
          <a:bodyPr/>
          <a:lstStyle/>
          <a:p>
            <a:r>
              <a:rPr lang="en-US" dirty="0"/>
              <a:t>Strength/ Finding </a:t>
            </a:r>
          </a:p>
        </p:txBody>
      </p:sp>
      <p:sp>
        <p:nvSpPr>
          <p:cNvPr id="3" name="Content Placeholder 2">
            <a:extLst>
              <a:ext uri="{FF2B5EF4-FFF2-40B4-BE49-F238E27FC236}">
                <a16:creationId xmlns:a16="http://schemas.microsoft.com/office/drawing/2014/main" id="{8614A4F3-1B66-0B4E-8EB6-B198D570138D}"/>
              </a:ext>
            </a:extLst>
          </p:cNvPr>
          <p:cNvSpPr>
            <a:spLocks noGrp="1"/>
          </p:cNvSpPr>
          <p:nvPr>
            <p:ph sz="half" idx="2"/>
          </p:nvPr>
        </p:nvSpPr>
        <p:spPr/>
        <p:txBody>
          <a:bodyPr/>
          <a:lstStyle/>
          <a:p>
            <a:r>
              <a:rPr lang="en-US" dirty="0"/>
              <a:t>Choose Parent Survey  findings from your data</a:t>
            </a:r>
          </a:p>
          <a:p>
            <a:pPr marL="0" indent="0">
              <a:buNone/>
            </a:pPr>
            <a:r>
              <a:rPr lang="en-US" dirty="0"/>
              <a:t>             </a:t>
            </a:r>
            <a:r>
              <a:rPr lang="en-US" b="1" u="sng" dirty="0"/>
              <a:t>AND </a:t>
            </a:r>
          </a:p>
          <a:p>
            <a:r>
              <a:rPr lang="en-US" dirty="0"/>
              <a:t>Choose strengths from your Parent Survey  data </a:t>
            </a:r>
            <a:br>
              <a:rPr lang="en-US" dirty="0"/>
            </a:br>
            <a:endParaRPr lang="en-US" dirty="0"/>
          </a:p>
        </p:txBody>
      </p:sp>
      <p:sp>
        <p:nvSpPr>
          <p:cNvPr id="4" name="Footer Placeholder 3">
            <a:extLst>
              <a:ext uri="{FF2B5EF4-FFF2-40B4-BE49-F238E27FC236}">
                <a16:creationId xmlns:a16="http://schemas.microsoft.com/office/drawing/2014/main" id="{C8066D94-163A-1442-8BBF-99AC385B3252}"/>
              </a:ext>
            </a:extLst>
          </p:cNvPr>
          <p:cNvSpPr>
            <a:spLocks noGrp="1"/>
          </p:cNvSpPr>
          <p:nvPr>
            <p:ph type="ftr" sz="quarter" idx="11"/>
          </p:nvPr>
        </p:nvSpPr>
        <p:spPr/>
        <p:txBody>
          <a:bodyPr/>
          <a:lstStyle/>
          <a:p>
            <a:r>
              <a:rPr lang="en-US"/>
              <a:t>© 2018 California Department of Education</a:t>
            </a:r>
            <a:endParaRPr lang="en-US" dirty="0"/>
          </a:p>
        </p:txBody>
      </p:sp>
      <p:sp>
        <p:nvSpPr>
          <p:cNvPr id="5" name="Slide Number Placeholder 4">
            <a:extLst>
              <a:ext uri="{FF2B5EF4-FFF2-40B4-BE49-F238E27FC236}">
                <a16:creationId xmlns:a16="http://schemas.microsoft.com/office/drawing/2014/main" id="{1CC786EA-1541-D84F-B9E3-40916885840C}"/>
              </a:ext>
            </a:extLst>
          </p:cNvPr>
          <p:cNvSpPr>
            <a:spLocks noGrp="1"/>
          </p:cNvSpPr>
          <p:nvPr>
            <p:ph type="sldNum" sz="quarter" idx="12"/>
          </p:nvPr>
        </p:nvSpPr>
        <p:spPr/>
        <p:txBody>
          <a:bodyPr/>
          <a:lstStyle/>
          <a:p>
            <a:pPr algn="ctr"/>
            <a:fld id="{F602482B-41C7-0148-9411-7F894982A34B}" type="slidenum">
              <a:rPr lang="en-US" smtClean="0"/>
              <a:pPr algn="ctr"/>
              <a:t>34</a:t>
            </a:fld>
            <a:endParaRPr lang="en-US" dirty="0"/>
          </a:p>
        </p:txBody>
      </p:sp>
      <p:pic>
        <p:nvPicPr>
          <p:cNvPr id="1026" name="Picture 2" descr="Image result for balance">
            <a:extLst>
              <a:ext uri="{FF2B5EF4-FFF2-40B4-BE49-F238E27FC236}">
                <a16:creationId xmlns:a16="http://schemas.microsoft.com/office/drawing/2014/main" id="{10EE158C-D3F2-A345-8DE8-CB7B1ADCB40E}"/>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572000" y="2576522"/>
            <a:ext cx="3956219" cy="2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424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F1AC-4E1A-5444-A6A8-7210C08FF389}"/>
              </a:ext>
            </a:extLst>
          </p:cNvPr>
          <p:cNvSpPr>
            <a:spLocks noGrp="1"/>
          </p:cNvSpPr>
          <p:nvPr>
            <p:ph type="title"/>
          </p:nvPr>
        </p:nvSpPr>
        <p:spPr>
          <a:xfrm>
            <a:off x="168785" y="0"/>
            <a:ext cx="8141787" cy="602557"/>
          </a:xfrm>
        </p:spPr>
        <p:txBody>
          <a:bodyPr>
            <a:normAutofit fontScale="90000"/>
          </a:bodyPr>
          <a:lstStyle/>
          <a:p>
            <a:r>
              <a:rPr lang="en-US" dirty="0"/>
              <a:t>Resources </a:t>
            </a:r>
          </a:p>
        </p:txBody>
      </p:sp>
      <p:sp>
        <p:nvSpPr>
          <p:cNvPr id="3" name="Text Placeholder 2">
            <a:extLst>
              <a:ext uri="{FF2B5EF4-FFF2-40B4-BE49-F238E27FC236}">
                <a16:creationId xmlns:a16="http://schemas.microsoft.com/office/drawing/2014/main" id="{6396AC75-F023-7B4A-9C30-4C73CC2A6620}"/>
              </a:ext>
            </a:extLst>
          </p:cNvPr>
          <p:cNvSpPr>
            <a:spLocks noGrp="1"/>
          </p:cNvSpPr>
          <p:nvPr>
            <p:ph type="body" idx="1"/>
          </p:nvPr>
        </p:nvSpPr>
        <p:spPr>
          <a:xfrm>
            <a:off x="168785" y="911527"/>
            <a:ext cx="3886200" cy="823912"/>
          </a:xfrm>
        </p:spPr>
        <p:txBody>
          <a:bodyPr/>
          <a:lstStyle/>
          <a:p>
            <a:r>
              <a:rPr lang="en-US" dirty="0"/>
              <a:t>All About Young Children </a:t>
            </a:r>
          </a:p>
        </p:txBody>
      </p:sp>
      <p:sp>
        <p:nvSpPr>
          <p:cNvPr id="5" name="Text Placeholder 4">
            <a:extLst>
              <a:ext uri="{FF2B5EF4-FFF2-40B4-BE49-F238E27FC236}">
                <a16:creationId xmlns:a16="http://schemas.microsoft.com/office/drawing/2014/main" id="{D2AE1C62-5C31-394C-A935-206055316A38}"/>
              </a:ext>
            </a:extLst>
          </p:cNvPr>
          <p:cNvSpPr>
            <a:spLocks noGrp="1"/>
          </p:cNvSpPr>
          <p:nvPr>
            <p:ph type="body" sz="quarter" idx="3"/>
          </p:nvPr>
        </p:nvSpPr>
        <p:spPr>
          <a:xfrm>
            <a:off x="4629150" y="854315"/>
            <a:ext cx="3886200" cy="823912"/>
          </a:xfrm>
        </p:spPr>
        <p:txBody>
          <a:bodyPr/>
          <a:lstStyle/>
          <a:p>
            <a:r>
              <a:rPr lang="en-US" dirty="0" err="1"/>
              <a:t>DRDPtech</a:t>
            </a:r>
            <a:r>
              <a:rPr lang="en-US" dirty="0"/>
              <a:t> Parent Report </a:t>
            </a:r>
          </a:p>
        </p:txBody>
      </p:sp>
      <p:sp>
        <p:nvSpPr>
          <p:cNvPr id="7" name="Footer Placeholder 6">
            <a:extLst>
              <a:ext uri="{FF2B5EF4-FFF2-40B4-BE49-F238E27FC236}">
                <a16:creationId xmlns:a16="http://schemas.microsoft.com/office/drawing/2014/main" id="{4F325981-3851-6E40-A1EB-9687A9F595E4}"/>
              </a:ext>
            </a:extLst>
          </p:cNvPr>
          <p:cNvSpPr>
            <a:spLocks noGrp="1"/>
          </p:cNvSpPr>
          <p:nvPr>
            <p:ph type="ftr" sz="quarter" idx="11"/>
          </p:nvPr>
        </p:nvSpPr>
        <p:spPr/>
        <p:txBody>
          <a:bodyPr/>
          <a:lstStyle/>
          <a:p>
            <a:r>
              <a:rPr lang="en-US"/>
              <a:t>© 2018 California Department of Education</a:t>
            </a:r>
            <a:endParaRPr lang="en-US" dirty="0"/>
          </a:p>
        </p:txBody>
      </p:sp>
      <p:sp>
        <p:nvSpPr>
          <p:cNvPr id="8" name="Slide Number Placeholder 7">
            <a:extLst>
              <a:ext uri="{FF2B5EF4-FFF2-40B4-BE49-F238E27FC236}">
                <a16:creationId xmlns:a16="http://schemas.microsoft.com/office/drawing/2014/main" id="{23A848D5-2A7F-A945-82C8-6966D26BBFAC}"/>
              </a:ext>
            </a:extLst>
          </p:cNvPr>
          <p:cNvSpPr>
            <a:spLocks noGrp="1"/>
          </p:cNvSpPr>
          <p:nvPr>
            <p:ph type="sldNum" sz="quarter" idx="12"/>
          </p:nvPr>
        </p:nvSpPr>
        <p:spPr/>
        <p:txBody>
          <a:bodyPr/>
          <a:lstStyle/>
          <a:p>
            <a:fld id="{F602482B-41C7-0148-9411-7F894982A34B}" type="slidenum">
              <a:rPr lang="en-US" smtClean="0"/>
              <a:t>35</a:t>
            </a:fld>
            <a:endParaRPr lang="en-US" dirty="0"/>
          </a:p>
        </p:txBody>
      </p:sp>
      <p:pic>
        <p:nvPicPr>
          <p:cNvPr id="9" name="Content Placeholder 5">
            <a:extLst>
              <a:ext uri="{FF2B5EF4-FFF2-40B4-BE49-F238E27FC236}">
                <a16:creationId xmlns:a16="http://schemas.microsoft.com/office/drawing/2014/main" id="{1BB9D963-7C54-374C-86D3-84EE47D94F85}"/>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302645" y="1894907"/>
            <a:ext cx="2331966" cy="3017838"/>
          </a:xfrm>
          <a:solidFill>
            <a:schemeClr val="bg1"/>
          </a:solidFill>
          <a:ln w="38100">
            <a:solidFill>
              <a:schemeClr val="accent1">
                <a:lumMod val="50000"/>
              </a:schemeClr>
            </a:solidFill>
          </a:ln>
        </p:spPr>
      </p:pic>
      <p:pic>
        <p:nvPicPr>
          <p:cNvPr id="10" name="Content Placeholder 9">
            <a:extLst>
              <a:ext uri="{FF2B5EF4-FFF2-40B4-BE49-F238E27FC236}">
                <a16:creationId xmlns:a16="http://schemas.microsoft.com/office/drawing/2014/main" id="{36D1FBBA-104C-A940-A48F-6FDCDF2EA0E7}"/>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1760213" y="2908092"/>
            <a:ext cx="2294772" cy="2969705"/>
          </a:xfrm>
          <a:prstGeom prst="rect">
            <a:avLst/>
          </a:prstGeom>
          <a:solidFill>
            <a:schemeClr val="bg1"/>
          </a:solidFill>
          <a:ln w="38100">
            <a:solidFill>
              <a:srgbClr val="F96EFD"/>
            </a:solidFill>
          </a:ln>
        </p:spPr>
      </p:pic>
      <p:pic>
        <p:nvPicPr>
          <p:cNvPr id="12" name="Picture 11">
            <a:extLst>
              <a:ext uri="{FF2B5EF4-FFF2-40B4-BE49-F238E27FC236}">
                <a16:creationId xmlns:a16="http://schemas.microsoft.com/office/drawing/2014/main" id="{307B55AC-9CBD-8540-BFF0-4A4E15762F34}"/>
              </a:ext>
            </a:extLst>
          </p:cNvPr>
          <p:cNvPicPr>
            <a:picLocks noChangeAspect="1"/>
          </p:cNvPicPr>
          <p:nvPr/>
        </p:nvPicPr>
        <p:blipFill>
          <a:blip r:embed="rId5"/>
          <a:stretch>
            <a:fillRect/>
          </a:stretch>
        </p:blipFill>
        <p:spPr>
          <a:xfrm>
            <a:off x="4833928" y="2092781"/>
            <a:ext cx="3476644" cy="378501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9801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PSE Requirement </a:t>
            </a:r>
          </a:p>
        </p:txBody>
      </p:sp>
      <p:sp>
        <p:nvSpPr>
          <p:cNvPr id="3" name="Content Placeholder 2"/>
          <p:cNvSpPr>
            <a:spLocks noGrp="1"/>
          </p:cNvSpPr>
          <p:nvPr>
            <p:ph idx="1"/>
          </p:nvPr>
        </p:nvSpPr>
        <p:spPr/>
        <p:txBody>
          <a:bodyPr/>
          <a:lstStyle/>
          <a:p>
            <a:r>
              <a:rPr lang="en-US" dirty="0"/>
              <a:t>All contractors are required to complete and submit </a:t>
            </a:r>
            <a:r>
              <a:rPr lang="en-US" b="1" dirty="0"/>
              <a:t>one</a:t>
            </a:r>
            <a:r>
              <a:rPr lang="en-US" dirty="0"/>
              <a:t> (1) EESD 4000.</a:t>
            </a:r>
          </a:p>
          <a:p>
            <a:pPr lvl="0"/>
            <a:r>
              <a:rPr lang="en-US" dirty="0"/>
              <a:t>Programs must be able to verify the collection, analysis, and integration of each assessment data toward ongoing program improvement for all applicable contract types.</a:t>
            </a:r>
          </a:p>
          <a:p>
            <a:pPr marL="0" indent="0">
              <a:buNone/>
            </a:pPr>
            <a:endParaRPr lang="en-US" dirty="0"/>
          </a:p>
          <a:p>
            <a:endParaRPr lang="en-US" dirty="0"/>
          </a:p>
        </p:txBody>
      </p:sp>
      <p:sp>
        <p:nvSpPr>
          <p:cNvPr id="10" name="Footer Placeholder 9"/>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5" name="16-Point Star 4"/>
          <p:cNvSpPr>
            <a:spLocks noChangeArrowheads="1"/>
          </p:cNvSpPr>
          <p:nvPr/>
        </p:nvSpPr>
        <p:spPr bwMode="auto">
          <a:xfrm>
            <a:off x="7162800" y="228600"/>
            <a:ext cx="1905000" cy="1676400"/>
          </a:xfrm>
          <a:prstGeom prst="star16">
            <a:avLst>
              <a:gd name="adj" fmla="val 37500"/>
            </a:avLst>
          </a:prstGeom>
          <a:gradFill rotWithShape="1">
            <a:gsLst>
              <a:gs pos="0">
                <a:srgbClr val="BFF5FF"/>
              </a:gs>
              <a:gs pos="35001">
                <a:srgbClr val="D1F7FF"/>
              </a:gs>
              <a:gs pos="100000">
                <a:srgbClr val="EBFCFF"/>
              </a:gs>
            </a:gsLst>
            <a:lin ang="16200000" scaled="1"/>
          </a:gradFill>
          <a:ln w="9525">
            <a:solidFill>
              <a:srgbClr val="B2DDFB"/>
            </a:solidFill>
            <a:miter lim="800000"/>
            <a:headEnd/>
            <a:tailEnd/>
          </a:ln>
          <a:effectLst>
            <a:outerShdw blurRad="63500" dist="20000" dir="5400000" rotWithShape="0">
              <a:srgbClr val="000000">
                <a:alpha val="37999"/>
              </a:srgbClr>
            </a:outerShdw>
          </a:effectLst>
        </p:spPr>
        <p:txBody>
          <a:bodyPr anchor="ctr">
            <a:prstTxWarp prst="textNoShape">
              <a:avLst/>
            </a:prstTxWarp>
          </a:bodyPr>
          <a:lstStyle/>
          <a:p>
            <a:pPr algn="ctr">
              <a:defRPr/>
            </a:pPr>
            <a:r>
              <a:rPr lang="en-US" sz="1600" b="1" dirty="0">
                <a:solidFill>
                  <a:schemeClr val="dk1"/>
                </a:solidFill>
                <a:latin typeface="Arial" panose="020B0604020202020204" pitchFamily="34" charset="0"/>
                <a:cs typeface="Arial" panose="020B0604020202020204" pitchFamily="34" charset="0"/>
              </a:rPr>
              <a:t>Due to EESD by June 1st at 5:00 pm</a:t>
            </a:r>
          </a:p>
        </p:txBody>
      </p:sp>
      <p:sp>
        <p:nvSpPr>
          <p:cNvPr id="4" name="Slide Number Placeholder 3">
            <a:extLst>
              <a:ext uri="{FF2B5EF4-FFF2-40B4-BE49-F238E27FC236}">
                <a16:creationId xmlns:a16="http://schemas.microsoft.com/office/drawing/2014/main" id="{896EFFEF-9DD9-4C72-B447-0DA05706C6FF}"/>
              </a:ext>
            </a:extLst>
          </p:cNvPr>
          <p:cNvSpPr>
            <a:spLocks noGrp="1"/>
          </p:cNvSpPr>
          <p:nvPr>
            <p:ph type="sldNum" sz="quarter" idx="12"/>
          </p:nvPr>
        </p:nvSpPr>
        <p:spPr/>
        <p:txBody>
          <a:bodyPr/>
          <a:lstStyle/>
          <a:p>
            <a:pPr algn="ctr"/>
            <a:fld id="{F602482B-41C7-0148-9411-7F894982A34B}" type="slidenum">
              <a:rPr lang="en-US" smtClean="0"/>
              <a:pPr algn="ctr"/>
              <a:t>36</a:t>
            </a:fld>
            <a:endParaRPr lang="en-US" dirty="0"/>
          </a:p>
        </p:txBody>
      </p:sp>
    </p:spTree>
    <p:extLst>
      <p:ext uri="{BB962C8B-B14F-4D97-AF65-F5344CB8AC3E}">
        <p14:creationId xmlns:p14="http://schemas.microsoft.com/office/powerpoint/2010/main" val="347787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2000" fill="hold"/>
                                        <p:tgtEl>
                                          <p:spTgt spid="5"/>
                                        </p:tgtEl>
                                        <p:attrNameLst>
                                          <p:attrName>style.color</p:attrName>
                                        </p:attrNameLst>
                                      </p:cBhvr>
                                      <p:to>
                                        <a:srgbClr val="F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5B7FB5-A5D6-B74F-89BF-42505FE0B18E}"/>
              </a:ext>
            </a:extLst>
          </p:cNvPr>
          <p:cNvSpPr>
            <a:spLocks noGrp="1"/>
          </p:cNvSpPr>
          <p:nvPr>
            <p:ph type="title"/>
          </p:nvPr>
        </p:nvSpPr>
        <p:spPr/>
        <p:txBody>
          <a:bodyPr/>
          <a:lstStyle/>
          <a:p>
            <a:r>
              <a:rPr lang="en-US" dirty="0">
                <a:hlinkClick r:id="rId3"/>
              </a:rPr>
              <a:t>PSE Instructions</a:t>
            </a:r>
            <a:endParaRPr lang="en-US" dirty="0"/>
          </a:p>
        </p:txBody>
      </p:sp>
      <p:pic>
        <p:nvPicPr>
          <p:cNvPr id="10" name="Content Placeholder 9">
            <a:extLst>
              <a:ext uri="{FF2B5EF4-FFF2-40B4-BE49-F238E27FC236}">
                <a16:creationId xmlns:a16="http://schemas.microsoft.com/office/drawing/2014/main" id="{EEB9273C-4C9B-754A-A805-ADD659F8332E}"/>
              </a:ext>
            </a:extLst>
          </p:cNvPr>
          <p:cNvPicPr>
            <a:picLocks noGrp="1" noChangeAspect="1"/>
          </p:cNvPicPr>
          <p:nvPr>
            <p:ph sz="half" idx="1"/>
          </p:nvPr>
        </p:nvPicPr>
        <p:blipFill>
          <a:blip r:embed="rId4"/>
          <a:stretch>
            <a:fillRect/>
          </a:stretch>
        </p:blipFill>
        <p:spPr>
          <a:xfrm>
            <a:off x="874156" y="1825625"/>
            <a:ext cx="3395188" cy="4351338"/>
          </a:xfrm>
          <a:ln>
            <a:solidFill>
              <a:schemeClr val="tx2"/>
            </a:solidFill>
          </a:ln>
        </p:spPr>
      </p:pic>
      <p:pic>
        <p:nvPicPr>
          <p:cNvPr id="12" name="Content Placeholder 11">
            <a:extLst>
              <a:ext uri="{FF2B5EF4-FFF2-40B4-BE49-F238E27FC236}">
                <a16:creationId xmlns:a16="http://schemas.microsoft.com/office/drawing/2014/main" id="{B4557E1B-88DD-0D43-BB7D-26BFB031CBA8}"/>
              </a:ext>
            </a:extLst>
          </p:cNvPr>
          <p:cNvPicPr>
            <a:picLocks noGrp="1" noChangeAspect="1"/>
          </p:cNvPicPr>
          <p:nvPr>
            <p:ph sz="half" idx="2"/>
          </p:nvPr>
        </p:nvPicPr>
        <p:blipFill>
          <a:blip r:embed="rId5"/>
          <a:stretch>
            <a:fillRect/>
          </a:stretch>
        </p:blipFill>
        <p:spPr>
          <a:xfrm>
            <a:off x="4840595" y="1825625"/>
            <a:ext cx="3463309" cy="4351338"/>
          </a:xfrm>
          <a:ln>
            <a:solidFill>
              <a:schemeClr val="tx2"/>
            </a:solidFill>
          </a:ln>
        </p:spPr>
      </p:pic>
      <p:sp>
        <p:nvSpPr>
          <p:cNvPr id="4" name="Footer Placeholder 3">
            <a:extLst>
              <a:ext uri="{FF2B5EF4-FFF2-40B4-BE49-F238E27FC236}">
                <a16:creationId xmlns:a16="http://schemas.microsoft.com/office/drawing/2014/main" id="{4DAF2E73-F7EF-204E-A7E8-7E86E4BA55FA}"/>
              </a:ext>
            </a:extLst>
          </p:cNvPr>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6166E1A0-9B57-4494-B57B-DAB4C12C38B1}"/>
              </a:ext>
            </a:extLst>
          </p:cNvPr>
          <p:cNvSpPr>
            <a:spLocks noGrp="1"/>
          </p:cNvSpPr>
          <p:nvPr>
            <p:ph type="sldNum" sz="quarter" idx="12"/>
          </p:nvPr>
        </p:nvSpPr>
        <p:spPr/>
        <p:txBody>
          <a:bodyPr/>
          <a:lstStyle/>
          <a:p>
            <a:fld id="{F602482B-41C7-0148-9411-7F894982A34B}" type="slidenum">
              <a:rPr lang="en-US" smtClean="0"/>
              <a:t>37</a:t>
            </a:fld>
            <a:endParaRPr lang="en-US" dirty="0"/>
          </a:p>
        </p:txBody>
      </p:sp>
    </p:spTree>
    <p:extLst>
      <p:ext uri="{BB962C8B-B14F-4D97-AF65-F5344CB8AC3E}">
        <p14:creationId xmlns:p14="http://schemas.microsoft.com/office/powerpoint/2010/main" val="3743780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a:xfrm>
            <a:off x="640286" y="409655"/>
            <a:ext cx="7886700" cy="857680"/>
          </a:xfrm>
        </p:spPr>
        <p:txBody>
          <a:bodyPr/>
          <a:lstStyle/>
          <a:p>
            <a:pPr eaLnBrk="1" hangingPunct="1"/>
            <a:r>
              <a:rPr lang="en-US" dirty="0"/>
              <a:t>Completing 4000</a:t>
            </a:r>
          </a:p>
        </p:txBody>
      </p:sp>
      <p:pic>
        <p:nvPicPr>
          <p:cNvPr id="8" name="Content Placeholder 2" descr="Screen Shot 2016-04-06 at 10.16.0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619873" y="1752630"/>
            <a:ext cx="2094877" cy="1552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4" descr="Screen Shot 2016-04-06 at 9.27.34 AM.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880911" y="2845888"/>
            <a:ext cx="2185894" cy="158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Screen Shot 2016-04-06 at 9.28.06 AM.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59952" y="3790558"/>
            <a:ext cx="2224778" cy="1627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pPr>
              <a:defRPr/>
            </a:pPr>
            <a:endParaRPr lang="en-US"/>
          </a:p>
          <a:p>
            <a:pPr>
              <a:defRPr/>
            </a:pPr>
            <a:fld id="{101E0481-53D0-E942-B53A-4B62B76A1D3E}" type="slidenum">
              <a:rPr lang="en-US" smtClean="0"/>
              <a:pPr>
                <a:defRPr/>
              </a:pPr>
              <a:t>38</a:t>
            </a:fld>
            <a:r>
              <a:rPr lang="en-US"/>
              <a:t> </a:t>
            </a:r>
            <a:endParaRPr lang="en-US" dirty="0"/>
          </a:p>
        </p:txBody>
      </p:sp>
      <p:sp>
        <p:nvSpPr>
          <p:cNvPr id="9" name="Footer Placeholder 8"/>
          <p:cNvSpPr>
            <a:spLocks noGrp="1"/>
          </p:cNvSpPr>
          <p:nvPr>
            <p:ph type="ftr" sz="quarter" idx="11"/>
          </p:nvPr>
        </p:nvSpPr>
        <p:spPr/>
        <p:txBody>
          <a:bodyPr/>
          <a:lstStyle/>
          <a:p>
            <a:pPr>
              <a:defRPr/>
            </a:pPr>
            <a:r>
              <a:rPr lang="en-US">
                <a:latin typeface="Arial" pitchFamily="-1" charset="0"/>
              </a:rPr>
              <a:t> © 2016 California Department of Education. All rights reserved.  </a:t>
            </a:r>
            <a:endParaRPr lang="en-US" dirty="0"/>
          </a:p>
        </p:txBody>
      </p:sp>
      <p:pic>
        <p:nvPicPr>
          <p:cNvPr id="11" name="Content Placeholder 11" descr="Screen Shot 2016-04-19 at 11.15.59 AM (2).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72973" y="4595385"/>
            <a:ext cx="1661952" cy="1973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a:off x="4300074" y="3441877"/>
            <a:ext cx="1408574" cy="3769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00074" y="2497661"/>
            <a:ext cx="1170627" cy="875076"/>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316282" y="3530466"/>
            <a:ext cx="1017862" cy="122291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pic>
        <p:nvPicPr>
          <p:cNvPr id="15" name="Content Placeholder 9">
            <a:extLst>
              <a:ext uri="{FF2B5EF4-FFF2-40B4-BE49-F238E27FC236}">
                <a16:creationId xmlns:a16="http://schemas.microsoft.com/office/drawing/2014/main" id="{F11784EB-3E0B-4F40-B822-7307E1B3488F}"/>
              </a:ext>
            </a:extLst>
          </p:cNvPr>
          <p:cNvPicPr>
            <a:picLocks noChangeAspect="1"/>
          </p:cNvPicPr>
          <p:nvPr/>
        </p:nvPicPr>
        <p:blipFill>
          <a:blip r:embed="rId7"/>
          <a:stretch>
            <a:fillRect/>
          </a:stretch>
        </p:blipFill>
        <p:spPr>
          <a:xfrm>
            <a:off x="5840200" y="2246282"/>
            <a:ext cx="2686786" cy="3443437"/>
          </a:xfrm>
          <a:prstGeom prst="rect">
            <a:avLst/>
          </a:prstGeom>
          <a:ln>
            <a:solidFill>
              <a:schemeClr val="tx2"/>
            </a:solidFill>
          </a:ln>
        </p:spPr>
      </p:pic>
    </p:spTree>
    <p:extLst>
      <p:ext uri="{BB962C8B-B14F-4D97-AF65-F5344CB8AC3E}">
        <p14:creationId xmlns:p14="http://schemas.microsoft.com/office/powerpoint/2010/main" val="1352581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p:cNvSpPr>
            <a:spLocks noGrp="1"/>
          </p:cNvSpPr>
          <p:nvPr>
            <p:ph type="title"/>
          </p:nvPr>
        </p:nvSpPr>
        <p:spPr/>
        <p:txBody>
          <a:bodyPr>
            <a:normAutofit/>
          </a:bodyPr>
          <a:lstStyle/>
          <a:p>
            <a:r>
              <a:rPr lang="en-US" dirty="0"/>
              <a:t>PSE Analysis</a:t>
            </a:r>
          </a:p>
        </p:txBody>
      </p:sp>
      <p:sp>
        <p:nvSpPr>
          <p:cNvPr id="3" name="Content Placeholder 2">
            <a:extLst>
              <a:ext uri="{FF2B5EF4-FFF2-40B4-BE49-F238E27FC236}">
                <a16:creationId xmlns:a16="http://schemas.microsoft.com/office/drawing/2014/main" id="{C2ED1207-6CE5-4D1B-A19F-E938AF78AF91}"/>
              </a:ext>
            </a:extLst>
          </p:cNvPr>
          <p:cNvSpPr>
            <a:spLocks noGrp="1"/>
          </p:cNvSpPr>
          <p:nvPr>
            <p:ph idx="1"/>
          </p:nvPr>
        </p:nvSpPr>
        <p:spPr/>
        <p:txBody>
          <a:bodyPr/>
          <a:lstStyle/>
          <a:p>
            <a:pPr>
              <a:lnSpc>
                <a:spcPct val="100000"/>
              </a:lnSpc>
            </a:pPr>
            <a:r>
              <a:rPr lang="en-US" dirty="0"/>
              <a:t>The PSE requires </a:t>
            </a:r>
            <a:r>
              <a:rPr lang="en-US" u="sng" dirty="0"/>
              <a:t>analysis of findings from self evaluation </a:t>
            </a:r>
            <a:r>
              <a:rPr lang="en-US" dirty="0"/>
              <a:t>and development of both a </a:t>
            </a:r>
            <a:r>
              <a:rPr lang="en-US" u="sng" dirty="0"/>
              <a:t>written list of tasks to modify the program </a:t>
            </a:r>
            <a:r>
              <a:rPr lang="en-US" dirty="0"/>
              <a:t>for all areas needing improvement and </a:t>
            </a:r>
            <a:r>
              <a:rPr lang="en-US" u="sng" dirty="0"/>
              <a:t>procedures for ongoing monitoring to assure</a:t>
            </a:r>
            <a:r>
              <a:rPr lang="en-US" dirty="0"/>
              <a:t> that areas that are satisfactory continue.</a:t>
            </a:r>
          </a:p>
          <a:p>
            <a:endParaRPr lang="en-US" dirty="0"/>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C9D8FE37-EB25-471E-A60C-79FFE49C0B53}"/>
              </a:ext>
            </a:extLst>
          </p:cNvPr>
          <p:cNvSpPr>
            <a:spLocks noGrp="1"/>
          </p:cNvSpPr>
          <p:nvPr>
            <p:ph type="sldNum" sz="quarter" idx="12"/>
          </p:nvPr>
        </p:nvSpPr>
        <p:spPr/>
        <p:txBody>
          <a:bodyPr/>
          <a:lstStyle/>
          <a:p>
            <a:pPr algn="ctr"/>
            <a:fld id="{F602482B-41C7-0148-9411-7F894982A34B}" type="slidenum">
              <a:rPr lang="en-US" smtClean="0"/>
              <a:pPr algn="ctr"/>
              <a:t>39</a:t>
            </a:fld>
            <a:endParaRPr lang="en-US" dirty="0"/>
          </a:p>
        </p:txBody>
      </p:sp>
    </p:spTree>
    <p:extLst>
      <p:ext uri="{BB962C8B-B14F-4D97-AF65-F5344CB8AC3E}">
        <p14:creationId xmlns:p14="http://schemas.microsoft.com/office/powerpoint/2010/main" val="103037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z="4000" dirty="0">
                <a:ea typeface="ＭＳ Ｐゴシック" pitchFamily="-111" charset="-128"/>
                <a:cs typeface="ＭＳ Ｐゴシック" pitchFamily="-111" charset="-128"/>
              </a:rPr>
              <a:t>Training Outcomes</a:t>
            </a:r>
          </a:p>
        </p:txBody>
      </p:sp>
      <p:sp>
        <p:nvSpPr>
          <p:cNvPr id="11267" name="Rectangle 3"/>
          <p:cNvSpPr>
            <a:spLocks noGrp="1" noChangeArrowheads="1"/>
          </p:cNvSpPr>
          <p:nvPr>
            <p:ph idx="1"/>
          </p:nvPr>
        </p:nvSpPr>
        <p:spPr/>
        <p:txBody>
          <a:bodyPr>
            <a:normAutofit/>
          </a:bodyPr>
          <a:lstStyle/>
          <a:p>
            <a:pPr marL="962025" indent="-962025" eaLnBrk="1" hangingPunct="1">
              <a:lnSpc>
                <a:spcPct val="100000"/>
              </a:lnSpc>
              <a:spcBef>
                <a:spcPts val="600"/>
              </a:spcBef>
              <a:spcAft>
                <a:spcPts val="600"/>
              </a:spcAft>
              <a:buFontTx/>
              <a:buNone/>
            </a:pPr>
            <a:r>
              <a:rPr lang="en-US" dirty="0">
                <a:ea typeface="MS PGothic" charset="0"/>
                <a:cs typeface="MS PGothic" charset="0"/>
              </a:rPr>
              <a:t>Participants will learn:</a:t>
            </a:r>
          </a:p>
          <a:p>
            <a:pPr eaLnBrk="1" hangingPunct="1">
              <a:lnSpc>
                <a:spcPct val="100000"/>
              </a:lnSpc>
              <a:spcBef>
                <a:spcPts val="600"/>
              </a:spcBef>
              <a:spcAft>
                <a:spcPts val="600"/>
              </a:spcAft>
              <a:buSzPct val="120000"/>
            </a:pPr>
            <a:r>
              <a:rPr lang="en-US" dirty="0">
                <a:ea typeface="MS PGothic" charset="0"/>
                <a:cs typeface="MS PGothic" charset="0"/>
              </a:rPr>
              <a:t>To focus on achieving desired results for children and families</a:t>
            </a:r>
          </a:p>
          <a:p>
            <a:pPr eaLnBrk="1" hangingPunct="1">
              <a:lnSpc>
                <a:spcPct val="100000"/>
              </a:lnSpc>
              <a:spcBef>
                <a:spcPts val="600"/>
              </a:spcBef>
              <a:spcAft>
                <a:spcPts val="600"/>
              </a:spcAft>
              <a:buSzPct val="130000"/>
            </a:pPr>
            <a:r>
              <a:rPr lang="en-US" dirty="0">
                <a:ea typeface="MS PGothic" charset="0"/>
                <a:cs typeface="MS PGothic" charset="0"/>
              </a:rPr>
              <a:t>About program improvement through the use of the Desired Results system</a:t>
            </a:r>
          </a:p>
          <a:p>
            <a:pPr eaLnBrk="1" hangingPunct="1">
              <a:lnSpc>
                <a:spcPct val="100000"/>
              </a:lnSpc>
              <a:spcBef>
                <a:spcPts val="600"/>
              </a:spcBef>
              <a:spcAft>
                <a:spcPts val="600"/>
              </a:spcAft>
              <a:buSzPct val="130000"/>
            </a:pPr>
            <a:r>
              <a:rPr lang="en-US" dirty="0"/>
              <a:t>Updated information new in 2017/2018 Program Self-Evaluation (PSE) Process</a:t>
            </a:r>
          </a:p>
          <a:p>
            <a:pPr marL="962025" indent="-962025" eaLnBrk="1" hangingPunct="1">
              <a:buSzPct val="130000"/>
            </a:pPr>
            <a:endParaRPr lang="en-US" sz="2800" dirty="0">
              <a:ea typeface="MS PGothic" charset="0"/>
              <a:cs typeface="MS PGothic" charset="0"/>
            </a:endParaRPr>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AEEF7C52-F29B-482E-B492-91C0BFAA1CCF}"/>
              </a:ext>
            </a:extLst>
          </p:cNvPr>
          <p:cNvSpPr>
            <a:spLocks noGrp="1"/>
          </p:cNvSpPr>
          <p:nvPr>
            <p:ph type="sldNum" sz="quarter" idx="12"/>
          </p:nvPr>
        </p:nvSpPr>
        <p:spPr/>
        <p:txBody>
          <a:bodyPr/>
          <a:lstStyle/>
          <a:p>
            <a:pPr algn="ctr"/>
            <a:fld id="{F602482B-41C7-0148-9411-7F894982A34B}" type="slidenum">
              <a:rPr lang="en-US" smtClean="0"/>
              <a:pPr algn="ctr"/>
              <a:t>4</a:t>
            </a:fld>
            <a:endParaRPr lang="en-US" dirty="0"/>
          </a:p>
        </p:txBody>
      </p:sp>
    </p:spTree>
    <p:extLst>
      <p:ext uri="{BB962C8B-B14F-4D97-AF65-F5344CB8AC3E}">
        <p14:creationId xmlns:p14="http://schemas.microsoft.com/office/powerpoint/2010/main" val="3369065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normAutofit/>
          </a:bodyPr>
          <a:lstStyle/>
          <a:p>
            <a:pPr eaLnBrk="1" hangingPunct="1"/>
            <a:r>
              <a:rPr lang="en-US" dirty="0"/>
              <a:t>What needs to be sent to </a:t>
            </a:r>
            <a:br>
              <a:rPr lang="en-US" dirty="0"/>
            </a:br>
            <a:r>
              <a:rPr lang="en-US" dirty="0"/>
              <a:t>EESD by June 1?</a:t>
            </a:r>
          </a:p>
        </p:txBody>
      </p:sp>
      <p:pic>
        <p:nvPicPr>
          <p:cNvPr id="9" name="Content Placeholder 8">
            <a:extLst>
              <a:ext uri="{FF2B5EF4-FFF2-40B4-BE49-F238E27FC236}">
                <a16:creationId xmlns:a16="http://schemas.microsoft.com/office/drawing/2014/main" id="{90236120-5E61-734A-8808-7FC7DE1C9AC2}"/>
              </a:ext>
            </a:extLst>
          </p:cNvPr>
          <p:cNvPicPr>
            <a:picLocks noGrp="1" noChangeAspect="1"/>
          </p:cNvPicPr>
          <p:nvPr>
            <p:ph idx="1"/>
          </p:nvPr>
        </p:nvPicPr>
        <p:blipFill>
          <a:blip r:embed="rId3"/>
          <a:stretch>
            <a:fillRect/>
          </a:stretch>
        </p:blipFill>
        <p:spPr>
          <a:xfrm>
            <a:off x="3001989" y="2011363"/>
            <a:ext cx="3140022" cy="4024312"/>
          </a:xfrm>
          <a:ln>
            <a:solidFill>
              <a:schemeClr val="accent1"/>
            </a:solidFill>
          </a:ln>
        </p:spPr>
      </p:pic>
      <p:sp>
        <p:nvSpPr>
          <p:cNvPr id="8" name="Footer Placeholder 7"/>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E18D6A6C-A9DB-424C-902B-8249365570C5}"/>
              </a:ext>
            </a:extLst>
          </p:cNvPr>
          <p:cNvSpPr>
            <a:spLocks noGrp="1"/>
          </p:cNvSpPr>
          <p:nvPr>
            <p:ph type="sldNum" sz="quarter" idx="12"/>
          </p:nvPr>
        </p:nvSpPr>
        <p:spPr/>
        <p:txBody>
          <a:bodyPr/>
          <a:lstStyle/>
          <a:p>
            <a:fld id="{F602482B-41C7-0148-9411-7F894982A34B}" type="slidenum">
              <a:rPr lang="en-US" smtClean="0"/>
              <a:t>40</a:t>
            </a:fld>
            <a:endParaRPr lang="en-US" dirty="0"/>
          </a:p>
        </p:txBody>
      </p:sp>
      <p:sp>
        <p:nvSpPr>
          <p:cNvPr id="6" name="16-Point Star 5"/>
          <p:cNvSpPr>
            <a:spLocks noChangeArrowheads="1"/>
          </p:cNvSpPr>
          <p:nvPr/>
        </p:nvSpPr>
        <p:spPr bwMode="auto">
          <a:xfrm rot="1084134">
            <a:off x="6319222" y="1964357"/>
            <a:ext cx="2104903" cy="1477383"/>
          </a:xfrm>
          <a:prstGeom prst="star16">
            <a:avLst>
              <a:gd name="adj" fmla="val 37500"/>
            </a:avLst>
          </a:prstGeom>
          <a:gradFill rotWithShape="1">
            <a:gsLst>
              <a:gs pos="0">
                <a:srgbClr val="BFF5FF"/>
              </a:gs>
              <a:gs pos="35001">
                <a:srgbClr val="D1F7FF"/>
              </a:gs>
              <a:gs pos="100000">
                <a:srgbClr val="EBFCFF"/>
              </a:gs>
            </a:gsLst>
            <a:lin ang="16200000" scaled="1"/>
          </a:gradFill>
          <a:ln w="9525">
            <a:solidFill>
              <a:srgbClr val="B2DDFB"/>
            </a:solidFill>
            <a:miter lim="800000"/>
            <a:headEnd/>
            <a:tailEnd/>
          </a:ln>
          <a:effectLst>
            <a:outerShdw blurRad="63500" dist="20000" dir="5400000" rotWithShape="0">
              <a:srgbClr val="000000">
                <a:alpha val="37999"/>
              </a:srgbClr>
            </a:outerShdw>
          </a:effectLst>
        </p:spPr>
        <p:txBody>
          <a:bodyPr anchor="ctr">
            <a:prstTxWarp prst="textNoShape">
              <a:avLst/>
            </a:prstTxWarp>
          </a:bodyPr>
          <a:lstStyle/>
          <a:p>
            <a:pPr algn="ctr">
              <a:defRPr/>
            </a:pPr>
            <a:r>
              <a:rPr lang="en-US" sz="1600" b="1" dirty="0">
                <a:solidFill>
                  <a:schemeClr val="dk1"/>
                </a:solidFill>
                <a:latin typeface="Arial" panose="020B0604020202020204" pitchFamily="34" charset="0"/>
                <a:cs typeface="Arial" panose="020B0604020202020204" pitchFamily="34" charset="0"/>
              </a:rPr>
              <a:t>One per AGENCY Required</a:t>
            </a:r>
          </a:p>
          <a:p>
            <a:pPr algn="ctr">
              <a:defRPr/>
            </a:pPr>
            <a:endParaRPr lang="en-US" sz="1600" b="1"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75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2000" fill="hold"/>
                                        <p:tgtEl>
                                          <p:spTgt spid="6"/>
                                        </p:tgtEl>
                                        <p:attrNameLst>
                                          <p:attrName>style.color</p:attrName>
                                        </p:attrNameLst>
                                      </p:cBhvr>
                                      <p:to>
                                        <a:srgbClr val="F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Submitting Forms</a:t>
            </a:r>
          </a:p>
        </p:txBody>
      </p:sp>
      <p:sp>
        <p:nvSpPr>
          <p:cNvPr id="6" name="Content Placeholder 5"/>
          <p:cNvSpPr>
            <a:spLocks noGrp="1"/>
          </p:cNvSpPr>
          <p:nvPr>
            <p:ph idx="1"/>
          </p:nvPr>
        </p:nvSpPr>
        <p:spPr/>
        <p:txBody>
          <a:bodyPr>
            <a:normAutofit/>
          </a:bodyPr>
          <a:lstStyle/>
          <a:p>
            <a:r>
              <a:rPr lang="en-US" dirty="0"/>
              <a:t>The PSE must be submitted electronically. </a:t>
            </a:r>
          </a:p>
          <a:p>
            <a:r>
              <a:rPr lang="en-US" dirty="0"/>
              <a:t>Scan and submit the signed EESD 4000 to </a:t>
            </a:r>
            <a:r>
              <a:rPr lang="en-US" dirty="0">
                <a:hlinkClick r:id="rId3"/>
              </a:rPr>
              <a:t>FY1718PSE@CDE.CA.GOV</a:t>
            </a:r>
            <a:r>
              <a:rPr lang="en-US" dirty="0"/>
              <a:t> using the fiscal year and the legal contractor name in the subject line (example: 17-18 XYZ School District).</a:t>
            </a:r>
          </a:p>
        </p:txBody>
      </p:sp>
      <p:sp>
        <p:nvSpPr>
          <p:cNvPr id="8" name="Footer Placeholder 7"/>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13AD3D69-1237-47C8-B75E-44F3D65BDBF1}"/>
              </a:ext>
            </a:extLst>
          </p:cNvPr>
          <p:cNvSpPr>
            <a:spLocks noGrp="1"/>
          </p:cNvSpPr>
          <p:nvPr>
            <p:ph type="sldNum" sz="quarter" idx="12"/>
          </p:nvPr>
        </p:nvSpPr>
        <p:spPr/>
        <p:txBody>
          <a:bodyPr/>
          <a:lstStyle/>
          <a:p>
            <a:pPr algn="ctr"/>
            <a:fld id="{F602482B-41C7-0148-9411-7F894982A34B}" type="slidenum">
              <a:rPr lang="en-US" smtClean="0"/>
              <a:pPr algn="ctr"/>
              <a:t>41</a:t>
            </a:fld>
            <a:endParaRPr lang="en-US" dirty="0"/>
          </a:p>
        </p:txBody>
      </p:sp>
    </p:spTree>
    <p:extLst>
      <p:ext uri="{BB962C8B-B14F-4D97-AF65-F5344CB8AC3E}">
        <p14:creationId xmlns:p14="http://schemas.microsoft.com/office/powerpoint/2010/main" val="3840857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49361F-034D-4AC1-AA84-30FF3A506328}"/>
              </a:ext>
            </a:extLst>
          </p:cNvPr>
          <p:cNvSpPr>
            <a:spLocks noGrp="1"/>
          </p:cNvSpPr>
          <p:nvPr>
            <p:ph type="title"/>
          </p:nvPr>
        </p:nvSpPr>
        <p:spPr>
          <a:xfrm>
            <a:off x="628650" y="365126"/>
            <a:ext cx="7886700" cy="1325563"/>
          </a:xfrm>
        </p:spPr>
        <p:txBody>
          <a:bodyPr/>
          <a:lstStyle/>
          <a:p>
            <a:r>
              <a:rPr lang="en-US" dirty="0">
                <a:hlinkClick r:id="rId3"/>
              </a:rPr>
              <a:t>PSE on CDE Web Site</a:t>
            </a:r>
            <a:endParaRPr lang="en-US" dirty="0"/>
          </a:p>
        </p:txBody>
      </p:sp>
      <p:pic>
        <p:nvPicPr>
          <p:cNvPr id="11" name="Content Placeholder 10" descr="A screenshot of CDE Web site&#10;&#10;Description generated with very high confidence">
            <a:hlinkClick r:id="rId4"/>
            <a:extLst>
              <a:ext uri="{FF2B5EF4-FFF2-40B4-BE49-F238E27FC236}">
                <a16:creationId xmlns:a16="http://schemas.microsoft.com/office/drawing/2014/main" id="{A9FBF7CD-F5F3-8949-9A33-30706D9B2D89}"/>
              </a:ext>
            </a:extLst>
          </p:cNvPr>
          <p:cNvPicPr>
            <a:picLocks noGrp="1" noChangeAspect="1"/>
          </p:cNvPicPr>
          <p:nvPr>
            <p:ph idx="1"/>
          </p:nvPr>
        </p:nvPicPr>
        <p:blipFill>
          <a:blip r:embed="rId5"/>
          <a:stretch>
            <a:fillRect/>
          </a:stretch>
        </p:blipFill>
        <p:spPr>
          <a:xfrm>
            <a:off x="1293709" y="2011363"/>
            <a:ext cx="6556581" cy="4024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ooter Placeholder 8"/>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043452FC-D7B2-492E-ABF3-6D14EB76D357}"/>
              </a:ext>
            </a:extLst>
          </p:cNvPr>
          <p:cNvSpPr>
            <a:spLocks noGrp="1"/>
          </p:cNvSpPr>
          <p:nvPr>
            <p:ph type="sldNum" sz="quarter" idx="12"/>
          </p:nvPr>
        </p:nvSpPr>
        <p:spPr/>
        <p:txBody>
          <a:bodyPr/>
          <a:lstStyle/>
          <a:p>
            <a:pPr algn="ctr"/>
            <a:fld id="{F602482B-41C7-0148-9411-7F894982A34B}" type="slidenum">
              <a:rPr lang="en-US" smtClean="0"/>
              <a:pPr algn="ctr"/>
              <a:t>42</a:t>
            </a:fld>
            <a:endParaRPr lang="en-US" dirty="0"/>
          </a:p>
        </p:txBody>
      </p:sp>
    </p:spTree>
    <p:extLst>
      <p:ext uri="{BB962C8B-B14F-4D97-AF65-F5344CB8AC3E}">
        <p14:creationId xmlns:p14="http://schemas.microsoft.com/office/powerpoint/2010/main" val="3789823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4"/>
          <p:cNvSpPr>
            <a:spLocks noGrp="1" noChangeArrowheads="1"/>
          </p:cNvSpPr>
          <p:nvPr>
            <p:ph type="title"/>
          </p:nvPr>
        </p:nvSpPr>
        <p:spPr/>
        <p:txBody>
          <a:bodyPr>
            <a:normAutofit fontScale="90000"/>
          </a:bodyPr>
          <a:lstStyle/>
          <a:p>
            <a:pPr eaLnBrk="1" hangingPunct="1"/>
            <a:br>
              <a:rPr lang="en-US" dirty="0"/>
            </a:br>
            <a:r>
              <a:rPr lang="en-US" dirty="0"/>
              <a:t>Keep it Alive!</a:t>
            </a:r>
            <a:br>
              <a:rPr lang="en-US" sz="4000" dirty="0"/>
            </a:br>
            <a:endParaRPr lang="en-US" sz="4000" dirty="0"/>
          </a:p>
        </p:txBody>
      </p:sp>
      <p:sp>
        <p:nvSpPr>
          <p:cNvPr id="609285" name="Rectangle 5"/>
          <p:cNvSpPr>
            <a:spLocks noGrp="1" noChangeArrowheads="1"/>
          </p:cNvSpPr>
          <p:nvPr>
            <p:ph idx="1"/>
          </p:nvPr>
        </p:nvSpPr>
        <p:spPr/>
        <p:txBody>
          <a:bodyPr/>
          <a:lstStyle/>
          <a:p>
            <a:pPr marL="273050" indent="-273050" eaLnBrk="1" hangingPunct="1"/>
            <a:r>
              <a:rPr lang="en-US" dirty="0"/>
              <a:t>Keep up the continuous improvement process and implement the plan. </a:t>
            </a:r>
          </a:p>
          <a:p>
            <a:pPr marL="273050" indent="-273050" eaLnBrk="1" hangingPunct="1"/>
            <a:r>
              <a:rPr lang="en-US" dirty="0"/>
              <a:t>Keep families involved and aware!!!</a:t>
            </a:r>
          </a:p>
          <a:p>
            <a:pPr marL="273050" indent="-273050" eaLnBrk="1" hangingPunct="1"/>
            <a:r>
              <a:rPr lang="en-US" dirty="0"/>
              <a:t>Make sure teachers know the plan and continue to reflect and refine. They will make it happen.</a:t>
            </a:r>
          </a:p>
          <a:p>
            <a:pPr marL="273050" indent="-273050" eaLnBrk="1" hangingPunct="1">
              <a:lnSpc>
                <a:spcPct val="90000"/>
              </a:lnSpc>
              <a:buFontTx/>
              <a:buNone/>
            </a:pPr>
            <a:endParaRPr lang="en-US" dirty="0"/>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08D073A6-035E-4E99-B83F-D4A391E96589}"/>
              </a:ext>
            </a:extLst>
          </p:cNvPr>
          <p:cNvSpPr>
            <a:spLocks noGrp="1"/>
          </p:cNvSpPr>
          <p:nvPr>
            <p:ph type="sldNum" sz="quarter" idx="12"/>
          </p:nvPr>
        </p:nvSpPr>
        <p:spPr/>
        <p:txBody>
          <a:bodyPr/>
          <a:lstStyle/>
          <a:p>
            <a:pPr algn="ctr"/>
            <a:fld id="{F602482B-41C7-0148-9411-7F894982A34B}" type="slidenum">
              <a:rPr lang="en-US" smtClean="0"/>
              <a:pPr algn="ctr"/>
              <a:t>43</a:t>
            </a:fld>
            <a:endParaRPr lang="en-US" dirty="0"/>
          </a:p>
        </p:txBody>
      </p:sp>
      <p:sp>
        <p:nvSpPr>
          <p:cNvPr id="609283" name="Rectangle 3"/>
          <p:cNvSpPr>
            <a:spLocks noChangeArrowheads="1"/>
          </p:cNvSpPr>
          <p:nvPr/>
        </p:nvSpPr>
        <p:spPr bwMode="auto">
          <a:xfrm>
            <a:off x="914400" y="2286000"/>
            <a:ext cx="7543800" cy="1143000"/>
          </a:xfrm>
          <a:prstGeom prst="rect">
            <a:avLst/>
          </a:prstGeom>
          <a:noFill/>
          <a:ln w="12700">
            <a:noFill/>
            <a:miter lim="800000"/>
            <a:headEnd/>
            <a:tailEnd/>
          </a:ln>
          <a:effectLst/>
        </p:spPr>
        <p:txBody>
          <a:bodyPr lIns="90487" tIns="44450" rIns="90487" bIns="44450"/>
          <a:lstStyle/>
          <a:p>
            <a:pPr eaLnBrk="0" hangingPunct="0">
              <a:buFontTx/>
              <a:buChar char="•"/>
              <a:defRPr/>
            </a:pPr>
            <a:endParaRPr lang="en-US" sz="2400" dirty="0">
              <a:effectLst>
                <a:outerShdw blurRad="38100" dist="38100" dir="2700000" algn="tl">
                  <a:srgbClr val="FFFFFF"/>
                </a:outerShdw>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5037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9285">
                                            <p:txEl>
                                              <p:pRg st="0" end="0"/>
                                            </p:txEl>
                                          </p:spTgt>
                                        </p:tgtEl>
                                        <p:attrNameLst>
                                          <p:attrName>style.visibility</p:attrName>
                                        </p:attrNameLst>
                                      </p:cBhvr>
                                      <p:to>
                                        <p:strVal val="visible"/>
                                      </p:to>
                                    </p:set>
                                    <p:animEffect transition="in" filter="dissolve">
                                      <p:cBhvr>
                                        <p:cTn id="7" dur="500"/>
                                        <p:tgtEl>
                                          <p:spTgt spid="609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9285">
                                            <p:txEl>
                                              <p:pRg st="1" end="1"/>
                                            </p:txEl>
                                          </p:spTgt>
                                        </p:tgtEl>
                                        <p:attrNameLst>
                                          <p:attrName>style.visibility</p:attrName>
                                        </p:attrNameLst>
                                      </p:cBhvr>
                                      <p:to>
                                        <p:strVal val="visible"/>
                                      </p:to>
                                    </p:set>
                                    <p:animEffect transition="in" filter="dissolve">
                                      <p:cBhvr>
                                        <p:cTn id="12" dur="500"/>
                                        <p:tgtEl>
                                          <p:spTgt spid="6092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09285">
                                            <p:txEl>
                                              <p:pRg st="2" end="2"/>
                                            </p:txEl>
                                          </p:spTgt>
                                        </p:tgtEl>
                                        <p:attrNameLst>
                                          <p:attrName>style.visibility</p:attrName>
                                        </p:attrNameLst>
                                      </p:cBhvr>
                                      <p:to>
                                        <p:strVal val="visible"/>
                                      </p:to>
                                    </p:set>
                                    <p:animEffect transition="in" filter="dissolve">
                                      <p:cBhvr>
                                        <p:cTn id="17" dur="500"/>
                                        <p:tgtEl>
                                          <p:spTgt spid="6092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31B42E-219D-4D64-AF34-1B9B5D6488ED}"/>
              </a:ext>
            </a:extLst>
          </p:cNvPr>
          <p:cNvSpPr>
            <a:spLocks noGrp="1"/>
          </p:cNvSpPr>
          <p:nvPr>
            <p:ph type="title"/>
          </p:nvPr>
        </p:nvSpPr>
        <p:spPr/>
        <p:txBody>
          <a:bodyPr/>
          <a:lstStyle/>
          <a:p>
            <a:r>
              <a:rPr lang="en-US" dirty="0"/>
              <a:t>DRDP Resources</a:t>
            </a:r>
          </a:p>
        </p:txBody>
      </p:sp>
      <p:pic>
        <p:nvPicPr>
          <p:cNvPr id="988163" name="Picture 3" descr="A group of young children with a book &#10;"/>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50745" y="2011363"/>
            <a:ext cx="6042510" cy="4024312"/>
          </a:xfrm>
          <a:effectLst>
            <a:outerShdw blurRad="292100" dist="139700" dir="2700000" algn="tl" rotWithShape="0">
              <a:srgbClr val="333333">
                <a:alpha val="64999"/>
              </a:srgbClr>
            </a:outerShdw>
          </a:effectLst>
        </p:spPr>
      </p:pic>
      <p:sp>
        <p:nvSpPr>
          <p:cNvPr id="5" name="Footer Placeholder 4"/>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BAFA99AD-36CF-49CA-8998-02A1DD57CEF8}"/>
              </a:ext>
            </a:extLst>
          </p:cNvPr>
          <p:cNvSpPr>
            <a:spLocks noGrp="1"/>
          </p:cNvSpPr>
          <p:nvPr>
            <p:ph type="sldNum" sz="quarter" idx="12"/>
          </p:nvPr>
        </p:nvSpPr>
        <p:spPr/>
        <p:txBody>
          <a:bodyPr/>
          <a:lstStyle/>
          <a:p>
            <a:pPr algn="ctr"/>
            <a:fld id="{F602482B-41C7-0148-9411-7F894982A34B}" type="slidenum">
              <a:rPr lang="en-US" smtClean="0"/>
              <a:pPr algn="ctr"/>
              <a:t>44</a:t>
            </a:fld>
            <a:endParaRPr lang="en-US" dirty="0"/>
          </a:p>
        </p:txBody>
      </p:sp>
    </p:spTree>
    <p:extLst>
      <p:ext uri="{BB962C8B-B14F-4D97-AF65-F5344CB8AC3E}">
        <p14:creationId xmlns:p14="http://schemas.microsoft.com/office/powerpoint/2010/main" val="2905069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52D2B0-F31F-4339-8C98-CBF96D8A81AC}"/>
              </a:ext>
            </a:extLst>
          </p:cNvPr>
          <p:cNvSpPr>
            <a:spLocks noGrp="1"/>
          </p:cNvSpPr>
          <p:nvPr>
            <p:ph type="title" sz="quarter"/>
          </p:nvPr>
        </p:nvSpPr>
        <p:spPr/>
        <p:txBody>
          <a:bodyPr>
            <a:normAutofit/>
          </a:bodyPr>
          <a:lstStyle/>
          <a:p>
            <a:r>
              <a:rPr lang="en-US" dirty="0"/>
              <a:t>The Desired Results Web Site</a:t>
            </a:r>
          </a:p>
        </p:txBody>
      </p:sp>
      <p:sp>
        <p:nvSpPr>
          <p:cNvPr id="311299" name="Rectangle 3"/>
          <p:cNvSpPr>
            <a:spLocks noGrp="1" noChangeArrowheads="1"/>
          </p:cNvSpPr>
          <p:nvPr>
            <p:ph sz="quarter" idx="1"/>
          </p:nvPr>
        </p:nvSpPr>
        <p:spPr>
          <a:xfrm>
            <a:off x="685800" y="1600200"/>
            <a:ext cx="3877823" cy="2613458"/>
          </a:xfrm>
        </p:spPr>
        <p:txBody>
          <a:bodyPr>
            <a:normAutofit/>
          </a:bodyPr>
          <a:lstStyle/>
          <a:p>
            <a:pPr eaLnBrk="1" hangingPunct="1"/>
            <a:r>
              <a:rPr lang="en-US" dirty="0">
                <a:latin typeface="Arial" charset="0"/>
                <a:ea typeface="ＭＳ Ｐゴシック" charset="0"/>
                <a:cs typeface="ＭＳ Ｐゴシック" charset="0"/>
              </a:rPr>
              <a:t>Resources </a:t>
            </a:r>
          </a:p>
          <a:p>
            <a:pPr eaLnBrk="1" hangingPunct="1"/>
            <a:r>
              <a:rPr lang="en-US" dirty="0">
                <a:latin typeface="Arial" charset="0"/>
                <a:ea typeface="ＭＳ Ｐゴシック" charset="0"/>
                <a:cs typeface="ＭＳ Ｐゴシック" charset="0"/>
              </a:rPr>
              <a:t>Tools</a:t>
            </a:r>
          </a:p>
          <a:p>
            <a:pPr eaLnBrk="1" hangingPunct="1"/>
            <a:r>
              <a:rPr lang="en-US" dirty="0">
                <a:latin typeface="Arial" charset="0"/>
                <a:ea typeface="ＭＳ Ｐゴシック" charset="0"/>
                <a:cs typeface="ＭＳ Ｐゴシック" charset="0"/>
              </a:rPr>
              <a:t>Forms</a:t>
            </a:r>
          </a:p>
          <a:p>
            <a:pPr eaLnBrk="1" hangingPunct="1"/>
            <a:r>
              <a:rPr lang="en-US" dirty="0">
                <a:latin typeface="Arial" charset="0"/>
                <a:ea typeface="ＭＳ Ｐゴシック" charset="0"/>
                <a:cs typeface="ＭＳ Ｐゴシック" charset="0"/>
              </a:rPr>
              <a:t>Samples</a:t>
            </a:r>
          </a:p>
        </p:txBody>
      </p:sp>
      <p:pic>
        <p:nvPicPr>
          <p:cNvPr id="13" name="Picture 5" descr="A person in a white shirt placing mini measures in her apron&#10;&#10;Description generated with low confidence">
            <a:extLst>
              <a:ext uri="{FF2B5EF4-FFF2-40B4-BE49-F238E27FC236}">
                <a16:creationId xmlns:a16="http://schemas.microsoft.com/office/drawing/2014/main" id="{2BC36382-4924-4146-9211-87AD8EC33A77}"/>
              </a:ext>
            </a:extLst>
          </p:cNvPr>
          <p:cNvPicPr>
            <a:picLocks noGrp="1" noChangeAspect="1" noChangeArrowheads="1"/>
          </p:cNvPicPr>
          <p:nvPr>
            <p:ph sz="quarter" idx="2"/>
          </p:nvPr>
        </p:nvPicPr>
        <p:blipFill>
          <a:blip r:embed="rId3" cstate="email">
            <a:extLst>
              <a:ext uri="{28A0092B-C50C-407E-A947-70E740481C1C}">
                <a14:useLocalDpi xmlns:a14="http://schemas.microsoft.com/office/drawing/2010/main" val="0"/>
              </a:ext>
            </a:extLst>
          </a:blip>
          <a:stretch>
            <a:fillRect/>
          </a:stretch>
        </p:blipFill>
        <p:spPr bwMode="auto">
          <a:xfrm>
            <a:off x="5604668" y="1473625"/>
            <a:ext cx="2853531" cy="1936325"/>
          </a:xfrm>
          <a:prstGeom prst="rect">
            <a:avLst/>
          </a:prstGeom>
          <a:noFill/>
          <a:ln w="12700">
            <a:solidFill>
              <a:srgbClr val="000066"/>
            </a:solid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8" descr="Gettingtoknowyou">
            <a:extLst>
              <a:ext uri="{FF2B5EF4-FFF2-40B4-BE49-F238E27FC236}">
                <a16:creationId xmlns:a16="http://schemas.microsoft.com/office/drawing/2014/main" id="{4EA30330-E8C7-4591-A129-3618C600803C}"/>
              </a:ext>
            </a:extLst>
          </p:cNvPr>
          <p:cNvPicPr>
            <a:picLocks noGrp="1" noChangeAspect="1" noChangeArrowheads="1"/>
          </p:cNvPicPr>
          <p:nvPr>
            <p:ph sz="quarter" idx="3"/>
          </p:nvPr>
        </p:nvPicPr>
        <p:blipFill>
          <a:blip r:embed="rId4" cstate="email">
            <a:extLst>
              <a:ext uri="{28A0092B-C50C-407E-A947-70E740481C1C}">
                <a14:useLocalDpi xmlns:a14="http://schemas.microsoft.com/office/drawing/2010/main" val="0"/>
              </a:ext>
            </a:extLst>
          </a:blip>
          <a:stretch>
            <a:fillRect/>
          </a:stretch>
        </p:blipFill>
        <p:spPr bwMode="auto">
          <a:xfrm>
            <a:off x="3539333" y="1608350"/>
            <a:ext cx="1666875" cy="1666875"/>
          </a:xfrm>
          <a:prstGeom prst="rect">
            <a:avLst/>
          </a:prstGeom>
          <a:noFill/>
          <a:ln w="12700">
            <a:solidFill>
              <a:srgbClr val="000080"/>
            </a:solidFill>
            <a:miter lim="800000"/>
            <a:headEnd/>
            <a:tailEnd/>
          </a:ln>
          <a:extLst>
            <a:ext uri="{909E8E84-426E-40dd-AFC4-6F175D3DCCD1}">
              <a14:hiddenFill xmlns="" xmlns:a14="http://schemas.microsoft.com/office/drawing/2010/main">
                <a:solidFill>
                  <a:srgbClr val="FFFFFF"/>
                </a:solidFill>
              </a14:hiddenFill>
            </a:ext>
          </a:extLst>
        </p:spPr>
      </p:pic>
      <p:pic>
        <p:nvPicPr>
          <p:cNvPr id="15" name="Content Placeholder 14" descr="Teacher to teacher shot.tiff">
            <a:extLst>
              <a:ext uri="{FF2B5EF4-FFF2-40B4-BE49-F238E27FC236}">
                <a16:creationId xmlns:a16="http://schemas.microsoft.com/office/drawing/2014/main" id="{CA9B68F4-D214-49C6-8C4C-488B3FF9372F}"/>
              </a:ext>
            </a:extLst>
          </p:cNvPr>
          <p:cNvPicPr>
            <a:picLocks noGrp="1" noChangeAspect="1"/>
          </p:cNvPicPr>
          <p:nvPr>
            <p:ph sz="quarter" idx="4"/>
          </p:nvPr>
        </p:nvPicPr>
        <p:blipFill>
          <a:blip r:embed="rId5" cstate="email">
            <a:extLst>
              <a:ext uri="{28A0092B-C50C-407E-A947-70E740481C1C}">
                <a14:useLocalDpi xmlns:a14="http://schemas.microsoft.com/office/drawing/2010/main" val="0"/>
              </a:ext>
            </a:extLst>
          </a:blip>
          <a:stretch>
            <a:fillRect/>
          </a:stretch>
        </p:blipFill>
        <p:spPr>
          <a:xfrm>
            <a:off x="6076140" y="3590441"/>
            <a:ext cx="2020920" cy="2458631"/>
          </a:xfrm>
          <a:prstGeom prst="rect">
            <a:avLst/>
          </a:prstGeom>
          <a:ln>
            <a:solidFill>
              <a:schemeClr val="accent1"/>
            </a:solidFill>
          </a:ln>
        </p:spPr>
      </p:pic>
      <p:sp>
        <p:nvSpPr>
          <p:cNvPr id="2" name="Slide Number Placeholder 1">
            <a:extLst>
              <a:ext uri="{FF2B5EF4-FFF2-40B4-BE49-F238E27FC236}">
                <a16:creationId xmlns:a16="http://schemas.microsoft.com/office/drawing/2014/main" id="{36FB64B7-07FF-4247-8B40-52F08AE7087B}"/>
              </a:ext>
            </a:extLst>
          </p:cNvPr>
          <p:cNvSpPr>
            <a:spLocks noGrp="1"/>
          </p:cNvSpPr>
          <p:nvPr>
            <p:ph type="sldNum" sz="quarter" idx="10"/>
          </p:nvPr>
        </p:nvSpPr>
        <p:spPr/>
        <p:txBody>
          <a:bodyPr/>
          <a:lstStyle/>
          <a:p>
            <a:pPr>
              <a:defRPr/>
            </a:pPr>
            <a:fld id="{0AD9ECC0-D2C5-E54E-9BF8-4A3235196735}" type="slidenum">
              <a:rPr lang="en-US" smtClean="0"/>
              <a:pPr>
                <a:defRPr/>
              </a:pPr>
              <a:t>45</a:t>
            </a:fld>
            <a:endParaRPr lang="en-US" dirty="0"/>
          </a:p>
        </p:txBody>
      </p:sp>
      <p:sp>
        <p:nvSpPr>
          <p:cNvPr id="5" name="Footer Placeholder 4"/>
          <p:cNvSpPr>
            <a:spLocks noGrp="1"/>
          </p:cNvSpPr>
          <p:nvPr>
            <p:ph type="ftr" sz="quarter" idx="4294967295"/>
          </p:nvPr>
        </p:nvSpPr>
        <p:spPr>
          <a:xfrm>
            <a:off x="5029200" y="6364288"/>
            <a:ext cx="4114800" cy="320675"/>
          </a:xfrm>
        </p:spPr>
        <p:txBody>
          <a:bodyPr/>
          <a:lstStyle/>
          <a:p>
            <a:pPr>
              <a:defRPr/>
            </a:pPr>
            <a:r>
              <a:rPr lang="en-US" dirty="0"/>
              <a:t>© 2018 California Department of Education</a:t>
            </a:r>
          </a:p>
        </p:txBody>
      </p:sp>
      <p:pic>
        <p:nvPicPr>
          <p:cNvPr id="311301" name="Picture 9" descr="Doc_Record sheet PS(2010)v8_Page_1"/>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362310" y="3637369"/>
            <a:ext cx="2020920" cy="2613458"/>
          </a:xfrm>
          <a:prstGeom prst="rect">
            <a:avLst/>
          </a:prstGeom>
          <a:noFill/>
          <a:ln w="12700">
            <a:solidFill>
              <a:srgbClr val="00008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48335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750C01E-0C11-49B5-B47C-102523391433}"/>
              </a:ext>
            </a:extLst>
          </p:cNvPr>
          <p:cNvSpPr>
            <a:spLocks noGrp="1"/>
          </p:cNvSpPr>
          <p:nvPr>
            <p:ph type="title" sz="quarter"/>
          </p:nvPr>
        </p:nvSpPr>
        <p:spPr/>
        <p:txBody>
          <a:bodyPr/>
          <a:lstStyle/>
          <a:p>
            <a:r>
              <a:rPr lang="en-US" dirty="0"/>
              <a:t>DRDP Portfolio App</a:t>
            </a:r>
          </a:p>
        </p:txBody>
      </p:sp>
      <p:sp>
        <p:nvSpPr>
          <p:cNvPr id="313347" name="Content Placeholder 2"/>
          <p:cNvSpPr>
            <a:spLocks noGrp="1"/>
          </p:cNvSpPr>
          <p:nvPr>
            <p:ph sz="quarter" idx="1"/>
          </p:nvPr>
        </p:nvSpPr>
        <p:spPr/>
        <p:txBody>
          <a:bodyPr/>
          <a:lstStyle/>
          <a:p>
            <a:pPr eaLnBrk="1" hangingPunct="1"/>
            <a:endParaRPr lang="en-US" dirty="0">
              <a:latin typeface="Arial" charset="0"/>
              <a:ea typeface="ＭＳ Ｐゴシック" charset="0"/>
              <a:cs typeface="Arial" charset="0"/>
            </a:endParaRPr>
          </a:p>
          <a:p>
            <a:pPr eaLnBrk="1" hangingPunct="1">
              <a:buFontTx/>
              <a:buNone/>
            </a:pPr>
            <a:endParaRPr lang="en-US" dirty="0">
              <a:latin typeface="Arial" charset="0"/>
              <a:ea typeface="ＭＳ Ｐゴシック" charset="0"/>
              <a:cs typeface="Arial" charset="0"/>
            </a:endParaRPr>
          </a:p>
        </p:txBody>
      </p:sp>
      <p:sp>
        <p:nvSpPr>
          <p:cNvPr id="6" name="Slide Number Placeholder 5">
            <a:extLst>
              <a:ext uri="{FF2B5EF4-FFF2-40B4-BE49-F238E27FC236}">
                <a16:creationId xmlns:a16="http://schemas.microsoft.com/office/drawing/2014/main" id="{1D137375-0301-4A2E-A32A-40E935EDD87C}"/>
              </a:ext>
            </a:extLst>
          </p:cNvPr>
          <p:cNvSpPr>
            <a:spLocks noGrp="1"/>
          </p:cNvSpPr>
          <p:nvPr>
            <p:ph type="sldNum" sz="quarter" idx="10"/>
          </p:nvPr>
        </p:nvSpPr>
        <p:spPr/>
        <p:txBody>
          <a:bodyPr/>
          <a:lstStyle/>
          <a:p>
            <a:pPr algn="ctr"/>
            <a:fld id="{F602482B-41C7-0148-9411-7F894982A34B}" type="slidenum">
              <a:rPr lang="en-US" smtClean="0"/>
              <a:pPr algn="ctr"/>
              <a:t>46</a:t>
            </a:fld>
            <a:endParaRPr lang="en-US" dirty="0"/>
          </a:p>
        </p:txBody>
      </p:sp>
      <p:sp>
        <p:nvSpPr>
          <p:cNvPr id="8" name="Footer Placeholder 7"/>
          <p:cNvSpPr>
            <a:spLocks noGrp="1"/>
          </p:cNvSpPr>
          <p:nvPr>
            <p:ph type="ftr" sz="quarter" idx="4294967295"/>
          </p:nvPr>
        </p:nvSpPr>
        <p:spPr>
          <a:xfrm>
            <a:off x="0" y="6356350"/>
            <a:ext cx="3086100" cy="365125"/>
          </a:xfrm>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rgbClr val="222268"/>
                </a:solidFill>
              </a:rPr>
              <a:t>© 2018 California Department of Education</a:t>
            </a:r>
          </a:p>
        </p:txBody>
      </p:sp>
      <p:pic>
        <p:nvPicPr>
          <p:cNvPr id="3" name="Picture 2" descr="screenshot of DRDP Portfolio App"/>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5477" y="1600200"/>
            <a:ext cx="4292100" cy="2446803"/>
          </a:xfrm>
          <a:prstGeom prst="rect">
            <a:avLst/>
          </a:prstGeom>
          <a:ln>
            <a:solidFill>
              <a:schemeClr val="tx2"/>
            </a:solidFill>
          </a:ln>
        </p:spPr>
      </p:pic>
      <p:pic>
        <p:nvPicPr>
          <p:cNvPr id="13" name="Content Placeholder 12" descr="screenshot of DRDP Portfolio App">
            <a:extLst>
              <a:ext uri="{FF2B5EF4-FFF2-40B4-BE49-F238E27FC236}">
                <a16:creationId xmlns:a16="http://schemas.microsoft.com/office/drawing/2014/main" id="{F670A947-2F68-473A-887C-A8584D9D7A49}"/>
              </a:ext>
            </a:extLst>
          </p:cNvPr>
          <p:cNvPicPr>
            <a:picLocks noGrp="1" noChangeAspect="1"/>
          </p:cNvPicPr>
          <p:nvPr>
            <p:ph sz="quarter" idx="3"/>
          </p:nvPr>
        </p:nvPicPr>
        <p:blipFill>
          <a:blip r:embed="rId4" cstate="email">
            <a:extLst>
              <a:ext uri="{28A0092B-C50C-407E-A947-70E740481C1C}">
                <a14:useLocalDpi xmlns:a14="http://schemas.microsoft.com/office/drawing/2010/main" val="0"/>
              </a:ext>
            </a:extLst>
          </a:blip>
          <a:stretch>
            <a:fillRect/>
          </a:stretch>
        </p:blipFill>
        <p:spPr>
          <a:xfrm>
            <a:off x="3086100" y="2752328"/>
            <a:ext cx="4153408" cy="2191544"/>
          </a:xfrm>
          <a:prstGeom prst="rect">
            <a:avLst/>
          </a:prstGeom>
          <a:ln>
            <a:solidFill>
              <a:schemeClr val="tx2"/>
            </a:solidFill>
          </a:ln>
        </p:spPr>
      </p:pic>
      <p:pic>
        <p:nvPicPr>
          <p:cNvPr id="12" name="Content Placeholder 11" descr="screenshot of DRDP Portfolio App">
            <a:extLst>
              <a:ext uri="{FF2B5EF4-FFF2-40B4-BE49-F238E27FC236}">
                <a16:creationId xmlns:a16="http://schemas.microsoft.com/office/drawing/2014/main" id="{BEB39EB5-94FD-4521-858E-ACA15DF89A9F}"/>
              </a:ext>
            </a:extLst>
          </p:cNvPr>
          <p:cNvPicPr>
            <a:picLocks noGrp="1" noChangeAspect="1"/>
          </p:cNvPicPr>
          <p:nvPr>
            <p:ph sz="quarter" idx="2"/>
          </p:nvPr>
        </p:nvPicPr>
        <p:blipFill>
          <a:blip r:embed="rId5" cstate="email">
            <a:extLst>
              <a:ext uri="{28A0092B-C50C-407E-A947-70E740481C1C}">
                <a14:useLocalDpi xmlns:a14="http://schemas.microsoft.com/office/drawing/2010/main" val="0"/>
              </a:ext>
            </a:extLst>
          </a:blip>
          <a:stretch>
            <a:fillRect/>
          </a:stretch>
        </p:blipFill>
        <p:spPr>
          <a:xfrm>
            <a:off x="4648200" y="4135082"/>
            <a:ext cx="3878262" cy="1960918"/>
          </a:xfrm>
          <a:prstGeom prst="rect">
            <a:avLst/>
          </a:prstGeom>
          <a:ln>
            <a:solidFill>
              <a:schemeClr val="tx2"/>
            </a:solidFill>
          </a:ln>
        </p:spPr>
      </p:pic>
    </p:spTree>
    <p:extLst>
      <p:ext uri="{BB962C8B-B14F-4D97-AF65-F5344CB8AC3E}">
        <p14:creationId xmlns:p14="http://schemas.microsoft.com/office/powerpoint/2010/main" val="2769517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utorial 1"/>
          <p:cNvSpPr>
            <a:spLocks noGrp="1"/>
          </p:cNvSpPr>
          <p:nvPr>
            <p:ph type="title" sz="quarter"/>
          </p:nvPr>
        </p:nvSpPr>
        <p:spPr/>
        <p:txBody>
          <a:bodyPr/>
          <a:lstStyle/>
          <a:p>
            <a:r>
              <a:rPr lang="en-US" dirty="0">
                <a:cs typeface="Arial" pitchFamily="34" charset="0"/>
              </a:rPr>
              <a:t>DRDP (2015) Tutorials </a:t>
            </a:r>
          </a:p>
        </p:txBody>
      </p:sp>
      <p:sp>
        <p:nvSpPr>
          <p:cNvPr id="3" name="Slide Number Placeholder 2">
            <a:extLst>
              <a:ext uri="{FF2B5EF4-FFF2-40B4-BE49-F238E27FC236}">
                <a16:creationId xmlns:a16="http://schemas.microsoft.com/office/drawing/2014/main" id="{86E0B441-EBC3-4D09-90A2-34B5891741C8}"/>
              </a:ext>
            </a:extLst>
          </p:cNvPr>
          <p:cNvSpPr>
            <a:spLocks noGrp="1"/>
          </p:cNvSpPr>
          <p:nvPr>
            <p:ph type="sldNum" sz="quarter" idx="10"/>
          </p:nvPr>
        </p:nvSpPr>
        <p:spPr/>
        <p:txBody>
          <a:bodyPr/>
          <a:lstStyle/>
          <a:p>
            <a:pPr algn="ctr"/>
            <a:fld id="{F602482B-41C7-0148-9411-7F894982A34B}" type="slidenum">
              <a:rPr lang="en-US" smtClean="0"/>
              <a:pPr algn="ctr"/>
              <a:t>47</a:t>
            </a:fld>
            <a:endParaRPr lang="en-US" dirty="0"/>
          </a:p>
        </p:txBody>
      </p:sp>
      <p:sp>
        <p:nvSpPr>
          <p:cNvPr id="11" name="Footer Placeholder 10"/>
          <p:cNvSpPr>
            <a:spLocks noGrp="1"/>
          </p:cNvSpPr>
          <p:nvPr>
            <p:ph type="ftr" sz="quarter" idx="4294967295"/>
          </p:nvPr>
        </p:nvSpPr>
        <p:spPr>
          <a:xfrm>
            <a:off x="0" y="6356350"/>
            <a:ext cx="3086100" cy="365125"/>
          </a:xfrm>
        </p:spPr>
        <p:txBody>
          <a:bodyPr/>
          <a:lstStyle/>
          <a:p>
            <a:pPr>
              <a:defRPr/>
            </a:pPr>
            <a:r>
              <a:rPr lang="en-US" dirty="0">
                <a:latin typeface="Arial" pitchFamily="-1" charset="0"/>
              </a:rPr>
              <a:t>© 2018 California Department of Education</a:t>
            </a:r>
            <a:endParaRPr lang="en-US" dirty="0"/>
          </a:p>
        </p:txBody>
      </p:sp>
      <p:pic>
        <p:nvPicPr>
          <p:cNvPr id="14" name="Content Placeholder 13" descr="screenshot of DRDP orientation tutorial" title="tutorial 1">
            <a:extLst>
              <a:ext uri="{FF2B5EF4-FFF2-40B4-BE49-F238E27FC236}">
                <a16:creationId xmlns:a16="http://schemas.microsoft.com/office/drawing/2014/main" id="{F7F07B49-9F20-4864-B822-8AB5CD294A12}"/>
              </a:ext>
            </a:extLst>
          </p:cNvPr>
          <p:cNvPicPr>
            <a:picLocks noGrp="1" noChangeAspect="1"/>
          </p:cNvPicPr>
          <p:nvPr>
            <p:ph sz="quarter" idx="1"/>
          </p:nvPr>
        </p:nvPicPr>
        <p:blipFill rotWithShape="1">
          <a:blip r:embed="rId3" cstate="email">
            <a:extLst>
              <a:ext uri="{28A0092B-C50C-407E-A947-70E740481C1C}">
                <a14:useLocalDpi xmlns:a14="http://schemas.microsoft.com/office/drawing/2010/main" val="0"/>
              </a:ext>
            </a:extLst>
          </a:blip>
          <a:srcRect/>
          <a:stretch/>
        </p:blipFill>
        <p:spPr>
          <a:xfrm>
            <a:off x="533400" y="1665512"/>
            <a:ext cx="3086100" cy="231245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pic>
        <p:nvPicPr>
          <p:cNvPr id="13" name="Content Placeholder 4" descr="screenshot of DRDP orientation tutorial" title="tutorial 2">
            <a:extLst>
              <a:ext uri="{FF2B5EF4-FFF2-40B4-BE49-F238E27FC236}">
                <a16:creationId xmlns:a16="http://schemas.microsoft.com/office/drawing/2014/main" id="{E66B2504-711A-4578-9891-8D372DB1C8CA}"/>
              </a:ext>
            </a:extLst>
          </p:cNvPr>
          <p:cNvPicPr>
            <a:picLocks noGrp="1" noChangeAspect="1"/>
          </p:cNvPicPr>
          <p:nvPr>
            <p:ph sz="quarter" idx="2"/>
          </p:nvPr>
        </p:nvPicPr>
        <p:blipFill rotWithShape="1">
          <a:blip r:embed="rId4" cstate="email">
            <a:extLst>
              <a:ext uri="{28A0092B-C50C-407E-A947-70E740481C1C}">
                <a14:useLocalDpi xmlns:a14="http://schemas.microsoft.com/office/drawing/2010/main" val="0"/>
              </a:ext>
            </a:extLst>
          </a:blip>
          <a:stretch/>
        </p:blipFill>
        <p:spPr>
          <a:xfrm>
            <a:off x="3159121" y="2617453"/>
            <a:ext cx="3094602" cy="231245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pic>
        <p:nvPicPr>
          <p:cNvPr id="12" name="Content Placeholder 11" descr="screenshot of DRDP Preschool English Learners tutorial" title="Tutorial 3">
            <a:extLst>
              <a:ext uri="{FF2B5EF4-FFF2-40B4-BE49-F238E27FC236}">
                <a16:creationId xmlns:a16="http://schemas.microsoft.com/office/drawing/2014/main" id="{723C2AA9-91AC-4A44-9A55-B47F449981FB}"/>
              </a:ext>
            </a:extLst>
          </p:cNvPr>
          <p:cNvPicPr>
            <a:picLocks noGrp="1" noChangeAspect="1"/>
          </p:cNvPicPr>
          <p:nvPr>
            <p:ph sz="quarter" idx="4"/>
          </p:nvPr>
        </p:nvPicPr>
        <p:blipFill rotWithShape="1">
          <a:blip r:embed="rId5" cstate="email">
            <a:extLst>
              <a:ext uri="{28A0092B-C50C-407E-A947-70E740481C1C}">
                <a14:useLocalDpi xmlns:a14="http://schemas.microsoft.com/office/drawing/2010/main" val="0"/>
              </a:ext>
            </a:extLst>
          </a:blip>
          <a:srcRect/>
          <a:stretch/>
        </p:blipFill>
        <p:spPr>
          <a:xfrm>
            <a:off x="5524501" y="3773484"/>
            <a:ext cx="3086099" cy="2312450"/>
          </a:xfrm>
          <a:prstGeom prst="rect">
            <a:avLst/>
          </a:prstGeom>
          <a:ln w="1905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4668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8F871D-6EC8-4B42-AC16-1C30657B6DA1}"/>
              </a:ext>
            </a:extLst>
          </p:cNvPr>
          <p:cNvSpPr>
            <a:spLocks noGrp="1"/>
          </p:cNvSpPr>
          <p:nvPr>
            <p:ph type="title" sz="quarter"/>
          </p:nvPr>
        </p:nvSpPr>
        <p:spPr/>
        <p:txBody>
          <a:bodyPr>
            <a:normAutofit fontScale="90000"/>
          </a:bodyPr>
          <a:lstStyle/>
          <a:p>
            <a:r>
              <a:rPr lang="en-US" dirty="0"/>
              <a:t>Support Materials for Implementation of DRDP</a:t>
            </a:r>
          </a:p>
        </p:txBody>
      </p:sp>
      <p:sp>
        <p:nvSpPr>
          <p:cNvPr id="317443" name="Rectangle 3"/>
          <p:cNvSpPr>
            <a:spLocks noGrp="1" noChangeArrowheads="1"/>
          </p:cNvSpPr>
          <p:nvPr>
            <p:ph sz="quarter" idx="1"/>
          </p:nvPr>
        </p:nvSpPr>
        <p:spPr/>
        <p:txBody>
          <a:bodyPr>
            <a:normAutofit lnSpcReduction="10000"/>
          </a:bodyPr>
          <a:lstStyle/>
          <a:p>
            <a:pPr marL="0" indent="0" eaLnBrk="1" hangingPunct="1">
              <a:lnSpc>
                <a:spcPct val="100000"/>
              </a:lnSpc>
              <a:buFontTx/>
              <a:buNone/>
            </a:pPr>
            <a:r>
              <a:rPr lang="en-US" b="1" i="1" dirty="0">
                <a:latin typeface="Arial" panose="020B0604020202020204" pitchFamily="34" charset="0"/>
                <a:ea typeface="ＭＳ Ｐゴシック" charset="0"/>
                <a:cs typeface="Arial" panose="020B0604020202020204" pitchFamily="34" charset="0"/>
              </a:rPr>
              <a:t>Getting to Know You Through Observation</a:t>
            </a:r>
            <a:r>
              <a:rPr lang="en-US" b="1" dirty="0">
                <a:latin typeface="Arial" panose="020B0604020202020204" pitchFamily="34" charset="0"/>
                <a:ea typeface="ＭＳ Ｐゴシック" charset="0"/>
                <a:cs typeface="Arial" panose="020B0604020202020204" pitchFamily="34" charset="0"/>
              </a:rPr>
              <a:t> VHS/ DVD </a:t>
            </a:r>
            <a:r>
              <a:rPr lang="en-US" dirty="0">
                <a:latin typeface="Arial" panose="020B0604020202020204" pitchFamily="34" charset="0"/>
                <a:ea typeface="ＭＳ Ｐゴシック" charset="0"/>
                <a:cs typeface="Arial" panose="020B0604020202020204" pitchFamily="34" charset="0"/>
              </a:rPr>
              <a:t>(Training and Guided Practice on Observation Skills)</a:t>
            </a:r>
          </a:p>
        </p:txBody>
      </p:sp>
      <p:sp>
        <p:nvSpPr>
          <p:cNvPr id="6" name="Content Placeholder 5">
            <a:extLst>
              <a:ext uri="{FF2B5EF4-FFF2-40B4-BE49-F238E27FC236}">
                <a16:creationId xmlns:a16="http://schemas.microsoft.com/office/drawing/2014/main" id="{C1BF5FD1-0AE9-45FE-B474-F556E2C2B496}"/>
              </a:ext>
            </a:extLst>
          </p:cNvPr>
          <p:cNvSpPr>
            <a:spLocks noGrp="1"/>
          </p:cNvSpPr>
          <p:nvPr>
            <p:ph sz="quarter" idx="2"/>
          </p:nvPr>
        </p:nvSpPr>
        <p:spPr>
          <a:xfrm>
            <a:off x="4793894" y="3927520"/>
            <a:ext cx="3877823" cy="2171700"/>
          </a:xfrm>
        </p:spPr>
        <p:txBody>
          <a:bodyPr>
            <a:normAutofit lnSpcReduction="10000"/>
          </a:bodyPr>
          <a:lstStyle/>
          <a:p>
            <a:pPr marL="0" indent="0">
              <a:lnSpc>
                <a:spcPct val="100000"/>
              </a:lnSpc>
              <a:buNone/>
            </a:pPr>
            <a:r>
              <a:rPr lang="en-US" b="1" i="1" dirty="0">
                <a:latin typeface="Arial" panose="020B0604020202020204" pitchFamily="34" charset="0"/>
                <a:cs typeface="Arial" panose="020B0604020202020204" pitchFamily="34" charset="0"/>
              </a:rPr>
              <a:t>Getting to Know You Through Observation Trainer’s Guide </a:t>
            </a:r>
            <a:r>
              <a:rPr lang="en-US" dirty="0">
                <a:latin typeface="Arial" panose="020B0604020202020204" pitchFamily="34" charset="0"/>
                <a:cs typeface="Arial" panose="020B0604020202020204" pitchFamily="34" charset="0"/>
              </a:rPr>
              <a:t>and</a:t>
            </a:r>
            <a:r>
              <a:rPr lang="en-US" b="1" i="1" dirty="0">
                <a:latin typeface="Arial" panose="020B0604020202020204" pitchFamily="34" charset="0"/>
                <a:cs typeface="Arial" panose="020B0604020202020204" pitchFamily="34" charset="0"/>
              </a:rPr>
              <a:t> Workbook </a:t>
            </a:r>
            <a:r>
              <a:rPr lang="en-US" dirty="0">
                <a:latin typeface="Arial" panose="020B0604020202020204" pitchFamily="34" charset="0"/>
                <a:cs typeface="Arial" panose="020B0604020202020204" pitchFamily="34" charset="0"/>
              </a:rPr>
              <a:t>(12 training activities)</a:t>
            </a:r>
          </a:p>
          <a:p>
            <a:pPr>
              <a:lnSpc>
                <a:spcPct val="100000"/>
              </a:lnSpc>
            </a:pPr>
            <a:endParaRPr lang="en-US" dirty="0"/>
          </a:p>
        </p:txBody>
      </p:sp>
      <p:sp>
        <p:nvSpPr>
          <p:cNvPr id="2" name="Slide Number Placeholder 1">
            <a:extLst>
              <a:ext uri="{FF2B5EF4-FFF2-40B4-BE49-F238E27FC236}">
                <a16:creationId xmlns:a16="http://schemas.microsoft.com/office/drawing/2014/main" id="{6F407BDA-3203-4713-8562-0C2B926E8593}"/>
              </a:ext>
            </a:extLst>
          </p:cNvPr>
          <p:cNvSpPr>
            <a:spLocks noGrp="1"/>
          </p:cNvSpPr>
          <p:nvPr>
            <p:ph type="sldNum" sz="quarter" idx="10"/>
          </p:nvPr>
        </p:nvSpPr>
        <p:spPr/>
        <p:txBody>
          <a:bodyPr/>
          <a:lstStyle/>
          <a:p>
            <a:pPr>
              <a:defRPr/>
            </a:pPr>
            <a:fld id="{0AD9ECC0-D2C5-E54E-9BF8-4A3235196735}" type="slidenum">
              <a:rPr lang="en-US" smtClean="0"/>
              <a:pPr>
                <a:defRPr/>
              </a:pPr>
              <a:t>48</a:t>
            </a:fld>
            <a:endParaRPr lang="en-US" dirty="0"/>
          </a:p>
        </p:txBody>
      </p:sp>
      <p:sp>
        <p:nvSpPr>
          <p:cNvPr id="5" name="Footer Placeholder 4"/>
          <p:cNvSpPr>
            <a:spLocks noGrp="1"/>
          </p:cNvSpPr>
          <p:nvPr>
            <p:ph type="ftr" sz="quarter" idx="4294967295"/>
          </p:nvPr>
        </p:nvSpPr>
        <p:spPr>
          <a:xfrm>
            <a:off x="5029200" y="6364288"/>
            <a:ext cx="4114800" cy="320675"/>
          </a:xfrm>
        </p:spPr>
        <p:txBody>
          <a:bodyPr/>
          <a:lstStyle/>
          <a:p>
            <a:pPr>
              <a:defRPr/>
            </a:pPr>
            <a:r>
              <a:rPr lang="en-US" dirty="0"/>
              <a:t>© 2018 California Department of Education</a:t>
            </a:r>
          </a:p>
        </p:txBody>
      </p:sp>
      <p:grpSp>
        <p:nvGrpSpPr>
          <p:cNvPr id="317446" name="Group 6"/>
          <p:cNvGrpSpPr>
            <a:grpSpLocks/>
          </p:cNvGrpSpPr>
          <p:nvPr/>
        </p:nvGrpSpPr>
        <p:grpSpPr bwMode="auto">
          <a:xfrm>
            <a:off x="1288853" y="3999124"/>
            <a:ext cx="1995488" cy="1997075"/>
            <a:chOff x="643" y="2403"/>
            <a:chExt cx="1257" cy="1258"/>
          </a:xfrm>
        </p:grpSpPr>
        <p:sp>
          <p:nvSpPr>
            <p:cNvPr id="1002503" name="Rectangle 7"/>
            <p:cNvSpPr>
              <a:spLocks noChangeArrowheads="1"/>
            </p:cNvSpPr>
            <p:nvPr/>
          </p:nvSpPr>
          <p:spPr bwMode="auto">
            <a:xfrm rot="-842174">
              <a:off x="673" y="2409"/>
              <a:ext cx="1217" cy="1104"/>
            </a:xfrm>
            <a:prstGeom prst="rect">
              <a:avLst/>
            </a:prstGeom>
            <a:solidFill>
              <a:srgbClr val="FFFFFF"/>
            </a:solidFill>
            <a:ln w="3175">
              <a:solidFill>
                <a:schemeClr val="tx1"/>
              </a:solidFill>
              <a:miter lim="800000"/>
              <a:headEnd/>
              <a:tailEnd/>
            </a:ln>
            <a:effectLst>
              <a:outerShdw dist="38084" dir="20339992" algn="ctr" rotWithShape="0">
                <a:srgbClr val="808080"/>
              </a:outerShdw>
            </a:effectLst>
          </p:spPr>
          <p:txBody>
            <a:bodyPr wrap="none" anchor="ctr"/>
            <a:lstStyle/>
            <a:p>
              <a:pPr eaLnBrk="1" hangingPunct="1">
                <a:defRPr/>
              </a:pPr>
              <a:endParaRPr lang="en-US" sz="1800" dirty="0">
                <a:latin typeface="Arial" pitchFamily="34" charset="0"/>
                <a:ea typeface="+mn-ea"/>
                <a:cs typeface="+mn-cs"/>
              </a:endParaRPr>
            </a:p>
          </p:txBody>
        </p:sp>
        <p:sp>
          <p:nvSpPr>
            <p:cNvPr id="317457" name="Text Box 8"/>
            <p:cNvSpPr txBox="1">
              <a:spLocks noChangeArrowheads="1"/>
            </p:cNvSpPr>
            <p:nvPr/>
          </p:nvSpPr>
          <p:spPr bwMode="auto">
            <a:xfrm rot="-842174">
              <a:off x="643" y="2403"/>
              <a:ext cx="1257"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i="1" dirty="0">
                  <a:latin typeface="Cooper Black" charset="0"/>
                </a:rPr>
                <a:t>Getting to Know you </a:t>
              </a:r>
              <a:r>
                <a:rPr lang="en-US" sz="1200" i="1" dirty="0">
                  <a:latin typeface="Cooper Black" charset="0"/>
                </a:rPr>
                <a:t>Through Observation</a:t>
              </a:r>
              <a:r>
                <a:rPr lang="en-US" sz="1200" dirty="0"/>
                <a:t> </a:t>
              </a:r>
              <a:r>
                <a:rPr lang="en-US" sz="1200" dirty="0">
                  <a:solidFill>
                    <a:srgbClr val="800040"/>
                  </a:solidFill>
                </a:rPr>
                <a:t>Trainer</a:t>
              </a:r>
              <a:r>
                <a:rPr lang="ja-JP" altLang="en-US" sz="1200">
                  <a:solidFill>
                    <a:srgbClr val="800040"/>
                  </a:solidFill>
                </a:rPr>
                <a:t>’</a:t>
              </a:r>
              <a:r>
                <a:rPr lang="en-US" sz="1200" dirty="0">
                  <a:solidFill>
                    <a:srgbClr val="800040"/>
                  </a:solidFill>
                </a:rPr>
                <a:t>s Guide and Workbook</a:t>
              </a:r>
              <a:endParaRPr lang="en-US" sz="1400" dirty="0">
                <a:solidFill>
                  <a:srgbClr val="800040"/>
                </a:solidFill>
              </a:endParaRPr>
            </a:p>
          </p:txBody>
        </p:sp>
        <p:sp>
          <p:nvSpPr>
            <p:cNvPr id="317458" name="Line 9"/>
            <p:cNvSpPr>
              <a:spLocks noChangeShapeType="1"/>
            </p:cNvSpPr>
            <p:nvPr/>
          </p:nvSpPr>
          <p:spPr bwMode="auto">
            <a:xfrm rot="-842174">
              <a:off x="691" y="2557"/>
              <a:ext cx="0" cy="1104"/>
            </a:xfrm>
            <a:prstGeom prst="line">
              <a:avLst/>
            </a:prstGeom>
            <a:noFill/>
            <a:ln w="76200">
              <a:solidFill>
                <a:srgbClr val="800040"/>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p>
          </p:txBody>
        </p:sp>
        <p:pic>
          <p:nvPicPr>
            <p:cNvPr id="317459" name="Picture 10" descr="dvdslee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353611">
              <a:off x="1152" y="2736"/>
              <a:ext cx="384"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7448" name="Group 12"/>
          <p:cNvGrpSpPr>
            <a:grpSpLocks/>
          </p:cNvGrpSpPr>
          <p:nvPr/>
        </p:nvGrpSpPr>
        <p:grpSpPr bwMode="auto">
          <a:xfrm>
            <a:off x="1517453" y="4456324"/>
            <a:ext cx="1995488" cy="1997075"/>
            <a:chOff x="643" y="2403"/>
            <a:chExt cx="1257" cy="1258"/>
          </a:xfrm>
        </p:grpSpPr>
        <p:sp>
          <p:nvSpPr>
            <p:cNvPr id="1002509" name="Rectangle 13"/>
            <p:cNvSpPr>
              <a:spLocks noChangeArrowheads="1"/>
            </p:cNvSpPr>
            <p:nvPr/>
          </p:nvSpPr>
          <p:spPr bwMode="auto">
            <a:xfrm rot="-842174">
              <a:off x="673" y="2409"/>
              <a:ext cx="1217" cy="1104"/>
            </a:xfrm>
            <a:prstGeom prst="rect">
              <a:avLst/>
            </a:prstGeom>
            <a:solidFill>
              <a:srgbClr val="FFFFFF"/>
            </a:solidFill>
            <a:ln w="3175">
              <a:solidFill>
                <a:schemeClr val="tx1"/>
              </a:solidFill>
              <a:miter lim="800000"/>
              <a:headEnd/>
              <a:tailEnd/>
            </a:ln>
            <a:effectLst>
              <a:outerShdw dist="38084" dir="20339992" algn="ctr" rotWithShape="0">
                <a:srgbClr val="808080"/>
              </a:outerShdw>
            </a:effectLst>
          </p:spPr>
          <p:txBody>
            <a:bodyPr wrap="none" anchor="ctr"/>
            <a:lstStyle/>
            <a:p>
              <a:pPr eaLnBrk="1" hangingPunct="1">
                <a:defRPr/>
              </a:pPr>
              <a:endParaRPr lang="en-US" sz="1800" dirty="0">
                <a:latin typeface="Arial" pitchFamily="34" charset="0"/>
                <a:ea typeface="+mn-ea"/>
                <a:cs typeface="+mn-cs"/>
              </a:endParaRPr>
            </a:p>
          </p:txBody>
        </p:sp>
        <p:sp>
          <p:nvSpPr>
            <p:cNvPr id="317453" name="Text Box 14"/>
            <p:cNvSpPr txBox="1">
              <a:spLocks noChangeArrowheads="1"/>
            </p:cNvSpPr>
            <p:nvPr/>
          </p:nvSpPr>
          <p:spPr bwMode="auto">
            <a:xfrm rot="-842174">
              <a:off x="643" y="2403"/>
              <a:ext cx="1257"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i="1" dirty="0">
                  <a:latin typeface="Cooper Black" charset="0"/>
                </a:rPr>
                <a:t>Getting to Know you </a:t>
              </a:r>
              <a:r>
                <a:rPr lang="en-US" sz="1200" i="1" dirty="0">
                  <a:latin typeface="Cooper Black" charset="0"/>
                </a:rPr>
                <a:t>Through Observation</a:t>
              </a:r>
              <a:r>
                <a:rPr lang="en-US" sz="1200" dirty="0"/>
                <a:t> </a:t>
              </a:r>
              <a:r>
                <a:rPr lang="en-US" sz="1200" dirty="0">
                  <a:solidFill>
                    <a:srgbClr val="800040"/>
                  </a:solidFill>
                </a:rPr>
                <a:t>Trainer</a:t>
              </a:r>
              <a:r>
                <a:rPr lang="ja-JP" altLang="en-US" sz="1200" dirty="0">
                  <a:solidFill>
                    <a:srgbClr val="800040"/>
                  </a:solidFill>
                </a:rPr>
                <a:t>’</a:t>
              </a:r>
              <a:r>
                <a:rPr lang="en-US" sz="1200" dirty="0">
                  <a:solidFill>
                    <a:srgbClr val="800040"/>
                  </a:solidFill>
                </a:rPr>
                <a:t>s Guide and Workbook</a:t>
              </a:r>
              <a:endParaRPr lang="en-US" sz="1400" dirty="0">
                <a:solidFill>
                  <a:srgbClr val="800040"/>
                </a:solidFill>
              </a:endParaRPr>
            </a:p>
          </p:txBody>
        </p:sp>
        <p:sp>
          <p:nvSpPr>
            <p:cNvPr id="317454" name="Line 15"/>
            <p:cNvSpPr>
              <a:spLocks noChangeShapeType="1"/>
            </p:cNvSpPr>
            <p:nvPr/>
          </p:nvSpPr>
          <p:spPr bwMode="auto">
            <a:xfrm rot="-842174">
              <a:off x="691" y="2557"/>
              <a:ext cx="0" cy="1104"/>
            </a:xfrm>
            <a:prstGeom prst="line">
              <a:avLst/>
            </a:prstGeom>
            <a:noFill/>
            <a:ln w="76200">
              <a:solidFill>
                <a:srgbClr val="800040"/>
              </a:solidFill>
              <a:round/>
              <a:headEnd/>
              <a:tailEnd/>
            </a:ln>
            <a:extLst>
              <a:ext uri="{909E8E84-426E-40dd-AFC4-6F175D3DCCD1}">
                <a14:hiddenFill xmlns="" xmlns:a14="http://schemas.microsoft.com/office/drawing/2010/main">
                  <a:noFill/>
                </a14:hiddenFill>
              </a:ext>
            </a:extLst>
          </p:spPr>
          <p:txBody>
            <a:bodyPr wrap="none" anchor="ctr"/>
            <a:lstStyle/>
            <a:p>
              <a:endParaRPr lang="en-US" dirty="0"/>
            </a:p>
          </p:txBody>
        </p:sp>
        <p:pic>
          <p:nvPicPr>
            <p:cNvPr id="317455" name="Picture 16" descr="dvdslee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6353611">
              <a:off x="1152" y="2736"/>
              <a:ext cx="384" cy="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3" name="Picture 5" descr="dvdface">
            <a:extLst>
              <a:ext uri="{FF2B5EF4-FFF2-40B4-BE49-F238E27FC236}">
                <a16:creationId xmlns:a16="http://schemas.microsoft.com/office/drawing/2014/main" id="{9577ABA1-16C5-4770-BD50-92CD5FEBCA1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073318">
            <a:off x="6886575" y="1981200"/>
            <a:ext cx="1266825" cy="13827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7" descr="Picture11">
            <a:extLst>
              <a:ext uri="{FF2B5EF4-FFF2-40B4-BE49-F238E27FC236}">
                <a16:creationId xmlns:a16="http://schemas.microsoft.com/office/drawing/2014/main" id="{14A97FFD-B93A-427B-B6D2-5250D4033E61}"/>
              </a:ext>
            </a:extLst>
          </p:cNvPr>
          <p:cNvPicPr>
            <a:picLocks noChangeAspect="1" noChangeArrowheads="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257800" y="1524000"/>
            <a:ext cx="1914525"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148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F9A9F7-518C-44BB-914B-C9477A95DD9F}"/>
              </a:ext>
            </a:extLst>
          </p:cNvPr>
          <p:cNvSpPr>
            <a:spLocks noGrp="1"/>
          </p:cNvSpPr>
          <p:nvPr>
            <p:ph type="title"/>
          </p:nvPr>
        </p:nvSpPr>
        <p:spPr/>
        <p:txBody>
          <a:bodyPr/>
          <a:lstStyle/>
          <a:p>
            <a:r>
              <a:rPr lang="en-US" dirty="0"/>
              <a:t>California Early Childhood Online (CECO)</a:t>
            </a:r>
          </a:p>
        </p:txBody>
      </p:sp>
      <p:pic>
        <p:nvPicPr>
          <p:cNvPr id="8" name="Content Placeholder 7" descr="Screenshot of CECO web site">
            <a:extLst>
              <a:ext uri="{FF2B5EF4-FFF2-40B4-BE49-F238E27FC236}">
                <a16:creationId xmlns:a16="http://schemas.microsoft.com/office/drawing/2014/main" id="{8C83764C-8C57-594B-AD9E-717212993876}"/>
              </a:ext>
            </a:extLst>
          </p:cNvPr>
          <p:cNvPicPr>
            <a:picLocks noGrp="1" noChangeAspect="1"/>
          </p:cNvPicPr>
          <p:nvPr>
            <p:ph idx="1"/>
          </p:nvPr>
        </p:nvPicPr>
        <p:blipFill>
          <a:blip r:embed="rId3"/>
          <a:stretch>
            <a:fillRect/>
          </a:stretch>
        </p:blipFill>
        <p:spPr>
          <a:xfrm>
            <a:off x="2393249" y="2011363"/>
            <a:ext cx="4357502" cy="4024312"/>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2A149E0E-58FE-43B7-AB92-38B88611703A}"/>
              </a:ext>
            </a:extLst>
          </p:cNvPr>
          <p:cNvSpPr>
            <a:spLocks noGrp="1"/>
          </p:cNvSpPr>
          <p:nvPr>
            <p:ph type="sldNum" sz="quarter" idx="12"/>
          </p:nvPr>
        </p:nvSpPr>
        <p:spPr/>
        <p:txBody>
          <a:bodyPr/>
          <a:lstStyle/>
          <a:p>
            <a:pPr algn="ctr"/>
            <a:fld id="{F602482B-41C7-0148-9411-7F894982A34B}" type="slidenum">
              <a:rPr lang="en-US" smtClean="0"/>
              <a:pPr algn="ctr"/>
              <a:t>49</a:t>
            </a:fld>
            <a:endParaRPr lang="en-US" dirty="0"/>
          </a:p>
        </p:txBody>
      </p:sp>
    </p:spTree>
    <p:extLst>
      <p:ext uri="{BB962C8B-B14F-4D97-AF65-F5344CB8AC3E}">
        <p14:creationId xmlns:p14="http://schemas.microsoft.com/office/powerpoint/2010/main" val="407674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8418E-C859-CA4F-A0FD-68461CA71134}"/>
              </a:ext>
            </a:extLst>
          </p:cNvPr>
          <p:cNvSpPr>
            <a:spLocks noGrp="1"/>
          </p:cNvSpPr>
          <p:nvPr>
            <p:ph type="title"/>
          </p:nvPr>
        </p:nvSpPr>
        <p:spPr/>
        <p:txBody>
          <a:bodyPr/>
          <a:lstStyle/>
          <a:p>
            <a:r>
              <a:rPr lang="en-US" dirty="0"/>
              <a:t>ELDS</a:t>
            </a:r>
          </a:p>
        </p:txBody>
      </p:sp>
      <p:sp>
        <p:nvSpPr>
          <p:cNvPr id="7" name="Footer Placeholder 6"/>
          <p:cNvSpPr>
            <a:spLocks noGrp="1"/>
          </p:cNvSpPr>
          <p:nvPr>
            <p:ph type="ftr" sz="quarter" idx="11"/>
          </p:nvPr>
        </p:nvSpPr>
        <p:spPr/>
        <p:txBody>
          <a:bodyPr/>
          <a:lstStyle/>
          <a:p>
            <a:pPr>
              <a:defRPr/>
            </a:pPr>
            <a:r>
              <a:rPr lang="en-US" dirty="0"/>
              <a:t>© 2018 California Department of Education</a:t>
            </a:r>
          </a:p>
        </p:txBody>
      </p:sp>
      <p:sp>
        <p:nvSpPr>
          <p:cNvPr id="3" name="Slide Number Placeholder 2">
            <a:extLst>
              <a:ext uri="{FF2B5EF4-FFF2-40B4-BE49-F238E27FC236}">
                <a16:creationId xmlns:a16="http://schemas.microsoft.com/office/drawing/2014/main" id="{C6D77578-2BC7-4C18-8D75-D0C2AFFE88D3}"/>
              </a:ext>
            </a:extLst>
          </p:cNvPr>
          <p:cNvSpPr>
            <a:spLocks noGrp="1"/>
          </p:cNvSpPr>
          <p:nvPr>
            <p:ph type="sldNum" sz="quarter" idx="12"/>
          </p:nvPr>
        </p:nvSpPr>
        <p:spPr/>
        <p:txBody>
          <a:bodyPr/>
          <a:lstStyle/>
          <a:p>
            <a:pPr algn="ctr"/>
            <a:fld id="{F602482B-41C7-0148-9411-7F894982A34B}" type="slidenum">
              <a:rPr lang="en-US" smtClean="0"/>
              <a:pPr algn="ctr"/>
              <a:t>5</a:t>
            </a:fld>
            <a:endParaRPr lang="en-US" dirty="0"/>
          </a:p>
        </p:txBody>
      </p:sp>
      <p:sp>
        <p:nvSpPr>
          <p:cNvPr id="9" name="Content Placeholder 8">
            <a:extLst>
              <a:ext uri="{FF2B5EF4-FFF2-40B4-BE49-F238E27FC236}">
                <a16:creationId xmlns:a16="http://schemas.microsoft.com/office/drawing/2014/main" id="{4F90C259-1026-4EFB-9D1A-FABFF5636A81}"/>
              </a:ext>
            </a:extLst>
          </p:cNvPr>
          <p:cNvSpPr>
            <a:spLocks noGrp="1"/>
          </p:cNvSpPr>
          <p:nvPr>
            <p:ph idx="1"/>
          </p:nvPr>
        </p:nvSpPr>
        <p:spPr/>
        <p:txBody>
          <a:bodyPr/>
          <a:lstStyle/>
          <a:p>
            <a:endParaRPr lang="en-US" dirty="0"/>
          </a:p>
        </p:txBody>
      </p:sp>
      <p:pic>
        <p:nvPicPr>
          <p:cNvPr id="5" name="Picture 4" descr="California's Early Learning and Development System&#10;&#10;Description generated with high confidence">
            <a:extLst>
              <a:ext uri="{FF2B5EF4-FFF2-40B4-BE49-F238E27FC236}">
                <a16:creationId xmlns:a16="http://schemas.microsoft.com/office/drawing/2014/main" id="{851A7628-45F9-46B2-8B1F-F113EE39FD6B}"/>
              </a:ext>
            </a:extLst>
          </p:cNvPr>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3326218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CompSAT</a:t>
            </a:r>
          </a:p>
        </p:txBody>
      </p:sp>
      <p:pic>
        <p:nvPicPr>
          <p:cNvPr id="6" name="Content Placeholder 5" descr="Screenshot of CompSAT web site"/>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2001115" y="2011363"/>
            <a:ext cx="5141770" cy="4024312"/>
          </a:xfrm>
          <a:ln w="28575" cap="sq">
            <a:solidFill>
              <a:schemeClr val="accent1"/>
            </a:solidFill>
            <a:miter lim="800000"/>
            <a:headEnd/>
            <a:tailEnd/>
          </a:ln>
          <a:effectLst>
            <a:outerShdw blurRad="57150" dist="50800" dir="2700000" algn="tl" rotWithShape="0">
              <a:srgbClr val="000000">
                <a:alpha val="39999"/>
              </a:srgbClr>
            </a:outerShdw>
          </a:effectLst>
        </p:spPr>
      </p:pic>
      <p:sp>
        <p:nvSpPr>
          <p:cNvPr id="7" name="Footer Placeholder 6"/>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DB376EF4-4359-4F84-9408-6299608FEA4C}"/>
              </a:ext>
            </a:extLst>
          </p:cNvPr>
          <p:cNvSpPr>
            <a:spLocks noGrp="1"/>
          </p:cNvSpPr>
          <p:nvPr>
            <p:ph type="sldNum" sz="quarter" idx="12"/>
          </p:nvPr>
        </p:nvSpPr>
        <p:spPr/>
        <p:txBody>
          <a:bodyPr/>
          <a:lstStyle/>
          <a:p>
            <a:pPr algn="ctr"/>
            <a:fld id="{F602482B-41C7-0148-9411-7F894982A34B}" type="slidenum">
              <a:rPr lang="en-US" smtClean="0"/>
              <a:pPr algn="ctr"/>
              <a:t>50</a:t>
            </a:fld>
            <a:endParaRPr lang="en-US" dirty="0"/>
          </a:p>
        </p:txBody>
      </p:sp>
    </p:spTree>
    <p:extLst>
      <p:ext uri="{BB962C8B-B14F-4D97-AF65-F5344CB8AC3E}">
        <p14:creationId xmlns:p14="http://schemas.microsoft.com/office/powerpoint/2010/main" val="3510680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ＭＳ Ｐゴシック" charset="0"/>
                <a:cs typeface="ＭＳ Ｐゴシック" charset="0"/>
              </a:rPr>
              <a:t>All About Young Children </a:t>
            </a:r>
          </a:p>
        </p:txBody>
      </p:sp>
      <p:pic>
        <p:nvPicPr>
          <p:cNvPr id="6" name="Content Placeholder 5" descr="Screenshot of All about young children web site"/>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860321" y="2011363"/>
            <a:ext cx="5423357" cy="4024312"/>
          </a:xfrm>
          <a:ln w="38100" cap="sq">
            <a:solidFill>
              <a:schemeClr val="accent1"/>
            </a:solidFill>
            <a:miter lim="800000"/>
            <a:headEnd/>
            <a:tailEnd/>
          </a:ln>
          <a:effectLst>
            <a:outerShdw blurRad="50800" dist="38100" dir="2700000" algn="tl" rotWithShape="0">
              <a:srgbClr val="000000">
                <a:alpha val="42999"/>
              </a:srgbClr>
            </a:outerShdw>
          </a:effectLst>
        </p:spPr>
      </p:pic>
      <p:sp>
        <p:nvSpPr>
          <p:cNvPr id="7" name="Footer Placeholder 6"/>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3" name="Slide Number Placeholder 2">
            <a:extLst>
              <a:ext uri="{FF2B5EF4-FFF2-40B4-BE49-F238E27FC236}">
                <a16:creationId xmlns:a16="http://schemas.microsoft.com/office/drawing/2014/main" id="{8666FE0E-37E2-4ACC-A960-5B353E6A34E0}"/>
              </a:ext>
            </a:extLst>
          </p:cNvPr>
          <p:cNvSpPr>
            <a:spLocks noGrp="1"/>
          </p:cNvSpPr>
          <p:nvPr>
            <p:ph type="sldNum" sz="quarter" idx="12"/>
          </p:nvPr>
        </p:nvSpPr>
        <p:spPr/>
        <p:txBody>
          <a:bodyPr/>
          <a:lstStyle/>
          <a:p>
            <a:pPr algn="ctr"/>
            <a:fld id="{F602482B-41C7-0148-9411-7F894982A34B}" type="slidenum">
              <a:rPr lang="en-US" smtClean="0"/>
              <a:pPr algn="ctr"/>
              <a:t>51</a:t>
            </a:fld>
            <a:endParaRPr lang="en-US" dirty="0"/>
          </a:p>
        </p:txBody>
      </p:sp>
    </p:spTree>
    <p:extLst>
      <p:ext uri="{BB962C8B-B14F-4D97-AF65-F5344CB8AC3E}">
        <p14:creationId xmlns:p14="http://schemas.microsoft.com/office/powerpoint/2010/main" val="2106991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en-US" dirty="0">
                <a:ea typeface="Arial" pitchFamily="-1" charset="0"/>
                <a:cs typeface="Arial" pitchFamily="-1" charset="0"/>
              </a:rPr>
              <a:t>Contact Information</a:t>
            </a:r>
            <a:endParaRPr lang="en-US" dirty="0"/>
          </a:p>
        </p:txBody>
      </p:sp>
      <p:sp>
        <p:nvSpPr>
          <p:cNvPr id="73731" name="Rectangle 3"/>
          <p:cNvSpPr>
            <a:spLocks noGrp="1" noChangeArrowheads="1"/>
          </p:cNvSpPr>
          <p:nvPr>
            <p:ph idx="1"/>
          </p:nvPr>
        </p:nvSpPr>
        <p:spPr/>
        <p:txBody>
          <a:bodyPr>
            <a:normAutofit lnSpcReduction="10000"/>
          </a:bodyPr>
          <a:lstStyle/>
          <a:p>
            <a:pPr algn="ctr" eaLnBrk="1" hangingPunct="1">
              <a:lnSpc>
                <a:spcPct val="90000"/>
              </a:lnSpc>
              <a:buFontTx/>
              <a:buNone/>
            </a:pPr>
            <a:r>
              <a:rPr lang="en-US" dirty="0"/>
              <a:t>Desired Results Training &amp; Technical Assistance Project</a:t>
            </a:r>
          </a:p>
          <a:p>
            <a:pPr algn="ctr" eaLnBrk="1" hangingPunct="1">
              <a:lnSpc>
                <a:spcPct val="90000"/>
              </a:lnSpc>
              <a:buFontTx/>
              <a:buNone/>
            </a:pPr>
            <a:r>
              <a:rPr lang="en-US" dirty="0"/>
              <a:t>333 North Lantana Street, Suite #277 </a:t>
            </a:r>
          </a:p>
          <a:p>
            <a:pPr algn="ctr" eaLnBrk="1" hangingPunct="1">
              <a:lnSpc>
                <a:spcPct val="90000"/>
              </a:lnSpc>
              <a:buFontTx/>
              <a:buNone/>
            </a:pPr>
            <a:r>
              <a:rPr lang="en-US" dirty="0"/>
              <a:t>Camarillo, CA 93010</a:t>
            </a:r>
          </a:p>
          <a:p>
            <a:pPr algn="ctr" eaLnBrk="1" hangingPunct="1">
              <a:lnSpc>
                <a:spcPct val="90000"/>
              </a:lnSpc>
              <a:buFontTx/>
              <a:buNone/>
            </a:pPr>
            <a:r>
              <a:rPr lang="en-US" dirty="0"/>
              <a:t>800-770-6339 	</a:t>
            </a:r>
          </a:p>
          <a:p>
            <a:pPr algn="ctr" eaLnBrk="1" hangingPunct="1">
              <a:lnSpc>
                <a:spcPct val="90000"/>
              </a:lnSpc>
              <a:buFontTx/>
              <a:buNone/>
            </a:pPr>
            <a:r>
              <a:rPr lang="en-US" dirty="0">
                <a:hlinkClick r:id="rId3"/>
              </a:rPr>
              <a:t>www.desiredresults.us</a:t>
            </a:r>
            <a:endParaRPr lang="en-US" dirty="0"/>
          </a:p>
          <a:p>
            <a:pPr algn="ctr" eaLnBrk="1" hangingPunct="1">
              <a:lnSpc>
                <a:spcPct val="90000"/>
              </a:lnSpc>
              <a:buFontTx/>
              <a:buNone/>
            </a:pPr>
            <a:r>
              <a:rPr lang="en-US" dirty="0">
                <a:hlinkClick r:id="rId4"/>
              </a:rPr>
              <a:t>desiredresults@wested.org</a:t>
            </a:r>
            <a:endParaRPr lang="en-US" dirty="0"/>
          </a:p>
          <a:p>
            <a:pPr algn="ctr" eaLnBrk="1" hangingPunct="1">
              <a:lnSpc>
                <a:spcPct val="90000"/>
              </a:lnSpc>
              <a:buFontTx/>
              <a:buNone/>
            </a:pPr>
            <a:endParaRPr lang="en-US" dirty="0"/>
          </a:p>
          <a:p>
            <a:pPr algn="ctr" eaLnBrk="1" hangingPunct="1">
              <a:lnSpc>
                <a:spcPct val="90000"/>
              </a:lnSpc>
              <a:buFontTx/>
              <a:buNone/>
            </a:pPr>
            <a:endParaRPr lang="en-US" dirty="0"/>
          </a:p>
        </p:txBody>
      </p:sp>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60213E10-F76A-4C67-9E0A-8C60FA85622F}"/>
              </a:ext>
            </a:extLst>
          </p:cNvPr>
          <p:cNvSpPr>
            <a:spLocks noGrp="1"/>
          </p:cNvSpPr>
          <p:nvPr>
            <p:ph type="sldNum" sz="quarter" idx="12"/>
          </p:nvPr>
        </p:nvSpPr>
        <p:spPr/>
        <p:txBody>
          <a:bodyPr/>
          <a:lstStyle/>
          <a:p>
            <a:pPr algn="ctr"/>
            <a:fld id="{F602482B-41C7-0148-9411-7F894982A34B}" type="slidenum">
              <a:rPr lang="en-US" smtClean="0"/>
              <a:pPr algn="ctr"/>
              <a:t>52</a:t>
            </a:fld>
            <a:endParaRPr lang="en-US" dirty="0"/>
          </a:p>
        </p:txBody>
      </p:sp>
    </p:spTree>
    <p:extLst>
      <p:ext uri="{BB962C8B-B14F-4D97-AF65-F5344CB8AC3E}">
        <p14:creationId xmlns:p14="http://schemas.microsoft.com/office/powerpoint/2010/main" val="1802920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dy of water with a mountain in the background&#10;&#10;"/>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r="11111"/>
          <a:stretch/>
        </p:blipFill>
        <p:spPr>
          <a:xfrm>
            <a:off x="-1" y="0"/>
            <a:ext cx="9144001" cy="6858000"/>
          </a:xfrm>
        </p:spPr>
      </p:pic>
      <p:sp>
        <p:nvSpPr>
          <p:cNvPr id="7" name="Title 6">
            <a:extLst>
              <a:ext uri="{FF2B5EF4-FFF2-40B4-BE49-F238E27FC236}">
                <a16:creationId xmlns:a16="http://schemas.microsoft.com/office/drawing/2014/main" id="{798B84BA-CF98-49A8-9ED8-6054D698D475}"/>
              </a:ext>
            </a:extLst>
          </p:cNvPr>
          <p:cNvSpPr>
            <a:spLocks noGrp="1"/>
          </p:cNvSpPr>
          <p:nvPr>
            <p:ph type="title"/>
          </p:nvPr>
        </p:nvSpPr>
        <p:spPr>
          <a:xfrm>
            <a:off x="344364" y="4803820"/>
            <a:ext cx="8455269" cy="1552531"/>
          </a:xfrm>
          <a:solidFill>
            <a:srgbClr val="3777A3"/>
          </a:solidFill>
        </p:spPr>
        <p:txBody>
          <a:bodyPr>
            <a:noAutofit/>
          </a:bodyPr>
          <a:lstStyle/>
          <a:p>
            <a:pPr algn="r"/>
            <a:r>
              <a:rPr lang="en-US" sz="3600" i="1" dirty="0">
                <a:solidFill>
                  <a:schemeClr val="bg1"/>
                </a:solidFill>
              </a:rPr>
              <a:t>Becoming better is not a destination, it is a spirit of continuous improvement. </a:t>
            </a:r>
            <a:br>
              <a:rPr lang="en-US" sz="3600" i="1" dirty="0">
                <a:solidFill>
                  <a:schemeClr val="bg1"/>
                </a:solidFill>
              </a:rPr>
            </a:br>
            <a:r>
              <a:rPr lang="en-US" sz="3600" i="1" dirty="0">
                <a:solidFill>
                  <a:schemeClr val="bg1"/>
                </a:solidFill>
              </a:rPr>
              <a:t> </a:t>
            </a:r>
            <a:r>
              <a:rPr lang="en-US" sz="2800" dirty="0">
                <a:solidFill>
                  <a:schemeClr val="bg1"/>
                </a:solidFill>
              </a:rPr>
              <a:t>- Unknown</a:t>
            </a:r>
            <a:endParaRPr lang="en-US" sz="3600" dirty="0">
              <a:solidFill>
                <a:schemeClr val="bg1"/>
              </a:solidFill>
            </a:endParaRPr>
          </a:p>
        </p:txBody>
      </p:sp>
      <p:sp>
        <p:nvSpPr>
          <p:cNvPr id="2" name="Footer Placeholder 1">
            <a:extLst>
              <a:ext uri="{FF2B5EF4-FFF2-40B4-BE49-F238E27FC236}">
                <a16:creationId xmlns:a16="http://schemas.microsoft.com/office/drawing/2014/main" id="{AF8FB6E7-D000-4606-802F-1A6AFA019FC6}"/>
              </a:ext>
            </a:extLst>
          </p:cNvPr>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4" name="Slide Number Placeholder 3">
            <a:extLst>
              <a:ext uri="{FF2B5EF4-FFF2-40B4-BE49-F238E27FC236}">
                <a16:creationId xmlns:a16="http://schemas.microsoft.com/office/drawing/2014/main" id="{9E99F20B-15EB-45CD-8AEC-524642636F8D}"/>
              </a:ext>
            </a:extLst>
          </p:cNvPr>
          <p:cNvSpPr>
            <a:spLocks noGrp="1"/>
          </p:cNvSpPr>
          <p:nvPr>
            <p:ph type="sldNum" sz="quarter" idx="12"/>
          </p:nvPr>
        </p:nvSpPr>
        <p:spPr/>
        <p:txBody>
          <a:bodyPr/>
          <a:lstStyle/>
          <a:p>
            <a:pPr algn="ctr"/>
            <a:fld id="{F602482B-41C7-0148-9411-7F894982A34B}" type="slidenum">
              <a:rPr lang="en-US" smtClean="0"/>
              <a:pPr algn="ctr"/>
              <a:t>53</a:t>
            </a:fld>
            <a:endParaRPr lang="en-US" dirty="0"/>
          </a:p>
        </p:txBody>
      </p:sp>
    </p:spTree>
    <p:extLst>
      <p:ext uri="{BB962C8B-B14F-4D97-AF65-F5344CB8AC3E}">
        <p14:creationId xmlns:p14="http://schemas.microsoft.com/office/powerpoint/2010/main" val="2996311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dirty="0">
                <a:solidFill>
                  <a:schemeClr val="tx1"/>
                </a:solidFill>
              </a:rPr>
              <a:t>Thank you for your participation!</a:t>
            </a:r>
          </a:p>
        </p:txBody>
      </p:sp>
      <p:pic>
        <p:nvPicPr>
          <p:cNvPr id="7" name="Content Placeholder 6" descr="A child playing outside near a tricycle&#10;&#10;Description generated with very high confidenc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9125" y="2011363"/>
            <a:ext cx="5365749" cy="4024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Footer Placeholder 5"/>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E9806F1E-1E94-4262-B260-4199724F42B3}"/>
              </a:ext>
            </a:extLst>
          </p:cNvPr>
          <p:cNvSpPr>
            <a:spLocks noGrp="1"/>
          </p:cNvSpPr>
          <p:nvPr>
            <p:ph type="sldNum" sz="quarter" idx="12"/>
          </p:nvPr>
        </p:nvSpPr>
        <p:spPr/>
        <p:txBody>
          <a:bodyPr/>
          <a:lstStyle/>
          <a:p>
            <a:pPr algn="ctr"/>
            <a:fld id="{F602482B-41C7-0148-9411-7F894982A34B}" type="slidenum">
              <a:rPr lang="en-US" smtClean="0"/>
              <a:pPr algn="ctr"/>
              <a:t>54</a:t>
            </a:fld>
            <a:endParaRPr lang="en-US" dirty="0"/>
          </a:p>
        </p:txBody>
      </p:sp>
      <p:sp>
        <p:nvSpPr>
          <p:cNvPr id="143365" name="Rectangle 3"/>
          <p:cNvSpPr>
            <a:spLocks noChangeArrowheads="1"/>
          </p:cNvSpPr>
          <p:nvPr/>
        </p:nvSpPr>
        <p:spPr bwMode="auto">
          <a:xfrm>
            <a:off x="3776663" y="2643188"/>
            <a:ext cx="9144000" cy="0"/>
          </a:xfrm>
          <a:prstGeom prst="rect">
            <a:avLst/>
          </a:prstGeom>
          <a:noFill/>
          <a:ln w="9525">
            <a:noFill/>
            <a:miter lim="800000"/>
            <a:headEnd/>
            <a:tailEnd/>
          </a:ln>
        </p:spPr>
        <p:txBody>
          <a:bodyPr>
            <a:prstTxWarp prst="textNoShape">
              <a:avLst/>
            </a:prstTxWarp>
            <a:spAutoFit/>
          </a:bodyPr>
          <a:lstStyle/>
          <a:p>
            <a:endParaRPr lang="en-US" dirty="0"/>
          </a:p>
        </p:txBody>
      </p:sp>
    </p:spTree>
    <p:extLst>
      <p:ext uri="{BB962C8B-B14F-4D97-AF65-F5344CB8AC3E}">
        <p14:creationId xmlns:p14="http://schemas.microsoft.com/office/powerpoint/2010/main" val="838134374"/>
      </p:ext>
    </p:extLst>
  </p:cSld>
  <p:clrMapOvr>
    <a:masterClrMapping/>
  </p:clrMapOvr>
  <p:transitio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
          <p:cNvSpPr>
            <a:spLocks noGrp="1" noChangeArrowheads="1"/>
          </p:cNvSpPr>
          <p:nvPr>
            <p:ph type="title" sz="quarter"/>
          </p:nvPr>
        </p:nvSpPr>
        <p:spPr>
          <a:noFill/>
        </p:spPr>
        <p:txBody>
          <a:bodyPr>
            <a:normAutofit/>
          </a:bodyPr>
          <a:lstStyle/>
          <a:p>
            <a:pPr eaLnBrk="1" hangingPunct="1"/>
            <a:r>
              <a:rPr lang="en-US" sz="4000" dirty="0">
                <a:ea typeface="Arial" pitchFamily="-65" charset="0"/>
                <a:cs typeface="Arial" pitchFamily="-65" charset="0"/>
              </a:rPr>
              <a:t>Program Guidelines </a:t>
            </a:r>
          </a:p>
        </p:txBody>
      </p:sp>
      <p:pic>
        <p:nvPicPr>
          <p:cNvPr id="19" name="Picture 7" descr="inclusion_works">
            <a:extLst>
              <a:ext uri="{FF2B5EF4-FFF2-40B4-BE49-F238E27FC236}">
                <a16:creationId xmlns:a16="http://schemas.microsoft.com/office/drawing/2014/main" id="{56DD4A54-CCFB-4571-B7A0-7F7492357E6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714375" y="1354791"/>
            <a:ext cx="1657350" cy="2143125"/>
          </a:xfrm>
          <a:prstGeom prst="rect">
            <a:avLst/>
          </a:prstGeom>
          <a:noFill/>
          <a:ln w="9525">
            <a:noFill/>
            <a:miter lim="800000"/>
            <a:headEnd/>
            <a:tailEnd/>
          </a:ln>
        </p:spPr>
      </p:pic>
      <p:pic>
        <p:nvPicPr>
          <p:cNvPr id="20" name="Picture 7" descr="worldfulloflang">
            <a:extLst>
              <a:ext uri="{FF2B5EF4-FFF2-40B4-BE49-F238E27FC236}">
                <a16:creationId xmlns:a16="http://schemas.microsoft.com/office/drawing/2014/main" id="{229AA846-8C3F-46A7-9B0D-12057EA2D871}"/>
              </a:ext>
            </a:extLst>
          </p:cNvPr>
          <p:cNvPicPr>
            <a:picLocks noGrp="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bwMode="auto">
          <a:xfrm>
            <a:off x="6051278" y="1365960"/>
            <a:ext cx="1657350" cy="2171700"/>
          </a:xfrm>
          <a:prstGeom prst="rect">
            <a:avLst/>
          </a:prstGeom>
          <a:noFill/>
          <a:ln w="9525">
            <a:noFill/>
            <a:miter lim="800000"/>
            <a:headEnd/>
            <a:tailEnd/>
          </a:ln>
        </p:spPr>
      </p:pic>
      <p:pic>
        <p:nvPicPr>
          <p:cNvPr id="21" name="Content Placeholder 20" descr="Screen Shot 2015-09-10 at 2.25.08 PM.png">
            <a:extLst>
              <a:ext uri="{FF2B5EF4-FFF2-40B4-BE49-F238E27FC236}">
                <a16:creationId xmlns:a16="http://schemas.microsoft.com/office/drawing/2014/main" id="{868145BB-5227-4682-84DE-4F8C1B0F9502}"/>
              </a:ext>
            </a:extLst>
          </p:cNvPr>
          <p:cNvPicPr>
            <a:picLocks noGrp="1" noChangeAspect="1"/>
          </p:cNvPicPr>
          <p:nvPr>
            <p:ph sz="quarter" idx="3"/>
          </p:nvPr>
        </p:nvPicPr>
        <p:blipFill rotWithShape="1">
          <a:blip r:embed="rId5">
            <a:extLst>
              <a:ext uri="{28A0092B-C50C-407E-A947-70E740481C1C}">
                <a14:useLocalDpi xmlns:a14="http://schemas.microsoft.com/office/drawing/2010/main" val="0"/>
              </a:ext>
            </a:extLst>
          </a:blip>
          <a:stretch/>
        </p:blipFill>
        <p:spPr>
          <a:xfrm>
            <a:off x="772864" y="3787676"/>
            <a:ext cx="1678247" cy="2171115"/>
          </a:xfrm>
          <a:prstGeom prst="rect">
            <a:avLst/>
          </a:prstGeom>
        </p:spPr>
      </p:pic>
      <p:pic>
        <p:nvPicPr>
          <p:cNvPr id="23" name="Picture 2">
            <a:extLst>
              <a:ext uri="{FF2B5EF4-FFF2-40B4-BE49-F238E27FC236}">
                <a16:creationId xmlns:a16="http://schemas.microsoft.com/office/drawing/2014/main" id="{E192F63F-D8A9-4348-8BA2-B1172D801D7F}"/>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bwMode="auto">
          <a:xfrm>
            <a:off x="6056667" y="3728289"/>
            <a:ext cx="1800184" cy="2317365"/>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F59AC3B8-F309-42CB-8658-7B0EABF9625F}"/>
              </a:ext>
            </a:extLst>
          </p:cNvPr>
          <p:cNvSpPr>
            <a:spLocks noGrp="1"/>
          </p:cNvSpPr>
          <p:nvPr>
            <p:ph type="sldNum" sz="quarter" idx="10"/>
          </p:nvPr>
        </p:nvSpPr>
        <p:spPr/>
        <p:txBody>
          <a:bodyPr/>
          <a:lstStyle/>
          <a:p>
            <a:pPr>
              <a:defRPr/>
            </a:pPr>
            <a:fld id="{0AD9ECC0-D2C5-E54E-9BF8-4A3235196735}" type="slidenum">
              <a:rPr lang="en-US" smtClean="0"/>
              <a:pPr>
                <a:defRPr/>
              </a:pPr>
              <a:t>6</a:t>
            </a:fld>
            <a:endParaRPr lang="en-US" dirty="0"/>
          </a:p>
        </p:txBody>
      </p:sp>
      <p:sp>
        <p:nvSpPr>
          <p:cNvPr id="8" name="Footer Placeholder 7"/>
          <p:cNvSpPr>
            <a:spLocks noGrp="1"/>
          </p:cNvSpPr>
          <p:nvPr>
            <p:ph type="ftr" sz="quarter" idx="4294967295"/>
          </p:nvPr>
        </p:nvSpPr>
        <p:spPr>
          <a:xfrm>
            <a:off x="0" y="6356350"/>
            <a:ext cx="3086100" cy="365125"/>
          </a:xfrm>
        </p:spPr>
        <p:txBody>
          <a:bodyPr/>
          <a:lstStyle/>
          <a:p>
            <a:pPr>
              <a:defRPr/>
            </a:pPr>
            <a:r>
              <a:rPr lang="en-US" dirty="0"/>
              <a:t>© 2018 California Department of Education</a:t>
            </a:r>
          </a:p>
        </p:txBody>
      </p:sp>
      <p:pic>
        <p:nvPicPr>
          <p:cNvPr id="46086" name="Picture 6" descr="itguideline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99" y="3755597"/>
            <a:ext cx="1800184" cy="2326392"/>
          </a:xfrm>
          <a:prstGeom prst="rect">
            <a:avLst/>
          </a:prstGeom>
          <a:noFill/>
          <a:ln w="9525">
            <a:noFill/>
            <a:miter lim="800000"/>
            <a:headEnd/>
            <a:tailEnd/>
          </a:ln>
        </p:spPr>
      </p:pic>
      <p:sp>
        <p:nvSpPr>
          <p:cNvPr id="46087" name="TextBox 12"/>
          <p:cNvSpPr txBox="1">
            <a:spLocks noChangeArrowheads="1"/>
          </p:cNvSpPr>
          <p:nvPr/>
        </p:nvSpPr>
        <p:spPr bwMode="auto">
          <a:xfrm>
            <a:off x="5043488" y="4822825"/>
            <a:ext cx="184150" cy="1323975"/>
          </a:xfrm>
          <a:prstGeom prst="rect">
            <a:avLst/>
          </a:prstGeom>
          <a:noFill/>
          <a:ln w="9525">
            <a:noFill/>
            <a:miter lim="800000"/>
            <a:headEnd/>
            <a:tailEnd/>
          </a:ln>
        </p:spPr>
        <p:txBody>
          <a:bodyPr wrap="none">
            <a:prstTxWarp prst="textNoShape">
              <a:avLst/>
            </a:prstTxWarp>
            <a:spAutoFit/>
          </a:bodyPr>
          <a:lstStyle/>
          <a:p>
            <a:endParaRPr lang="en-US" dirty="0"/>
          </a:p>
        </p:txBody>
      </p:sp>
      <p:pic>
        <p:nvPicPr>
          <p:cNvPr id="46089" name="Picture 6" descr="0925_001">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1063" y="1315049"/>
            <a:ext cx="1714500" cy="2222611"/>
          </a:xfrm>
          <a:prstGeom prst="rect">
            <a:avLst/>
          </a:prstGeom>
          <a:noFill/>
          <a:ln w="9525">
            <a:noFill/>
            <a:miter lim="800000"/>
            <a:headEnd/>
            <a:tailEnd/>
          </a:ln>
        </p:spPr>
      </p:pic>
      <p:sp>
        <p:nvSpPr>
          <p:cNvPr id="22" name="16-Point Star 21"/>
          <p:cNvSpPr>
            <a:spLocks noChangeArrowheads="1"/>
          </p:cNvSpPr>
          <p:nvPr/>
        </p:nvSpPr>
        <p:spPr bwMode="auto">
          <a:xfrm rot="-1454808">
            <a:off x="2176269" y="2461538"/>
            <a:ext cx="1446702" cy="1408197"/>
          </a:xfrm>
          <a:prstGeom prst="star16">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600" b="1" dirty="0">
                <a:solidFill>
                  <a:schemeClr val="bg1"/>
                </a:solidFill>
                <a:latin typeface="Arial" panose="020B0604020202020204" pitchFamily="34" charset="0"/>
                <a:cs typeface="Arial" panose="020B0604020202020204" pitchFamily="34" charset="0"/>
              </a:rPr>
              <a:t>CPIN </a:t>
            </a:r>
          </a:p>
          <a:p>
            <a:pPr algn="ctr"/>
            <a:r>
              <a:rPr lang="en-US" sz="1600" b="1" dirty="0">
                <a:solidFill>
                  <a:schemeClr val="bg1"/>
                </a:solidFill>
                <a:latin typeface="Arial" panose="020B0604020202020204" pitchFamily="34" charset="0"/>
                <a:cs typeface="Arial" panose="020B0604020202020204" pitchFamily="34" charset="0"/>
              </a:rPr>
              <a:t>DLL link </a:t>
            </a:r>
          </a:p>
        </p:txBody>
      </p:sp>
      <p:sp>
        <p:nvSpPr>
          <p:cNvPr id="18" name="16-Point Star 17"/>
          <p:cNvSpPr>
            <a:spLocks noChangeArrowheads="1"/>
          </p:cNvSpPr>
          <p:nvPr/>
        </p:nvSpPr>
        <p:spPr bwMode="auto">
          <a:xfrm rot="1187550">
            <a:off x="4548783" y="4530703"/>
            <a:ext cx="1815720" cy="1576796"/>
          </a:xfrm>
          <a:prstGeom prst="star16">
            <a:avLst>
              <a:gd name="adj" fmla="val 37500"/>
            </a:avLst>
          </a:prstGeom>
          <a:solidFill>
            <a:schemeClr val="accent1"/>
          </a:solidFill>
          <a:ln w="9525">
            <a:solidFill>
              <a:schemeClr val="tx1"/>
            </a:solidFill>
            <a:round/>
            <a:headEnd/>
            <a:tailEnd/>
          </a:ln>
        </p:spPr>
        <p:txBody>
          <a:bodyPr>
            <a:prstTxWarp prst="textNoShape">
              <a:avLst/>
            </a:prstTxWarp>
          </a:bodyPr>
          <a:lstStyle/>
          <a:p>
            <a:pPr algn="ctr"/>
            <a:r>
              <a:rPr lang="en-US" sz="1600" b="1" dirty="0">
                <a:solidFill>
                  <a:schemeClr val="bg1"/>
                </a:solidFill>
              </a:rPr>
              <a:t>Modules now available</a:t>
            </a:r>
            <a:endParaRPr lang="en-US" sz="1600" dirty="0">
              <a:solidFill>
                <a:schemeClr val="bg1"/>
              </a:solidFill>
            </a:endParaRPr>
          </a:p>
        </p:txBody>
      </p:sp>
    </p:spTree>
    <p:extLst>
      <p:ext uri="{BB962C8B-B14F-4D97-AF65-F5344CB8AC3E}">
        <p14:creationId xmlns:p14="http://schemas.microsoft.com/office/powerpoint/2010/main" val="407479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5" presetClass="emph" presetSubtype="0" fill="hold" grpId="0" nodeType="clickEffect">
                                  <p:stCondLst>
                                    <p:cond delay="0"/>
                                  </p:stCondLst>
                                  <p:childTnLst>
                                    <p:anim calcmode="discrete" valueType="str">
                                      <p:cBhvr>
                                        <p:cTn id="10"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noFill/>
        </p:spPr>
        <p:txBody>
          <a:bodyPr>
            <a:normAutofit/>
          </a:bodyPr>
          <a:lstStyle/>
          <a:p>
            <a:r>
              <a:rPr lang="en-US" sz="4000" dirty="0">
                <a:latin typeface="Arial" charset="0"/>
                <a:ea typeface="ＭＳ Ｐゴシック" charset="0"/>
              </a:rPr>
              <a:t>Desired Results Assessment System </a:t>
            </a:r>
          </a:p>
        </p:txBody>
      </p:sp>
      <p:pic>
        <p:nvPicPr>
          <p:cNvPr id="29" name="Content Placeholder 28" descr="Screen Shot 2015-08-10 at 12.29.50 PM.png">
            <a:extLst>
              <a:ext uri="{FF2B5EF4-FFF2-40B4-BE49-F238E27FC236}">
                <a16:creationId xmlns:a16="http://schemas.microsoft.com/office/drawing/2014/main" id="{FB79332E-3D08-4E95-BC09-BC91ABAFEDC1}"/>
              </a:ext>
            </a:extLst>
          </p:cNvPr>
          <p:cNvPicPr>
            <a:picLocks noGrp="1" noChangeAspect="1"/>
          </p:cNvPicPr>
          <p:nvPr>
            <p:ph sz="quarter" idx="1"/>
          </p:nvPr>
        </p:nvPicPr>
        <p:blipFill rotWithShape="1">
          <a:blip r:embed="rId4">
            <a:extLst>
              <a:ext uri="{28A0092B-C50C-407E-A947-70E740481C1C}">
                <a14:useLocalDpi xmlns:a14="http://schemas.microsoft.com/office/drawing/2010/main" val="0"/>
              </a:ext>
            </a:extLst>
          </a:blip>
          <a:stretch/>
        </p:blipFill>
        <p:spPr>
          <a:xfrm>
            <a:off x="489389" y="1548580"/>
            <a:ext cx="2267712" cy="1782568"/>
          </a:xfrm>
          <a:prstGeom prst="rect">
            <a:avLst/>
          </a:prstGeom>
          <a:ln>
            <a:solidFill>
              <a:srgbClr val="006699"/>
            </a:solidFill>
          </a:ln>
        </p:spPr>
      </p:pic>
      <p:pic>
        <p:nvPicPr>
          <p:cNvPr id="26" name="Picture 5">
            <a:extLst>
              <a:ext uri="{FF2B5EF4-FFF2-40B4-BE49-F238E27FC236}">
                <a16:creationId xmlns:a16="http://schemas.microsoft.com/office/drawing/2014/main" id="{A05F976A-F3C7-4901-AAB5-CED0379FC8E0}"/>
              </a:ext>
            </a:extLst>
          </p:cNvPr>
          <p:cNvPicPr>
            <a:picLocks noGrp="1" noChangeAspect="1"/>
          </p:cNvPicPr>
          <p:nvPr>
            <p:ph sz="quarter" idx="2"/>
          </p:nvPr>
        </p:nvPicPr>
        <p:blipFill>
          <a:blip r:embed="rId5" cstate="email">
            <a:extLst>
              <a:ext uri="{28A0092B-C50C-407E-A947-70E740481C1C}">
                <a14:useLocalDpi xmlns:a14="http://schemas.microsoft.com/office/drawing/2010/main" val="0"/>
              </a:ext>
            </a:extLst>
          </a:blip>
          <a:stretch>
            <a:fillRect/>
          </a:stretch>
        </p:blipFill>
        <p:spPr bwMode="auto">
          <a:xfrm>
            <a:off x="6370446" y="1492228"/>
            <a:ext cx="1787908" cy="21717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40" descr="Cover_ppt">
            <a:hlinkClick r:id="rId6"/>
            <a:extLst>
              <a:ext uri="{FF2B5EF4-FFF2-40B4-BE49-F238E27FC236}">
                <a16:creationId xmlns:a16="http://schemas.microsoft.com/office/drawing/2014/main" id="{B73B8823-E169-44B6-9BF2-48BEACCB763B}"/>
              </a:ext>
            </a:extLst>
          </p:cNvPr>
          <p:cNvPicPr>
            <a:picLocks noGrp="1" noChangeAspect="1" noChangeArrowheads="1"/>
          </p:cNvPicPr>
          <p:nvPr>
            <p:ph sz="quarter" idx="4"/>
          </p:nvPr>
        </p:nvPicPr>
        <p:blipFill>
          <a:blip r:embed="rId7" cstate="email">
            <a:extLst>
              <a:ext uri="{28A0092B-C50C-407E-A947-70E740481C1C}">
                <a14:useLocalDpi xmlns:a14="http://schemas.microsoft.com/office/drawing/2010/main" val="0"/>
              </a:ext>
            </a:extLst>
          </a:blip>
          <a:stretch>
            <a:fillRect/>
          </a:stretch>
        </p:blipFill>
        <p:spPr bwMode="auto">
          <a:xfrm>
            <a:off x="6718892" y="3663928"/>
            <a:ext cx="1771650" cy="21050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a:extLst>
              <a:ext uri="{FF2B5EF4-FFF2-40B4-BE49-F238E27FC236}">
                <a16:creationId xmlns:a16="http://schemas.microsoft.com/office/drawing/2014/main" id="{3A060CA9-0CC3-4AC5-B25A-8FE6E6E49502}"/>
              </a:ext>
            </a:extLst>
          </p:cNvPr>
          <p:cNvSpPr>
            <a:spLocks noGrp="1"/>
          </p:cNvSpPr>
          <p:nvPr>
            <p:ph type="sldNum" sz="quarter" idx="10"/>
          </p:nvPr>
        </p:nvSpPr>
        <p:spPr/>
        <p:txBody>
          <a:bodyPr/>
          <a:lstStyle/>
          <a:p>
            <a:pPr algn="ctr"/>
            <a:fld id="{F602482B-41C7-0148-9411-7F894982A34B}" type="slidenum">
              <a:rPr lang="en-US" smtClean="0"/>
              <a:pPr algn="ctr"/>
              <a:t>7</a:t>
            </a:fld>
            <a:endParaRPr lang="en-US" dirty="0"/>
          </a:p>
        </p:txBody>
      </p:sp>
      <p:sp>
        <p:nvSpPr>
          <p:cNvPr id="7" name="Footer Placeholder 6"/>
          <p:cNvSpPr>
            <a:spLocks noGrp="1"/>
          </p:cNvSpPr>
          <p:nvPr>
            <p:ph type="ftr" sz="quarter" idx="4294967295"/>
          </p:nvPr>
        </p:nvSpPr>
        <p:spPr>
          <a:xfrm>
            <a:off x="0" y="6356350"/>
            <a:ext cx="3086100" cy="365125"/>
          </a:xfrm>
        </p:spPr>
        <p:txBody>
          <a:bodyPr/>
          <a:lstStyle/>
          <a:p>
            <a:pPr>
              <a:defRPr/>
            </a:pPr>
            <a:r>
              <a:rPr lang="en-US" dirty="0">
                <a:latin typeface="Arial" pitchFamily="-1" charset="0"/>
              </a:rPr>
              <a:t>© 2018 California Department of Education</a:t>
            </a:r>
            <a:endParaRPr lang="en-US" dirty="0"/>
          </a:p>
        </p:txBody>
      </p:sp>
      <p:sp>
        <p:nvSpPr>
          <p:cNvPr id="50179" name="TextBox 4"/>
          <p:cNvSpPr txBox="1">
            <a:spLocks noChangeArrowheads="1"/>
          </p:cNvSpPr>
          <p:nvPr/>
        </p:nvSpPr>
        <p:spPr bwMode="auto">
          <a:xfrm>
            <a:off x="2247900" y="1503363"/>
            <a:ext cx="18415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dirty="0"/>
          </a:p>
        </p:txBody>
      </p:sp>
      <p:sp>
        <p:nvSpPr>
          <p:cNvPr id="50181" name="TextBox 8"/>
          <p:cNvSpPr txBox="1">
            <a:spLocks noChangeArrowheads="1"/>
          </p:cNvSpPr>
          <p:nvPr/>
        </p:nvSpPr>
        <p:spPr bwMode="auto">
          <a:xfrm>
            <a:off x="6759575" y="1430338"/>
            <a:ext cx="18415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dirty="0"/>
          </a:p>
        </p:txBody>
      </p:sp>
      <p:pic>
        <p:nvPicPr>
          <p:cNvPr id="12" name="Picture 11" descr="Screen Shot 2014-03-13 at 10.33.45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3402519" y="1489093"/>
            <a:ext cx="2306638" cy="1717675"/>
          </a:xfrm>
          <a:prstGeom prst="rect">
            <a:avLst/>
          </a:prstGeom>
          <a:ln>
            <a:noFill/>
          </a:ln>
          <a:effectLst>
            <a:outerShdw blurRad="292100" dist="139700" dir="2700000" algn="tl" rotWithShape="0">
              <a:srgbClr val="333333">
                <a:alpha val="65000"/>
              </a:srgbClr>
            </a:outerShdw>
          </a:effectLst>
        </p:spPr>
      </p:pic>
      <p:pic>
        <p:nvPicPr>
          <p:cNvPr id="16" name="Picture 15" descr="Screen Shot 2014-03-13 at 10.33.04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3563455" y="2165350"/>
            <a:ext cx="2325688" cy="1782763"/>
          </a:xfrm>
          <a:prstGeom prst="rect">
            <a:avLst/>
          </a:prstGeom>
          <a:ln>
            <a:noFill/>
          </a:ln>
          <a:effectLst>
            <a:outerShdw blurRad="292100" dist="139700" dir="2700000" algn="tl" rotWithShape="0">
              <a:srgbClr val="333333">
                <a:alpha val="65000"/>
              </a:srgbClr>
            </a:outerShdw>
          </a:effectLst>
        </p:spPr>
      </p:pic>
      <p:pic>
        <p:nvPicPr>
          <p:cNvPr id="18" name="Picture 17" descr="Screen Shot 2014-03-13 at 10.33.32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3725068" y="3124200"/>
            <a:ext cx="2379663" cy="1752600"/>
          </a:xfrm>
          <a:prstGeom prst="rect">
            <a:avLst/>
          </a:prstGeom>
          <a:ln>
            <a:noFill/>
          </a:ln>
          <a:effectLst>
            <a:outerShdw blurRad="292100" dist="139700" dir="2700000" algn="tl" rotWithShape="0">
              <a:srgbClr val="333333">
                <a:alpha val="65000"/>
              </a:srgbClr>
            </a:outerShdw>
          </a:effectLst>
        </p:spPr>
      </p:pic>
      <p:pic>
        <p:nvPicPr>
          <p:cNvPr id="20" name="Picture 19" descr="Screen Shot 2014-03-13 at 10.32.53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3875389" y="4191000"/>
            <a:ext cx="2362200" cy="1817688"/>
          </a:xfrm>
          <a:prstGeom prst="rect">
            <a:avLst/>
          </a:prstGeom>
          <a:ln>
            <a:noFill/>
          </a:ln>
          <a:effectLst>
            <a:outerShdw blurRad="292100" dist="139700" dir="2700000" algn="tl" rotWithShape="0">
              <a:srgbClr val="333333">
                <a:alpha val="65000"/>
              </a:srgbClr>
            </a:outerShdw>
          </a:effectLst>
        </p:spPr>
      </p:pic>
      <p:sp>
        <p:nvSpPr>
          <p:cNvPr id="50189" name="TextBox 20"/>
          <p:cNvSpPr txBox="1">
            <a:spLocks noChangeArrowheads="1"/>
          </p:cNvSpPr>
          <p:nvPr/>
        </p:nvSpPr>
        <p:spPr bwMode="auto">
          <a:xfrm>
            <a:off x="7080250" y="1985963"/>
            <a:ext cx="184150"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8000">
                <a:solidFill>
                  <a:schemeClr val="tx1"/>
                </a:solidFill>
                <a:latin typeface="Arial" charset="0"/>
                <a:ea typeface="ＭＳ Ｐゴシック" charset="0"/>
                <a:cs typeface="ＭＳ Ｐゴシック" charset="0"/>
              </a:defRPr>
            </a:lvl1pPr>
            <a:lvl2pPr marL="742950" indent="-285750" eaLnBrk="0" hangingPunct="0">
              <a:defRPr sz="8000">
                <a:solidFill>
                  <a:schemeClr val="tx1"/>
                </a:solidFill>
                <a:latin typeface="Arial" charset="0"/>
                <a:ea typeface="ＭＳ Ｐゴシック" charset="0"/>
              </a:defRPr>
            </a:lvl2pPr>
            <a:lvl3pPr marL="1143000" indent="-228600" eaLnBrk="0" hangingPunct="0">
              <a:defRPr sz="8000">
                <a:solidFill>
                  <a:schemeClr val="tx1"/>
                </a:solidFill>
                <a:latin typeface="Arial" charset="0"/>
                <a:ea typeface="ＭＳ Ｐゴシック" charset="0"/>
              </a:defRPr>
            </a:lvl3pPr>
            <a:lvl4pPr marL="1600200" indent="-228600" eaLnBrk="0" hangingPunct="0">
              <a:defRPr sz="8000">
                <a:solidFill>
                  <a:schemeClr val="tx1"/>
                </a:solidFill>
                <a:latin typeface="Arial" charset="0"/>
                <a:ea typeface="ＭＳ Ｐゴシック" charset="0"/>
              </a:defRPr>
            </a:lvl4pPr>
            <a:lvl5pPr marL="2057400" indent="-228600" eaLnBrk="0" hangingPunct="0">
              <a:defRPr sz="8000">
                <a:solidFill>
                  <a:schemeClr val="tx1"/>
                </a:solidFill>
                <a:latin typeface="Arial" charset="0"/>
                <a:ea typeface="ＭＳ Ｐゴシック" charset="0"/>
              </a:defRPr>
            </a:lvl5pPr>
            <a:lvl6pPr marL="2514600" indent="-228600" eaLnBrk="0" fontAlgn="base" hangingPunct="0">
              <a:spcBef>
                <a:spcPct val="0"/>
              </a:spcBef>
              <a:spcAft>
                <a:spcPct val="0"/>
              </a:spcAft>
              <a:defRPr sz="8000">
                <a:solidFill>
                  <a:schemeClr val="tx1"/>
                </a:solidFill>
                <a:latin typeface="Arial" charset="0"/>
                <a:ea typeface="ＭＳ Ｐゴシック" charset="0"/>
              </a:defRPr>
            </a:lvl6pPr>
            <a:lvl7pPr marL="2971800" indent="-228600" eaLnBrk="0" fontAlgn="base" hangingPunct="0">
              <a:spcBef>
                <a:spcPct val="0"/>
              </a:spcBef>
              <a:spcAft>
                <a:spcPct val="0"/>
              </a:spcAft>
              <a:defRPr sz="8000">
                <a:solidFill>
                  <a:schemeClr val="tx1"/>
                </a:solidFill>
                <a:latin typeface="Arial" charset="0"/>
                <a:ea typeface="ＭＳ Ｐゴシック" charset="0"/>
              </a:defRPr>
            </a:lvl7pPr>
            <a:lvl8pPr marL="3429000" indent="-228600" eaLnBrk="0" fontAlgn="base" hangingPunct="0">
              <a:spcBef>
                <a:spcPct val="0"/>
              </a:spcBef>
              <a:spcAft>
                <a:spcPct val="0"/>
              </a:spcAft>
              <a:defRPr sz="8000">
                <a:solidFill>
                  <a:schemeClr val="tx1"/>
                </a:solidFill>
                <a:latin typeface="Arial" charset="0"/>
                <a:ea typeface="ＭＳ Ｐゴシック" charset="0"/>
              </a:defRPr>
            </a:lvl8pPr>
            <a:lvl9pPr marL="3886200" indent="-228600" eaLnBrk="0" fontAlgn="base" hangingPunct="0">
              <a:spcBef>
                <a:spcPct val="0"/>
              </a:spcBef>
              <a:spcAft>
                <a:spcPct val="0"/>
              </a:spcAft>
              <a:defRPr sz="8000">
                <a:solidFill>
                  <a:schemeClr val="tx1"/>
                </a:solidFill>
                <a:latin typeface="Arial" charset="0"/>
                <a:ea typeface="ＭＳ Ｐゴシック" charset="0"/>
              </a:defRPr>
            </a:lvl9pPr>
          </a:lstStyle>
          <a:p>
            <a:pPr eaLnBrk="1" hangingPunct="1"/>
            <a:endParaRPr lang="en-US" dirty="0"/>
          </a:p>
        </p:txBody>
      </p:sp>
      <p:sp>
        <p:nvSpPr>
          <p:cNvPr id="2" name="TextBox 1"/>
          <p:cNvSpPr txBox="1"/>
          <p:nvPr/>
        </p:nvSpPr>
        <p:spPr>
          <a:xfrm>
            <a:off x="1658905" y="2929131"/>
            <a:ext cx="184666" cy="369332"/>
          </a:xfrm>
          <a:prstGeom prst="rect">
            <a:avLst/>
          </a:prstGeom>
          <a:noFill/>
        </p:spPr>
        <p:txBody>
          <a:bodyPr wrap="none" rtlCol="0">
            <a:spAutoFit/>
          </a:bodyPr>
          <a:lstStyle/>
          <a:p>
            <a:endParaRPr lang="en-US" dirty="0"/>
          </a:p>
        </p:txBody>
      </p:sp>
      <p:pic>
        <p:nvPicPr>
          <p:cNvPr id="21" name="Picture 20" descr="drdp2015cover.jp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00644" y="2684886"/>
            <a:ext cx="2267712" cy="1752595"/>
          </a:xfrm>
          <a:prstGeom prst="rect">
            <a:avLst/>
          </a:prstGeom>
          <a:ln w="3175"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pic>
        <p:nvPicPr>
          <p:cNvPr id="28" name="Picture 6" descr="Picture2">
            <a:extLst>
              <a:ext uri="{FF2B5EF4-FFF2-40B4-BE49-F238E27FC236}">
                <a16:creationId xmlns:a16="http://schemas.microsoft.com/office/drawing/2014/main" id="{238F792B-D39E-4517-A2BB-CD274C7490C9}"/>
              </a:ext>
            </a:extLst>
          </p:cNvPr>
          <p:cNvPicPr>
            <a:picLocks noGrp="1" noChangeAspect="1" noChangeArrowheads="1"/>
          </p:cNvPicPr>
          <p:nvPr>
            <p:ph sz="quarter" idx="3"/>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bwMode="auto">
          <a:xfrm>
            <a:off x="1138650" y="3957637"/>
            <a:ext cx="2267712" cy="175386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0398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a:t>
            </a:r>
          </a:p>
        </p:txBody>
      </p:sp>
      <p:sp>
        <p:nvSpPr>
          <p:cNvPr id="4" name="Content Placeholder 3">
            <a:extLst>
              <a:ext uri="{FF2B5EF4-FFF2-40B4-BE49-F238E27FC236}">
                <a16:creationId xmlns:a16="http://schemas.microsoft.com/office/drawing/2014/main" id="{A4CE1C63-9BC4-44F7-B03C-C8E62DF081A5}"/>
              </a:ext>
            </a:extLst>
          </p:cNvPr>
          <p:cNvSpPr>
            <a:spLocks noGrp="1"/>
          </p:cNvSpPr>
          <p:nvPr>
            <p:ph sz="half" idx="2"/>
          </p:nvPr>
        </p:nvSpPr>
        <p:spPr>
          <a:xfrm>
            <a:off x="628650" y="1847851"/>
            <a:ext cx="3886200" cy="4351338"/>
          </a:xfrm>
          <a:noFill/>
        </p:spPr>
        <p:txBody>
          <a:bodyPr/>
          <a:lstStyle/>
          <a:p>
            <a:r>
              <a:rPr lang="en-US" dirty="0"/>
              <a:t>Which resource is new to you? </a:t>
            </a:r>
          </a:p>
          <a:p>
            <a:r>
              <a:rPr lang="en-US" dirty="0"/>
              <a:t>Can you use it as an action plan for your Program Self Evaluation?</a:t>
            </a:r>
          </a:p>
        </p:txBody>
      </p:sp>
      <p:sp>
        <p:nvSpPr>
          <p:cNvPr id="8" name="Footer Placeholder 7"/>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3" name="Slide Number Placeholder 2">
            <a:extLst>
              <a:ext uri="{FF2B5EF4-FFF2-40B4-BE49-F238E27FC236}">
                <a16:creationId xmlns:a16="http://schemas.microsoft.com/office/drawing/2014/main" id="{63CAA9FC-258B-4F5A-A856-63DFC7351CA7}"/>
              </a:ext>
            </a:extLst>
          </p:cNvPr>
          <p:cNvSpPr>
            <a:spLocks noGrp="1"/>
          </p:cNvSpPr>
          <p:nvPr>
            <p:ph type="sldNum" sz="quarter" idx="12"/>
          </p:nvPr>
        </p:nvSpPr>
        <p:spPr/>
        <p:txBody>
          <a:bodyPr/>
          <a:lstStyle/>
          <a:p>
            <a:pPr algn="ctr"/>
            <a:fld id="{F602482B-41C7-0148-9411-7F894982A34B}" type="slidenum">
              <a:rPr lang="en-US" smtClean="0"/>
              <a:pPr algn="ctr"/>
              <a:t>8</a:t>
            </a:fld>
            <a:endParaRPr lang="en-US" dirty="0"/>
          </a:p>
        </p:txBody>
      </p:sp>
      <p:pic>
        <p:nvPicPr>
          <p:cNvPr id="10" name="Content Placeholder 9">
            <a:extLst>
              <a:ext uri="{FF2B5EF4-FFF2-40B4-BE49-F238E27FC236}">
                <a16:creationId xmlns:a16="http://schemas.microsoft.com/office/drawing/2014/main" id="{F116503A-5165-E243-8F82-1E689D2DAF28}"/>
              </a:ext>
            </a:extLst>
          </p:cNvPr>
          <p:cNvPicPr>
            <a:picLocks noGrp="1" noChangeAspect="1"/>
          </p:cNvPicPr>
          <p:nvPr>
            <p:ph sz="half" idx="1"/>
          </p:nvPr>
        </p:nvPicPr>
        <p:blipFill>
          <a:blip r:embed="rId3"/>
          <a:stretch>
            <a:fillRect/>
          </a:stretch>
        </p:blipFill>
        <p:spPr>
          <a:xfrm rot="21258748">
            <a:off x="4764784" y="1947053"/>
            <a:ext cx="3581392" cy="4068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5262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
          <p:cNvSpPr>
            <a:spLocks noGrp="1" noChangeArrowheads="1"/>
          </p:cNvSpPr>
          <p:nvPr>
            <p:ph type="title"/>
          </p:nvPr>
        </p:nvSpPr>
        <p:spPr/>
        <p:txBody>
          <a:bodyPr/>
          <a:lstStyle/>
          <a:p>
            <a:r>
              <a:rPr lang="en-US" dirty="0">
                <a:ea typeface="ＭＳ Ｐゴシック" pitchFamily="-65" charset="-128"/>
              </a:rPr>
              <a:t>Program Self-Evaluation</a:t>
            </a:r>
            <a:r>
              <a:rPr lang="en-US" dirty="0"/>
              <a:t> (PSE)</a:t>
            </a:r>
            <a:endParaRPr lang="en-US" dirty="0">
              <a:ea typeface="ＭＳ Ｐゴシック" pitchFamily="-65" charset="-128"/>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8757" y="2071509"/>
            <a:ext cx="3548464" cy="3906778"/>
          </a:xfrm>
        </p:spPr>
      </p:pic>
      <p:sp>
        <p:nvSpPr>
          <p:cNvPr id="8" name="Footer Placeholder 7"/>
          <p:cNvSpPr>
            <a:spLocks noGrp="1"/>
          </p:cNvSpPr>
          <p:nvPr>
            <p:ph type="ftr" sz="quarter" idx="11"/>
          </p:nvPr>
        </p:nvSpPr>
        <p:spPr/>
        <p:txBody>
          <a:bodyPr/>
          <a:lstStyle/>
          <a:p>
            <a:pPr>
              <a:defRPr/>
            </a:pPr>
            <a:r>
              <a:rPr lang="en-US" dirty="0">
                <a:latin typeface="Arial" pitchFamily="-1" charset="0"/>
              </a:rPr>
              <a:t>© 2018 California Department of Education</a:t>
            </a:r>
            <a:endParaRPr lang="en-US" dirty="0"/>
          </a:p>
        </p:txBody>
      </p:sp>
      <p:sp>
        <p:nvSpPr>
          <p:cNvPr id="2" name="Slide Number Placeholder 1">
            <a:extLst>
              <a:ext uri="{FF2B5EF4-FFF2-40B4-BE49-F238E27FC236}">
                <a16:creationId xmlns:a16="http://schemas.microsoft.com/office/drawing/2014/main" id="{A50D3184-5F4C-42DF-8AE3-5079761C9841}"/>
              </a:ext>
            </a:extLst>
          </p:cNvPr>
          <p:cNvSpPr>
            <a:spLocks noGrp="1"/>
          </p:cNvSpPr>
          <p:nvPr>
            <p:ph type="sldNum" sz="quarter" idx="12"/>
          </p:nvPr>
        </p:nvSpPr>
        <p:spPr/>
        <p:txBody>
          <a:bodyPr/>
          <a:lstStyle/>
          <a:p>
            <a:pPr algn="ctr"/>
            <a:fld id="{F602482B-41C7-0148-9411-7F894982A34B}" type="slidenum">
              <a:rPr lang="en-US" smtClean="0"/>
              <a:pPr algn="ctr"/>
              <a:t>9</a:t>
            </a:fld>
            <a:endParaRPr lang="en-US" dirty="0"/>
          </a:p>
        </p:txBody>
      </p:sp>
      <p:pic>
        <p:nvPicPr>
          <p:cNvPr id="6" name="Picture 5" descr="A person holding a baby&#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840" y="2820473"/>
            <a:ext cx="2206390" cy="2065556"/>
          </a:xfrm>
          <a:prstGeom prst="ellipse">
            <a:avLst/>
          </a:prstGeom>
          <a:ln>
            <a:noFill/>
          </a:ln>
          <a:effectLst>
            <a:softEdge rad="112500"/>
          </a:effectLst>
        </p:spPr>
      </p:pic>
    </p:spTree>
    <p:extLst>
      <p:ext uri="{BB962C8B-B14F-4D97-AF65-F5344CB8AC3E}">
        <p14:creationId xmlns:p14="http://schemas.microsoft.com/office/powerpoint/2010/main" val="274940415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jenna\LOCALS~1\Temp\articulate\presenter\imgtemp\szH0kjGi_files\slide0001_image001.png"/>
</p:tagLst>
</file>

<file path=ppt/theme/theme1.xml><?xml version="1.0" encoding="utf-8"?>
<a:theme xmlns:a="http://schemas.openxmlformats.org/drawingml/2006/main" name="Office Theme">
  <a:themeElements>
    <a:clrScheme name="New Desired Results">
      <a:dk1>
        <a:srgbClr val="525E6E"/>
      </a:dk1>
      <a:lt1>
        <a:srgbClr val="FFFFFF"/>
      </a:lt1>
      <a:dk2>
        <a:srgbClr val="006699"/>
      </a:dk2>
      <a:lt2>
        <a:srgbClr val="E7E6E6"/>
      </a:lt2>
      <a:accent1>
        <a:srgbClr val="006699"/>
      </a:accent1>
      <a:accent2>
        <a:srgbClr val="FF9900"/>
      </a:accent2>
      <a:accent3>
        <a:srgbClr val="B7DA4E"/>
      </a:accent3>
      <a:accent4>
        <a:srgbClr val="3399CC"/>
      </a:accent4>
      <a:accent5>
        <a:srgbClr val="5B9BD5"/>
      </a:accent5>
      <a:accent6>
        <a:srgbClr val="70AD47"/>
      </a:accent6>
      <a:hlink>
        <a:srgbClr val="0563C1"/>
      </a:hlink>
      <a:folHlink>
        <a:srgbClr val="B7DA4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ired-Results-template" id="{BF46F513-78AA-784B-94CC-8855A03AC9A5}" vid="{4A9DDFE4-193A-D046-9F7F-D2C77970B6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3382</TotalTime>
  <Words>3905</Words>
  <Application>Microsoft Macintosh PowerPoint</Application>
  <PresentationFormat>On-screen Show (4:3)</PresentationFormat>
  <Paragraphs>528</Paragraphs>
  <Slides>54</Slides>
  <Notes>53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ＭＳ Ｐゴシック</vt:lpstr>
      <vt:lpstr>ＭＳ Ｐゴシック</vt:lpstr>
      <vt:lpstr>.AppleSystemUIFont</vt:lpstr>
      <vt:lpstr>Arial</vt:lpstr>
      <vt:lpstr>Calibri</vt:lpstr>
      <vt:lpstr>Cooper Black</vt:lpstr>
      <vt:lpstr>Courier New</vt:lpstr>
      <vt:lpstr>LucidaGrande</vt:lpstr>
      <vt:lpstr>Palatino</vt:lpstr>
      <vt:lpstr>Times New Roman</vt:lpstr>
      <vt:lpstr>Office Theme</vt:lpstr>
      <vt:lpstr>Desired Results  for Children and Families</vt:lpstr>
      <vt:lpstr>Welcome to Experienced  Administrators Webinar</vt:lpstr>
      <vt:lpstr>Agenda</vt:lpstr>
      <vt:lpstr>Training Outcomes</vt:lpstr>
      <vt:lpstr>ELDS</vt:lpstr>
      <vt:lpstr>Program Guidelines </vt:lpstr>
      <vt:lpstr>Desired Results Assessment System </vt:lpstr>
      <vt:lpstr>Resources</vt:lpstr>
      <vt:lpstr>Program Self-Evaluation (PSE)</vt:lpstr>
      <vt:lpstr>PSE Requirements</vt:lpstr>
      <vt:lpstr>PSE and Compliance Review</vt:lpstr>
      <vt:lpstr>Management Bulletin 18-01</vt:lpstr>
      <vt:lpstr>EESD Mailing List </vt:lpstr>
      <vt:lpstr>Purpose of the PSE</vt:lpstr>
      <vt:lpstr>CDE Federal Program Monitoring Program Instrument </vt:lpstr>
      <vt:lpstr>EESD 4001</vt:lpstr>
      <vt:lpstr>Programs are required to… </vt:lpstr>
      <vt:lpstr>Compiling Data</vt:lpstr>
      <vt:lpstr>Programs are ready to compile data when:</vt:lpstr>
      <vt:lpstr>DRDP data is compiled…</vt:lpstr>
      <vt:lpstr> DRDPtech©</vt:lpstr>
      <vt:lpstr>Use the appropriate DRDP Group Data Reports within DRDPtech</vt:lpstr>
      <vt:lpstr>Analyzing Group Data </vt:lpstr>
      <vt:lpstr>Questions to Ask About the Data </vt:lpstr>
      <vt:lpstr>DRDP Summary of Findings Program Action Plan </vt:lpstr>
      <vt:lpstr>Group data is compiled and analyzed to inform:  </vt:lpstr>
      <vt:lpstr>Rater Certification Module</vt:lpstr>
      <vt:lpstr>ERS data is compiled at the …</vt:lpstr>
      <vt:lpstr>ERS </vt:lpstr>
      <vt:lpstr>EESD 4002  ERS Summary of Findings </vt:lpstr>
      <vt:lpstr>Look at your data </vt:lpstr>
      <vt:lpstr>Parent Survey data is compiled…</vt:lpstr>
      <vt:lpstr>EESD 4003  Parent Survey Summary of Finding</vt:lpstr>
      <vt:lpstr>Look at your data </vt:lpstr>
      <vt:lpstr>Resources </vt:lpstr>
      <vt:lpstr>PSE Requirement </vt:lpstr>
      <vt:lpstr>PSE Instructions</vt:lpstr>
      <vt:lpstr>Completing 4000</vt:lpstr>
      <vt:lpstr>PSE Analysis</vt:lpstr>
      <vt:lpstr>What needs to be sent to  EESD by June 1?</vt:lpstr>
      <vt:lpstr>Submitting Forms</vt:lpstr>
      <vt:lpstr>PSE on CDE Web Site</vt:lpstr>
      <vt:lpstr> Keep it Alive! </vt:lpstr>
      <vt:lpstr>DRDP Resources</vt:lpstr>
      <vt:lpstr>The Desired Results Web Site</vt:lpstr>
      <vt:lpstr>DRDP Portfolio App</vt:lpstr>
      <vt:lpstr>DRDP (2015) Tutorials </vt:lpstr>
      <vt:lpstr>Support Materials for Implementation of DRDP</vt:lpstr>
      <vt:lpstr>California Early Childhood Online (CECO)</vt:lpstr>
      <vt:lpstr>CompSAT</vt:lpstr>
      <vt:lpstr>All About Young Children </vt:lpstr>
      <vt:lpstr>Contact Information</vt:lpstr>
      <vt:lpstr>Becoming better is not a destination, it is a spirit of continuous improvement.   - Unknown</vt:lpstr>
      <vt:lpstr>Thank you for your participation!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Fredrika Baer</dc:creator>
  <cp:lastModifiedBy>Microsoft Office User</cp:lastModifiedBy>
  <cp:revision>109</cp:revision>
  <dcterms:created xsi:type="dcterms:W3CDTF">2017-12-15T19:11:00Z</dcterms:created>
  <dcterms:modified xsi:type="dcterms:W3CDTF">2018-05-15T03:31:09Z</dcterms:modified>
</cp:coreProperties>
</file>