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4" r:id="rId2"/>
  </p:sldMasterIdLst>
  <p:notesMasterIdLst>
    <p:notesMasterId r:id="rId10"/>
  </p:notesMasterIdLst>
  <p:handoutMasterIdLst>
    <p:handoutMasterId r:id="rId11"/>
  </p:handoutMasterIdLst>
  <p:sldIdLst>
    <p:sldId id="702" r:id="rId3"/>
    <p:sldId id="703" r:id="rId4"/>
    <p:sldId id="733" r:id="rId5"/>
    <p:sldId id="749" r:id="rId6"/>
    <p:sldId id="736" r:id="rId7"/>
    <p:sldId id="748" r:id="rId8"/>
    <p:sldId id="729" r:id="rId9"/>
  </p:sldIdLst>
  <p:sldSz cx="9144000" cy="6858000" type="screen4x3"/>
  <p:notesSz cx="7315200" cy="9601200"/>
  <p:defaultTextStyle>
    <a:defPPr>
      <a:defRPr lang="en-US"/>
    </a:defPPr>
    <a:lvl1pPr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92548" autoAdjust="0"/>
  </p:normalViewPr>
  <p:slideViewPr>
    <p:cSldViewPr>
      <p:cViewPr>
        <p:scale>
          <a:sx n="82" d="100"/>
          <a:sy n="82" d="100"/>
        </p:scale>
        <p:origin x="13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2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EF53043C-7E71-43CF-B198-27675D53FE3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79" name="Rectangle 3">
            <a:extLst>
              <a:ext uri="{FF2B5EF4-FFF2-40B4-BE49-F238E27FC236}">
                <a16:creationId xmlns:a16="http://schemas.microsoft.com/office/drawing/2014/main" id="{2DC21C1E-9978-4C11-8AC3-D077FC1058CD}"/>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203780" name="Rectangle 4">
            <a:extLst>
              <a:ext uri="{FF2B5EF4-FFF2-40B4-BE49-F238E27FC236}">
                <a16:creationId xmlns:a16="http://schemas.microsoft.com/office/drawing/2014/main" id="{41F38FA9-ADC5-4FA9-B31D-CB0EAFEF05CE}"/>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81" name="Rectangle 5">
            <a:extLst>
              <a:ext uri="{FF2B5EF4-FFF2-40B4-BE49-F238E27FC236}">
                <a16:creationId xmlns:a16="http://schemas.microsoft.com/office/drawing/2014/main" id="{CCC915CF-7C54-4009-9DC7-00410EF8D22A}"/>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DE944707-D50F-4636-9A08-9187A4D7D3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972C4B-408E-43FA-B478-C13384A7D94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1" name="Rectangle 3">
            <a:extLst>
              <a:ext uri="{FF2B5EF4-FFF2-40B4-BE49-F238E27FC236}">
                <a16:creationId xmlns:a16="http://schemas.microsoft.com/office/drawing/2014/main" id="{BAA6FBF2-C363-4786-86EB-81844726BE14}"/>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31748" name="Rectangle 4">
            <a:extLst>
              <a:ext uri="{FF2B5EF4-FFF2-40B4-BE49-F238E27FC236}">
                <a16:creationId xmlns:a16="http://schemas.microsoft.com/office/drawing/2014/main" id="{C2B58595-D245-4682-A169-339EA6D1E3E9}"/>
              </a:ext>
            </a:extLst>
          </p:cNvPr>
          <p:cNvSpPr>
            <a:spLocks noGrp="1" noRot="1" noChangeAspect="1" noChangeArrowheads="1" noTextEdit="1"/>
          </p:cNvSpPr>
          <p:nvPr>
            <p:ph type="sldImg" idx="2"/>
          </p:nvPr>
        </p:nvSpPr>
        <p:spPr bwMode="auto">
          <a:xfrm>
            <a:off x="415925" y="1143000"/>
            <a:ext cx="3729038" cy="279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F62A5966-6973-4EA8-8120-26142F06DCD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a:extLst>
              <a:ext uri="{FF2B5EF4-FFF2-40B4-BE49-F238E27FC236}">
                <a16:creationId xmlns:a16="http://schemas.microsoft.com/office/drawing/2014/main" id="{6FF72422-1505-4D6A-B706-797A7C6DC493}"/>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5" name="Rectangle 7">
            <a:extLst>
              <a:ext uri="{FF2B5EF4-FFF2-40B4-BE49-F238E27FC236}">
                <a16:creationId xmlns:a16="http://schemas.microsoft.com/office/drawing/2014/main" id="{AC73FEB6-D6B0-4200-BA8D-0FEF0C1E388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F3CA4DC3-8A7C-40CA-938C-11ED3EA7DE92}" type="slidenum">
              <a:rPr lang="en-US" altLang="en-US"/>
              <a:pPr>
                <a:defRPr/>
              </a:pPr>
              <a:t>‹#›</a:t>
            </a:fld>
            <a:endParaRPr lang="en-US" altLang="en-US"/>
          </a:p>
        </p:txBody>
      </p:sp>
      <p:sp>
        <p:nvSpPr>
          <p:cNvPr id="21512" name="TextBox 1">
            <a:extLst>
              <a:ext uri="{FF2B5EF4-FFF2-40B4-BE49-F238E27FC236}">
                <a16:creationId xmlns:a16="http://schemas.microsoft.com/office/drawing/2014/main" id="{700DCF5E-6673-4759-B7B5-21984BBB8E6B}"/>
              </a:ext>
            </a:extLst>
          </p:cNvPr>
          <p:cNvSpPr txBox="1">
            <a:spLocks noChangeArrowheads="1"/>
          </p:cNvSpPr>
          <p:nvPr/>
        </p:nvSpPr>
        <p:spPr bwMode="auto">
          <a:xfrm>
            <a:off x="4144963" y="838200"/>
            <a:ext cx="2941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200" b="1"/>
              <a:t>SESSION 2: PROGRAM GUIDELINES</a:t>
            </a:r>
          </a:p>
          <a:p>
            <a:pPr algn="ctr">
              <a:defRPr/>
            </a:pPr>
            <a:endParaRPr lang="en-US" altLang="en-US" sz="1200" b="1"/>
          </a:p>
          <a:p>
            <a:pPr algn="ctr">
              <a:defRPr/>
            </a:pPr>
            <a:r>
              <a:rPr lang="en-US" altLang="en-US" sz="1200" b="1"/>
              <a:t>Handout</a:t>
            </a:r>
          </a:p>
          <a:p>
            <a:pPr algn="ctr">
              <a:defRPr/>
            </a:pPr>
            <a:endParaRPr lang="en-US" altLang="en-US" sz="1200" b="1"/>
          </a:p>
          <a:p>
            <a:pPr algn="ctr">
              <a:defRPr/>
            </a:pPr>
            <a:endParaRPr lang="en-US" altLang="en-US" sz="1200" b="1"/>
          </a:p>
          <a:p>
            <a:pPr algn="ctr">
              <a:defRPr/>
            </a:pPr>
            <a:endParaRPr lang="en-US" altLang="en-US" sz="1200" b="1"/>
          </a:p>
          <a:p>
            <a:pPr algn="ctr">
              <a:defRPr/>
            </a:pPr>
            <a:r>
              <a:rPr lang="en-US" altLang="en-US" sz="1200" b="1"/>
              <a:t>None</a:t>
            </a:r>
            <a:endParaRPr lang="en-US" altLang="en-US" sz="1200"/>
          </a:p>
        </p:txBody>
      </p:sp>
      <p:sp>
        <p:nvSpPr>
          <p:cNvPr id="21513" name="TextBox 2">
            <a:extLst>
              <a:ext uri="{FF2B5EF4-FFF2-40B4-BE49-F238E27FC236}">
                <a16:creationId xmlns:a16="http://schemas.microsoft.com/office/drawing/2014/main" id="{48CA21DF-5D76-4AB6-99CE-C422DFEECCEE}"/>
              </a:ext>
            </a:extLst>
          </p:cNvPr>
          <p:cNvSpPr txBox="1">
            <a:spLocks noChangeArrowheads="1"/>
          </p:cNvSpPr>
          <p:nvPr/>
        </p:nvSpPr>
        <p:spPr bwMode="auto">
          <a:xfrm>
            <a:off x="415925" y="790575"/>
            <a:ext cx="3729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b="1"/>
              <a:t>DESIRED RESULTS TRAINING</a:t>
            </a:r>
            <a:endParaRPr lang="en-US" alt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50E6E4D-7A0F-4945-9335-B13157CDFEE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E147E6C-1653-4DE4-8721-678E6028CFB7}"/>
              </a:ext>
            </a:extLst>
          </p:cNvPr>
          <p:cNvSpPr>
            <a:spLocks noGrp="1"/>
          </p:cNvSpPr>
          <p:nvPr>
            <p:ph type="body" idx="1"/>
          </p:nvPr>
        </p:nvSpPr>
        <p:spPr/>
        <p:txBody>
          <a:bodyPr/>
          <a:lstStyle/>
          <a:p>
            <a:pPr>
              <a:defRPr/>
            </a:pPr>
            <a:r>
              <a:rPr lang="en-US" altLang="en-US" dirty="0">
                <a:ea typeface="MS PGothic" panose="020B0600070205080204" pitchFamily="34" charset="-128"/>
              </a:rPr>
              <a:t>There are three program guideline publications, from the California Department of Education </a:t>
            </a:r>
          </a:p>
          <a:p>
            <a:pPr marL="228600" indent="-228600">
              <a:buFont typeface="+mj-lt"/>
              <a:buAutoNum type="arabicPeriod"/>
              <a:defRPr/>
            </a:pPr>
            <a:r>
              <a:rPr lang="en-US" altLang="en-US" dirty="0">
                <a:ea typeface="MS PGothic" panose="020B0600070205080204" pitchFamily="34" charset="-128"/>
              </a:rPr>
              <a:t>The Guidelines for Early Learning in Child Care Home Settings </a:t>
            </a:r>
          </a:p>
          <a:p>
            <a:pPr marL="228600" indent="-228600">
              <a:buFont typeface="+mj-lt"/>
              <a:buAutoNum type="arabicPeriod"/>
              <a:defRPr/>
            </a:pPr>
            <a:r>
              <a:rPr lang="en-US" altLang="en-US" dirty="0">
                <a:ea typeface="MS PGothic" panose="020B0600070205080204" pitchFamily="34" charset="-128"/>
              </a:rPr>
              <a:t>Infant/Toddler Learning and Development Program Guidelines </a:t>
            </a:r>
          </a:p>
          <a:p>
            <a:pPr marL="228600" indent="-228600">
              <a:buFont typeface="+mj-lt"/>
              <a:buAutoNum type="arabicPeriod"/>
              <a:defRPr/>
            </a:pPr>
            <a:r>
              <a:rPr lang="en-US" altLang="en-US" dirty="0">
                <a:ea typeface="MS PGothic" panose="020B0600070205080204" pitchFamily="34" charset="-128"/>
              </a:rPr>
              <a:t>California Preschool Program Guidelines </a:t>
            </a:r>
          </a:p>
          <a:p>
            <a:pPr marL="228600" indent="-228600">
              <a:buFont typeface="+mj-lt"/>
              <a:buAutoNum type="arabicPeriod"/>
              <a:defRPr/>
            </a:pPr>
            <a:endParaRPr lang="en-US" altLang="en-US" dirty="0">
              <a:ea typeface="MS PGothic" panose="020B0600070205080204" pitchFamily="34" charset="-128"/>
            </a:endParaRPr>
          </a:p>
          <a:p>
            <a:pPr>
              <a:buFont typeface="+mj-lt"/>
              <a:buNone/>
              <a:defRPr/>
            </a:pPr>
            <a:r>
              <a:rPr lang="en-US" altLang="en-US" i="1" dirty="0">
                <a:ea typeface="MS PGothic" panose="020B0600070205080204" pitchFamily="34" charset="-128"/>
              </a:rPr>
              <a:t>This section is for training site administrators, not teachers. </a:t>
            </a:r>
          </a:p>
          <a:p>
            <a:pPr>
              <a:buFontTx/>
              <a:buAutoNum type="arabicPeriod"/>
              <a:defRPr/>
            </a:pPr>
            <a:endParaRPr lang="en-US" altLang="en-US" dirty="0">
              <a:ea typeface="MS PGothic" panose="020B0600070205080204" pitchFamily="34" charset="-128"/>
            </a:endParaRPr>
          </a:p>
        </p:txBody>
      </p:sp>
      <p:sp>
        <p:nvSpPr>
          <p:cNvPr id="34819" name="Slide Number Placeholder 3">
            <a:extLst>
              <a:ext uri="{FF2B5EF4-FFF2-40B4-BE49-F238E27FC236}">
                <a16:creationId xmlns:a16="http://schemas.microsoft.com/office/drawing/2014/main" id="{2897CD8D-34F4-4F15-923C-FE57ADF355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AA5ACF77-26D9-4B76-BC64-CD5A39B508C1}" type="slidenum">
              <a:rPr lang="en-US" altLang="en-US" sz="1300" smtClean="0">
                <a:latin typeface="Times" panose="02020603050405020304" pitchFamily="18" charset="0"/>
              </a:rPr>
              <a:pPr>
                <a:spcBef>
                  <a:spcPct val="0"/>
                </a:spcBef>
              </a:pPr>
              <a:t>1</a:t>
            </a:fld>
            <a:endParaRPr lang="en-US" altLang="en-US"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A3CFE39B-8A81-4725-A1E3-A7F273479396}"/>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6888DE4-0B4F-41AD-A39A-4AC75781C2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guidelines address important issues and information about child development and program planning. The three publications take a specific look at a particular age group and the needs of that age group or setting. They all provide leadership to the early childhood field and ensure that the impact of early care is positive for all children.</a:t>
            </a:r>
          </a:p>
          <a:p>
            <a:endParaRPr lang="en-US" altLang="en-US"/>
          </a:p>
        </p:txBody>
      </p:sp>
      <p:sp>
        <p:nvSpPr>
          <p:cNvPr id="36867" name="Slide Number Placeholder 3">
            <a:extLst>
              <a:ext uri="{FF2B5EF4-FFF2-40B4-BE49-F238E27FC236}">
                <a16:creationId xmlns:a16="http://schemas.microsoft.com/office/drawing/2014/main" id="{A700EF68-A222-4070-A404-E85F4F871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915A820C-9248-43DB-AC25-DAC0810BBE14}" type="slidenum">
              <a:rPr lang="en-US" altLang="en-US" sz="1300" smtClean="0">
                <a:latin typeface="Times" panose="02020603050405020304" pitchFamily="18" charset="0"/>
              </a:rPr>
              <a:pPr>
                <a:spcBef>
                  <a:spcPct val="0"/>
                </a:spcBef>
              </a:pPr>
              <a:t>2</a:t>
            </a:fld>
            <a:endParaRPr lang="en-US" altLang="en-US"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7B5A4DF-941F-4348-9A3F-2743F97378BC}"/>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FF227501-FE2A-42DC-B160-352E9710AF8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ea typeface="MS PGothic" panose="020B0600070205080204" pitchFamily="34" charset="-128"/>
              </a:rPr>
              <a:t>Choose one of the program guidelines and we will take a deeper look inside of the publication. </a:t>
            </a:r>
          </a:p>
          <a:p>
            <a:pPr marL="171450" indent="-171450">
              <a:buFont typeface="Arial" panose="020B0604020202020204" pitchFamily="34" charset="0"/>
              <a:buChar char="•"/>
              <a:defRPr/>
            </a:pPr>
            <a:r>
              <a:rPr lang="en-US" altLang="en-US" dirty="0">
                <a:ea typeface="MS PGothic" panose="020B0600070205080204" pitchFamily="34" charset="-128"/>
              </a:rPr>
              <a:t>Find the Program Guidelines handout.</a:t>
            </a:r>
          </a:p>
          <a:p>
            <a:pPr marL="171450" indent="-171450">
              <a:buFont typeface="Arial" panose="020B0604020202020204" pitchFamily="34" charset="0"/>
              <a:buChar char="•"/>
              <a:defRPr/>
            </a:pPr>
            <a:r>
              <a:rPr lang="en-US" altLang="en-US" dirty="0">
                <a:ea typeface="MS PGothic" panose="020B0600070205080204" pitchFamily="34" charset="-128"/>
              </a:rPr>
              <a:t>Complete the five questions as a table group. </a:t>
            </a:r>
          </a:p>
          <a:p>
            <a:pPr>
              <a:defRPr/>
            </a:pPr>
            <a:endParaRPr lang="en-US" altLang="en-US" dirty="0">
              <a:ea typeface="MS PGothic" panose="020B0600070205080204" pitchFamily="34" charset="-128"/>
            </a:endParaRPr>
          </a:p>
          <a:p>
            <a:pPr>
              <a:defRPr/>
            </a:pPr>
            <a:r>
              <a:rPr lang="en-US" altLang="en-US" i="1" dirty="0">
                <a:ea typeface="MS PGothic" panose="020B0600070205080204" pitchFamily="34" charset="-128"/>
              </a:rPr>
              <a:t>Allow 15 minutes for this activity. When they are done, if they have used different age levels, have them share out the information they found. </a:t>
            </a:r>
          </a:p>
        </p:txBody>
      </p:sp>
      <p:sp>
        <p:nvSpPr>
          <p:cNvPr id="38915" name="Slide Number Placeholder 3">
            <a:extLst>
              <a:ext uri="{FF2B5EF4-FFF2-40B4-BE49-F238E27FC236}">
                <a16:creationId xmlns:a16="http://schemas.microsoft.com/office/drawing/2014/main" id="{D3BE4586-629F-4272-97DB-31CFA8A7EA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07C0F84-4556-44B9-B542-9F552D9AB07A}" type="slidenum">
              <a:rPr lang="en-US" altLang="en-US" sz="1300" smtClean="0">
                <a:latin typeface="Times" panose="02020603050405020304" pitchFamily="18" charset="0"/>
              </a:rPr>
              <a:pPr>
                <a:spcBef>
                  <a:spcPct val="0"/>
                </a:spcBef>
              </a:pPr>
              <a:t>3</a:t>
            </a:fld>
            <a:endParaRPr lang="en-US" altLang="en-US" sz="130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FE6277B6-EB45-4F2F-BEC8-DB23E5306B1C}"/>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654F5426-7CCF-4167-9132-16FA2B9E7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3" name="Slide Number Placeholder 3">
            <a:extLst>
              <a:ext uri="{FF2B5EF4-FFF2-40B4-BE49-F238E27FC236}">
                <a16:creationId xmlns:a16="http://schemas.microsoft.com/office/drawing/2014/main" id="{7F88D3C4-4FC9-4393-8CDF-13C1B1F3F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3EB897A4-040E-45B0-A506-13E1E4155EF9}" type="slidenum">
              <a:rPr lang="en-US" altLang="en-US" sz="1300" smtClean="0">
                <a:latin typeface="Times" panose="02020603050405020304" pitchFamily="18" charset="0"/>
              </a:rPr>
              <a:pPr>
                <a:spcBef>
                  <a:spcPct val="0"/>
                </a:spcBef>
              </a:pPr>
              <a:t>4</a:t>
            </a:fld>
            <a:endParaRPr lang="en-US" altLang="en-US" sz="130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C699DBB8-C39D-4A4D-9F82-C4B1463B7BAE}"/>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172913E3-54A3-4D97-8959-50EC8F551C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Don’t forget the appendices. Turn to the appendix and put a sticky on a resource you have not used yet. </a:t>
            </a:r>
          </a:p>
        </p:txBody>
      </p:sp>
      <p:sp>
        <p:nvSpPr>
          <p:cNvPr id="43011" name="Slide Number Placeholder 3">
            <a:extLst>
              <a:ext uri="{FF2B5EF4-FFF2-40B4-BE49-F238E27FC236}">
                <a16:creationId xmlns:a16="http://schemas.microsoft.com/office/drawing/2014/main" id="{52E524D1-E9AA-4A65-9E3C-49D01B3F72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CD110EB4-F7BF-4ACE-AE56-1AC5FE5D1799}" type="slidenum">
              <a:rPr lang="en-US" altLang="en-US" sz="1300" smtClean="0">
                <a:latin typeface="Times" panose="02020603050405020304" pitchFamily="18" charset="0"/>
              </a:rPr>
              <a:pPr>
                <a:spcBef>
                  <a:spcPct val="0"/>
                </a:spcBef>
              </a:pPr>
              <a:t>5</a:t>
            </a:fld>
            <a:endParaRPr lang="en-US" altLang="en-US" sz="130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6F25BA88-90ED-4D77-BCA4-06596DC88D14}"/>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69478116-8400-4087-9C5D-2AD449F1C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Become familiar with the guidelines for operating high-quality preschool programs. Encourage program leaders to take the online courses so that they can</a:t>
            </a:r>
          </a:p>
          <a:p>
            <a:pPr marL="171450" indent="-171450">
              <a:buFont typeface="Arial" panose="020B0604020202020204" pitchFamily="34" charset="0"/>
              <a:buChar char="•"/>
            </a:pPr>
            <a:r>
              <a:rPr lang="en-US" altLang="en-US" dirty="0"/>
              <a:t>Review the components and structure of the Preschool Program Guidelines.</a:t>
            </a:r>
          </a:p>
          <a:p>
            <a:pPr marL="171450" indent="-171450">
              <a:buFont typeface="Arial" panose="020B0604020202020204" pitchFamily="34" charset="0"/>
              <a:buChar char="•"/>
            </a:pPr>
            <a:r>
              <a:rPr lang="en-US" altLang="en-US" dirty="0"/>
              <a:t>Be informed with supported research and resources of key practices.</a:t>
            </a:r>
          </a:p>
          <a:p>
            <a:pPr marL="171450" indent="-171450">
              <a:buFont typeface="Arial" panose="020B0604020202020204" pitchFamily="34" charset="0"/>
              <a:buChar char="•"/>
            </a:pPr>
            <a:r>
              <a:rPr lang="en-US" altLang="en-US" dirty="0"/>
              <a:t>Explore an overview of the content chapter of the Preschool Program Guidelines.</a:t>
            </a:r>
          </a:p>
          <a:p>
            <a:r>
              <a:rPr lang="en-US" altLang="en-US" dirty="0"/>
              <a:t> </a:t>
            </a:r>
          </a:p>
          <a:p>
            <a:r>
              <a:rPr lang="en-US" altLang="en-US" dirty="0"/>
              <a:t>Upon completion of this module, participants will be able to:</a:t>
            </a:r>
          </a:p>
          <a:p>
            <a:pPr marL="171450" indent="-171450">
              <a:buFont typeface="Arial" panose="020B0604020202020204" pitchFamily="34" charset="0"/>
              <a:buChar char="•"/>
            </a:pPr>
            <a:r>
              <a:rPr lang="en-US" altLang="en-US" dirty="0"/>
              <a:t>Utilize this publication in response to the need for a common understanding about what constitutes high-quality programming across a broad spectrum of curriculum and practice for preschools.</a:t>
            </a:r>
          </a:p>
          <a:p>
            <a:pPr marL="171450" indent="-171450">
              <a:buFont typeface="Arial" panose="020B0604020202020204" pitchFamily="34" charset="0"/>
              <a:buChar char="•"/>
            </a:pPr>
            <a:r>
              <a:rPr lang="en-US" altLang="en-US" dirty="0"/>
              <a:t>Understand what high-quality preschool programming means in the context of California’s move toward higher expectations for all students at the elementary and secondary school levels.</a:t>
            </a:r>
          </a:p>
          <a:p>
            <a:br>
              <a:rPr lang="en-US" altLang="en-US" dirty="0"/>
            </a:br>
            <a:endParaRPr lang="en-US" altLang="en-US" dirty="0"/>
          </a:p>
        </p:txBody>
      </p:sp>
      <p:sp>
        <p:nvSpPr>
          <p:cNvPr id="45059" name="Slide Number Placeholder 3">
            <a:extLst>
              <a:ext uri="{FF2B5EF4-FFF2-40B4-BE49-F238E27FC236}">
                <a16:creationId xmlns:a16="http://schemas.microsoft.com/office/drawing/2014/main" id="{2190464F-08C2-4B19-8C45-7F44984705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B47C286A-7E3E-49BD-8A51-683B726029CC}" type="slidenum">
              <a:rPr lang="en-US" altLang="en-US" sz="1300" smtClean="0">
                <a:latin typeface="Times" panose="02020603050405020304" pitchFamily="18" charset="0"/>
              </a:rPr>
              <a:pPr>
                <a:spcBef>
                  <a:spcPct val="0"/>
                </a:spcBef>
              </a:pPr>
              <a:t>6</a:t>
            </a:fld>
            <a:endParaRPr lang="en-US" altLang="en-US" sz="130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49B8EBE-8FB4-4B0E-BD9A-ACC718BFE7F6}"/>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37F1C36D-DF71-4853-AB1C-B161942EE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7" name="Slide Number Placeholder 3">
            <a:extLst>
              <a:ext uri="{FF2B5EF4-FFF2-40B4-BE49-F238E27FC236}">
                <a16:creationId xmlns:a16="http://schemas.microsoft.com/office/drawing/2014/main" id="{9EE7C723-6D25-4C02-98B7-32A3621899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BA0A154-26F3-4599-BB39-4CDFF2EC7737}" type="slidenum">
              <a:rPr lang="en-US" altLang="en-US" sz="1300" smtClean="0">
                <a:latin typeface="Times" panose="02020603050405020304" pitchFamily="18" charset="0"/>
              </a:rPr>
              <a:pPr>
                <a:spcBef>
                  <a:spcPct val="0"/>
                </a:spcBef>
              </a:pPr>
              <a:t>7</a:t>
            </a:fld>
            <a:endParaRPr lang="en-US" altLang="en-US"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a:extLst>
              <a:ext uri="{FF2B5EF4-FFF2-40B4-BE49-F238E27FC236}">
                <a16:creationId xmlns:a16="http://schemas.microsoft.com/office/drawing/2014/main" id="{47B862CE-A712-4F5F-B294-84BE6FB925A2}"/>
              </a:ext>
            </a:extLst>
          </p:cNvPr>
          <p:cNvSpPr>
            <a:spLocks noGrp="1" noChangeArrowheads="1"/>
          </p:cNvSpPr>
          <p:nvPr>
            <p:ph type="sldNum" sz="quarter" idx="10"/>
          </p:nvPr>
        </p:nvSpPr>
        <p:spPr/>
        <p:txBody>
          <a:bodyPr/>
          <a:lstStyle>
            <a:lvl1pPr>
              <a:defRPr sz="1100"/>
            </a:lvl1pPr>
          </a:lstStyle>
          <a:p>
            <a:pPr>
              <a:defRPr/>
            </a:pPr>
            <a:fld id="{ABA4B3F3-B77C-4BA5-9976-635A5CC419DC}" type="slidenum">
              <a:rPr lang="en-US" altLang="en-US"/>
              <a:pPr>
                <a:defRPr/>
              </a:pPr>
              <a:t>‹#›</a:t>
            </a:fld>
            <a:endParaRPr lang="en-US" altLang="en-US"/>
          </a:p>
        </p:txBody>
      </p:sp>
    </p:spTree>
    <p:extLst>
      <p:ext uri="{BB962C8B-B14F-4D97-AF65-F5344CB8AC3E}">
        <p14:creationId xmlns:p14="http://schemas.microsoft.com/office/powerpoint/2010/main" val="254002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AD7B37B-3347-4B8A-90E3-03C2255AE96D}"/>
              </a:ext>
            </a:extLst>
          </p:cNvPr>
          <p:cNvSpPr>
            <a:spLocks noGrp="1" noChangeArrowheads="1"/>
          </p:cNvSpPr>
          <p:nvPr>
            <p:ph type="sldNum" sz="quarter" idx="10"/>
          </p:nvPr>
        </p:nvSpPr>
        <p:spPr/>
        <p:txBody>
          <a:bodyPr/>
          <a:lstStyle>
            <a:lvl1pPr>
              <a:defRPr sz="1100"/>
            </a:lvl1pPr>
          </a:lstStyle>
          <a:p>
            <a:pPr>
              <a:defRPr/>
            </a:pPr>
            <a:fld id="{B1C589BB-9ECD-4F3F-8CE3-416375C46B4A}" type="slidenum">
              <a:rPr lang="en-US" altLang="en-US"/>
              <a:pPr>
                <a:defRPr/>
              </a:pPr>
              <a:t>‹#›</a:t>
            </a:fld>
            <a:endParaRPr lang="en-US" altLang="en-US"/>
          </a:p>
        </p:txBody>
      </p:sp>
    </p:spTree>
    <p:extLst>
      <p:ext uri="{BB962C8B-B14F-4D97-AF65-F5344CB8AC3E}">
        <p14:creationId xmlns:p14="http://schemas.microsoft.com/office/powerpoint/2010/main" val="21816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1981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912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36E0197-910E-44FD-B1AB-3EF9A12C7B1E}"/>
              </a:ext>
            </a:extLst>
          </p:cNvPr>
          <p:cNvSpPr>
            <a:spLocks noGrp="1" noChangeArrowheads="1"/>
          </p:cNvSpPr>
          <p:nvPr>
            <p:ph type="sldNum" sz="quarter" idx="10"/>
          </p:nvPr>
        </p:nvSpPr>
        <p:spPr/>
        <p:txBody>
          <a:bodyPr/>
          <a:lstStyle>
            <a:lvl1pPr>
              <a:defRPr sz="1100"/>
            </a:lvl1pPr>
          </a:lstStyle>
          <a:p>
            <a:pPr>
              <a:defRPr/>
            </a:pPr>
            <a:fld id="{BBC6B938-D376-44F5-A705-509E9D8155C7}" type="slidenum">
              <a:rPr lang="en-US" altLang="en-US"/>
              <a:pPr>
                <a:defRPr/>
              </a:pPr>
              <a:t>‹#›</a:t>
            </a:fld>
            <a:endParaRPr lang="en-US" altLang="en-US"/>
          </a:p>
        </p:txBody>
      </p:sp>
    </p:spTree>
    <p:extLst>
      <p:ext uri="{BB962C8B-B14F-4D97-AF65-F5344CB8AC3E}">
        <p14:creationId xmlns:p14="http://schemas.microsoft.com/office/powerpoint/2010/main" val="188977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600200"/>
            <a:ext cx="3810000" cy="4495800"/>
          </a:xfrm>
        </p:spPr>
        <p:txBody>
          <a:bodyPr/>
          <a:lstStyle/>
          <a:p>
            <a:pPr lvl="0"/>
            <a:endParaRPr lang="en-US" noProof="0"/>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4EDEEE3-12D4-4E33-8539-8BAE00216A15}"/>
              </a:ext>
            </a:extLst>
          </p:cNvPr>
          <p:cNvSpPr>
            <a:spLocks noGrp="1" noChangeArrowheads="1"/>
          </p:cNvSpPr>
          <p:nvPr>
            <p:ph type="sldNum" sz="quarter" idx="10"/>
          </p:nvPr>
        </p:nvSpPr>
        <p:spPr/>
        <p:txBody>
          <a:bodyPr/>
          <a:lstStyle>
            <a:lvl1pPr>
              <a:defRPr sz="1100"/>
            </a:lvl1pPr>
          </a:lstStyle>
          <a:p>
            <a:pPr>
              <a:defRPr/>
            </a:pPr>
            <a:fld id="{65B73F0C-B427-49B7-BA3A-5A110259BB4D}" type="slidenum">
              <a:rPr lang="en-US" altLang="en-US"/>
              <a:pPr>
                <a:defRPr/>
              </a:pPr>
              <a:t>‹#›</a:t>
            </a:fld>
            <a:endParaRPr lang="en-US" altLang="en-US"/>
          </a:p>
        </p:txBody>
      </p:sp>
    </p:spTree>
    <p:extLst>
      <p:ext uri="{BB962C8B-B14F-4D97-AF65-F5344CB8AC3E}">
        <p14:creationId xmlns:p14="http://schemas.microsoft.com/office/powerpoint/2010/main" val="411440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843847-C520-4828-A99F-8BADF863271C}"/>
              </a:ext>
            </a:extLst>
          </p:cNvPr>
          <p:cNvSpPr>
            <a:spLocks noGrp="1" noChangeArrowheads="1"/>
          </p:cNvSpPr>
          <p:nvPr>
            <p:ph type="sldNum" sz="quarter" idx="10"/>
          </p:nvPr>
        </p:nvSpPr>
        <p:spPr/>
        <p:txBody>
          <a:bodyPr/>
          <a:lstStyle>
            <a:lvl1pPr>
              <a:defRPr sz="1100"/>
            </a:lvl1pPr>
          </a:lstStyle>
          <a:p>
            <a:pPr>
              <a:defRPr/>
            </a:pPr>
            <a:fld id="{AB473D40-4EA8-4A0D-B460-EA97B5871129}" type="slidenum">
              <a:rPr lang="en-US" altLang="en-US"/>
              <a:pPr>
                <a:defRPr/>
              </a:pPr>
              <a:t>‹#›</a:t>
            </a:fld>
            <a:endParaRPr lang="en-US" altLang="en-US"/>
          </a:p>
        </p:txBody>
      </p:sp>
    </p:spTree>
    <p:extLst>
      <p:ext uri="{BB962C8B-B14F-4D97-AF65-F5344CB8AC3E}">
        <p14:creationId xmlns:p14="http://schemas.microsoft.com/office/powerpoint/2010/main" val="401236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1D999EB-A193-42DE-B431-2B326B2C47CF}"/>
              </a:ext>
            </a:extLst>
          </p:cNvPr>
          <p:cNvSpPr>
            <a:spLocks noGrp="1" noChangeArrowheads="1"/>
          </p:cNvSpPr>
          <p:nvPr>
            <p:ph type="sldNum" sz="quarter" idx="10"/>
          </p:nvPr>
        </p:nvSpPr>
        <p:spPr/>
        <p:txBody>
          <a:bodyPr/>
          <a:lstStyle>
            <a:lvl1pPr>
              <a:defRPr sz="1100"/>
            </a:lvl1pPr>
          </a:lstStyle>
          <a:p>
            <a:pPr>
              <a:defRPr/>
            </a:pPr>
            <a:fld id="{288AD380-410A-43F9-85DB-3723F754D3B0}" type="slidenum">
              <a:rPr lang="en-US" altLang="en-US"/>
              <a:pPr>
                <a:defRPr/>
              </a:pPr>
              <a:t>‹#›</a:t>
            </a:fld>
            <a:endParaRPr lang="en-US" altLang="en-US"/>
          </a:p>
        </p:txBody>
      </p:sp>
    </p:spTree>
    <p:extLst>
      <p:ext uri="{BB962C8B-B14F-4D97-AF65-F5344CB8AC3E}">
        <p14:creationId xmlns:p14="http://schemas.microsoft.com/office/powerpoint/2010/main" val="348014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B28FE86-F31C-4F78-B559-418153E4BDF8}"/>
              </a:ext>
            </a:extLst>
          </p:cNvPr>
          <p:cNvSpPr>
            <a:spLocks noGrp="1" noChangeArrowheads="1"/>
          </p:cNvSpPr>
          <p:nvPr>
            <p:ph type="sldNum" sz="quarter" idx="10"/>
          </p:nvPr>
        </p:nvSpPr>
        <p:spPr/>
        <p:txBody>
          <a:bodyPr/>
          <a:lstStyle>
            <a:lvl1pPr>
              <a:defRPr sz="1100"/>
            </a:lvl1pPr>
          </a:lstStyle>
          <a:p>
            <a:pPr>
              <a:defRPr/>
            </a:pPr>
            <a:fld id="{606EA552-F129-4BCF-9C42-5D50DA81C2F0}" type="slidenum">
              <a:rPr lang="en-US" altLang="en-US"/>
              <a:pPr>
                <a:defRPr/>
              </a:pPr>
              <a:t>‹#›</a:t>
            </a:fld>
            <a:endParaRPr lang="en-US" altLang="en-US"/>
          </a:p>
        </p:txBody>
      </p:sp>
    </p:spTree>
    <p:extLst>
      <p:ext uri="{BB962C8B-B14F-4D97-AF65-F5344CB8AC3E}">
        <p14:creationId xmlns:p14="http://schemas.microsoft.com/office/powerpoint/2010/main" val="411062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0D100BD-F934-41B8-B808-C08A8D3523B9}"/>
              </a:ext>
            </a:extLst>
          </p:cNvPr>
          <p:cNvSpPr>
            <a:spLocks noGrp="1" noChangeArrowheads="1"/>
          </p:cNvSpPr>
          <p:nvPr>
            <p:ph type="sldNum" sz="quarter" idx="10"/>
          </p:nvPr>
        </p:nvSpPr>
        <p:spPr/>
        <p:txBody>
          <a:bodyPr/>
          <a:lstStyle>
            <a:lvl1pPr>
              <a:defRPr sz="1100"/>
            </a:lvl1pPr>
          </a:lstStyle>
          <a:p>
            <a:pPr>
              <a:defRPr/>
            </a:pPr>
            <a:fld id="{B06ED087-ADF8-4D98-99DF-AF5220254B4C}" type="slidenum">
              <a:rPr lang="en-US" altLang="en-US"/>
              <a:pPr>
                <a:defRPr/>
              </a:pPr>
              <a:t>‹#›</a:t>
            </a:fld>
            <a:endParaRPr lang="en-US" altLang="en-US"/>
          </a:p>
        </p:txBody>
      </p:sp>
    </p:spTree>
    <p:extLst>
      <p:ext uri="{BB962C8B-B14F-4D97-AF65-F5344CB8AC3E}">
        <p14:creationId xmlns:p14="http://schemas.microsoft.com/office/powerpoint/2010/main" val="2421930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38E9267-158C-4755-9269-BF41BFFE51F8}"/>
              </a:ext>
            </a:extLst>
          </p:cNvPr>
          <p:cNvSpPr>
            <a:spLocks noGrp="1" noChangeArrowheads="1"/>
          </p:cNvSpPr>
          <p:nvPr>
            <p:ph type="sldNum" sz="quarter" idx="10"/>
          </p:nvPr>
        </p:nvSpPr>
        <p:spPr/>
        <p:txBody>
          <a:bodyPr/>
          <a:lstStyle>
            <a:lvl1pPr>
              <a:defRPr sz="1100"/>
            </a:lvl1pPr>
          </a:lstStyle>
          <a:p>
            <a:pPr>
              <a:defRPr/>
            </a:pPr>
            <a:fld id="{DBE5064A-2001-46DA-A566-0AC5CE87A76F}" type="slidenum">
              <a:rPr lang="en-US" altLang="en-US"/>
              <a:pPr>
                <a:defRPr/>
              </a:pPr>
              <a:t>‹#›</a:t>
            </a:fld>
            <a:endParaRPr lang="en-US" altLang="en-US"/>
          </a:p>
        </p:txBody>
      </p:sp>
    </p:spTree>
    <p:extLst>
      <p:ext uri="{BB962C8B-B14F-4D97-AF65-F5344CB8AC3E}">
        <p14:creationId xmlns:p14="http://schemas.microsoft.com/office/powerpoint/2010/main" val="212877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7239000" cy="1143000"/>
          </a:xfrm>
        </p:spPr>
        <p:txBody>
          <a:bodyPr/>
          <a:lstStyle/>
          <a:p>
            <a:r>
              <a:rPr lang="en-US"/>
              <a:t>Click to edit Master title style</a:t>
            </a:r>
          </a:p>
        </p:txBody>
      </p:sp>
      <p:sp>
        <p:nvSpPr>
          <p:cNvPr id="3" name="Content Placeholder 2"/>
          <p:cNvSpPr>
            <a:spLocks noGrp="1"/>
          </p:cNvSpPr>
          <p:nvPr>
            <p:ph sz="quarter" idx="1"/>
          </p:nvPr>
        </p:nvSpPr>
        <p:spPr>
          <a:xfrm>
            <a:off x="83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100"/>
            </a:lvl1pPr>
          </a:lstStyle>
          <a:p>
            <a:pPr>
              <a:defRPr/>
            </a:pPr>
            <a:fld id="{DC95BA98-A091-4682-9E62-6DE903511641}" type="slidenum">
              <a:rPr lang="en-US" altLang="en-US"/>
              <a:pPr>
                <a:defRPr/>
              </a:pPr>
              <a:t>‹#›</a:t>
            </a:fld>
            <a:endParaRPr lang="en-US" altLang="en-US"/>
          </a:p>
        </p:txBody>
      </p:sp>
    </p:spTree>
    <p:extLst>
      <p:ext uri="{BB962C8B-B14F-4D97-AF65-F5344CB8AC3E}">
        <p14:creationId xmlns:p14="http://schemas.microsoft.com/office/powerpoint/2010/main" val="3498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28700" y="38100"/>
            <a:ext cx="7581900" cy="1143000"/>
          </a:xfrm>
        </p:spPr>
        <p:txBody>
          <a:bodyPr/>
          <a:lstStyle/>
          <a:p>
            <a:r>
              <a:rPr lang="en-US" dirty="0"/>
              <a:t>Click to edit Master title style</a:t>
            </a:r>
          </a:p>
        </p:txBody>
      </p:sp>
      <p:sp>
        <p:nvSpPr>
          <p:cNvPr id="3" name="Content Placeholder 2"/>
          <p:cNvSpPr>
            <a:spLocks noGrp="1"/>
          </p:cNvSpPr>
          <p:nvPr>
            <p:ph sz="quarter" idx="1"/>
          </p:nvPr>
        </p:nvSpPr>
        <p:spPr>
          <a:xfrm>
            <a:off x="83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100"/>
            </a:lvl1pPr>
          </a:lstStyle>
          <a:p>
            <a:pPr>
              <a:defRPr/>
            </a:pPr>
            <a:fld id="{DC95BA98-A091-4682-9E62-6DE903511641}" type="slidenum">
              <a:rPr lang="en-US" altLang="en-US"/>
              <a:pPr>
                <a:defRPr/>
              </a:pPr>
              <a:t>‹#›</a:t>
            </a:fld>
            <a:endParaRPr lang="en-US" altLang="en-US"/>
          </a:p>
        </p:txBody>
      </p:sp>
      <p:sp>
        <p:nvSpPr>
          <p:cNvPr id="9" name="Content Placeholder 8">
            <a:extLst>
              <a:ext uri="{FF2B5EF4-FFF2-40B4-BE49-F238E27FC236}">
                <a16:creationId xmlns:a16="http://schemas.microsoft.com/office/drawing/2014/main" id="{81B4D086-F7A7-4231-BE6C-19DB6BF266B9}"/>
              </a:ext>
            </a:extLst>
          </p:cNvPr>
          <p:cNvSpPr>
            <a:spLocks noGrp="1"/>
          </p:cNvSpPr>
          <p:nvPr>
            <p:ph sz="quarter" idx="11"/>
          </p:nvPr>
        </p:nvSpPr>
        <p:spPr>
          <a:xfrm>
            <a:off x="838200" y="5334000"/>
            <a:ext cx="38100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1394B918-27FC-4481-90F2-69C80108DB72}"/>
              </a:ext>
            </a:extLst>
          </p:cNvPr>
          <p:cNvSpPr>
            <a:spLocks noGrp="1"/>
          </p:cNvSpPr>
          <p:nvPr>
            <p:ph sz="quarter" idx="12"/>
          </p:nvPr>
        </p:nvSpPr>
        <p:spPr>
          <a:xfrm>
            <a:off x="4876800" y="5334000"/>
            <a:ext cx="38100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34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48600" cy="1143000"/>
          </a:xfrm>
        </p:spPr>
        <p:txBody>
          <a:bodyPr/>
          <a:lstStyle/>
          <a:p>
            <a:r>
              <a:rPr lang="en-US" dirty="0"/>
              <a:t>Click to edit Master title style</a:t>
            </a:r>
          </a:p>
        </p:txBody>
      </p:sp>
      <p:sp>
        <p:nvSpPr>
          <p:cNvPr id="3" name="Content Placeholder 2"/>
          <p:cNvSpPr>
            <a:spLocks noGrp="1"/>
          </p:cNvSpPr>
          <p:nvPr>
            <p:ph idx="1"/>
          </p:nvPr>
        </p:nvSpPr>
        <p:spPr>
          <a:xfrm>
            <a:off x="762000" y="1295400"/>
            <a:ext cx="7848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CBB6D65-5858-4574-B100-4B61A006A642}"/>
              </a:ext>
            </a:extLst>
          </p:cNvPr>
          <p:cNvSpPr>
            <a:spLocks noGrp="1" noChangeArrowheads="1"/>
          </p:cNvSpPr>
          <p:nvPr>
            <p:ph type="sldNum" sz="quarter" idx="10"/>
          </p:nvPr>
        </p:nvSpPr>
        <p:spPr>
          <a:xfrm>
            <a:off x="8299450" y="6553200"/>
            <a:ext cx="762000" cy="266700"/>
          </a:xfrm>
        </p:spPr>
        <p:txBody>
          <a:bodyPr/>
          <a:lstStyle>
            <a:lvl1pPr>
              <a:defRPr sz="1050">
                <a:cs typeface="Arial" panose="020B0604020202020204" pitchFamily="34" charset="0"/>
              </a:defRPr>
            </a:lvl1pPr>
          </a:lstStyle>
          <a:p>
            <a:pPr>
              <a:defRPr/>
            </a:pPr>
            <a:fld id="{64DB6A5F-988E-45C1-A10E-9CEF22F2C51F}" type="slidenum">
              <a:rPr lang="en-US" altLang="en-US"/>
              <a:pPr>
                <a:defRPr/>
              </a:pPr>
              <a:t>‹#›</a:t>
            </a:fld>
            <a:endParaRPr lang="en-US" altLang="en-US"/>
          </a:p>
        </p:txBody>
      </p:sp>
    </p:spTree>
    <p:extLst>
      <p:ext uri="{BB962C8B-B14F-4D97-AF65-F5344CB8AC3E}">
        <p14:creationId xmlns:p14="http://schemas.microsoft.com/office/powerpoint/2010/main" val="5838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7C96CDED-FF6B-4F1D-A059-4EC071C00A02}"/>
              </a:ext>
            </a:extLst>
          </p:cNvPr>
          <p:cNvSpPr>
            <a:spLocks noGrp="1" noChangeArrowheads="1"/>
          </p:cNvSpPr>
          <p:nvPr>
            <p:ph type="sldNum" sz="quarter" idx="10"/>
          </p:nvPr>
        </p:nvSpPr>
        <p:spPr>
          <a:ln/>
        </p:spPr>
        <p:txBody>
          <a:bodyPr/>
          <a:lstStyle>
            <a:lvl1pPr>
              <a:defRPr/>
            </a:lvl1pPr>
          </a:lstStyle>
          <a:p>
            <a:pPr>
              <a:defRPr/>
            </a:pPr>
            <a:fld id="{6EF701D3-F35E-43CE-B104-DECA4C21F4BE}" type="slidenum">
              <a:rPr lang="en-US" altLang="en-US"/>
              <a:pPr>
                <a:defRPr/>
              </a:pPr>
              <a:t>‹#›</a:t>
            </a:fld>
            <a:endParaRPr lang="en-US" altLang="en-US"/>
          </a:p>
        </p:txBody>
      </p:sp>
    </p:spTree>
    <p:extLst>
      <p:ext uri="{BB962C8B-B14F-4D97-AF65-F5344CB8AC3E}">
        <p14:creationId xmlns:p14="http://schemas.microsoft.com/office/powerpoint/2010/main" val="166725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a:extLst>
              <a:ext uri="{FF2B5EF4-FFF2-40B4-BE49-F238E27FC236}">
                <a16:creationId xmlns:a16="http://schemas.microsoft.com/office/drawing/2014/main" id="{00F61553-54D6-4301-9AED-24BA4946360F}"/>
              </a:ext>
            </a:extLst>
          </p:cNvPr>
          <p:cNvSpPr>
            <a:spLocks noGrp="1" noChangeArrowheads="1"/>
          </p:cNvSpPr>
          <p:nvPr>
            <p:ph type="sldNum" sz="quarter" idx="10"/>
          </p:nvPr>
        </p:nvSpPr>
        <p:spPr>
          <a:ln/>
        </p:spPr>
        <p:txBody>
          <a:bodyPr/>
          <a:lstStyle>
            <a:lvl1pPr>
              <a:defRPr/>
            </a:lvl1pPr>
          </a:lstStyle>
          <a:p>
            <a:pPr>
              <a:defRPr/>
            </a:pPr>
            <a:fld id="{F856D1BC-7B3F-4A78-85BE-E52F23443264}" type="slidenum">
              <a:rPr lang="en-US" altLang="en-US"/>
              <a:pPr>
                <a:defRPr/>
              </a:pPr>
              <a:t>‹#›</a:t>
            </a:fld>
            <a:endParaRPr lang="en-US" altLang="en-US"/>
          </a:p>
        </p:txBody>
      </p:sp>
    </p:spTree>
    <p:extLst>
      <p:ext uri="{BB962C8B-B14F-4D97-AF65-F5344CB8AC3E}">
        <p14:creationId xmlns:p14="http://schemas.microsoft.com/office/powerpoint/2010/main" val="188691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a:extLst>
              <a:ext uri="{FF2B5EF4-FFF2-40B4-BE49-F238E27FC236}">
                <a16:creationId xmlns:a16="http://schemas.microsoft.com/office/drawing/2014/main" id="{D0335131-0443-491B-9D88-E8C53926EF10}"/>
              </a:ext>
            </a:extLst>
          </p:cNvPr>
          <p:cNvSpPr>
            <a:spLocks noGrp="1" noChangeArrowheads="1"/>
          </p:cNvSpPr>
          <p:nvPr>
            <p:ph type="sldNum" sz="quarter" idx="10"/>
          </p:nvPr>
        </p:nvSpPr>
        <p:spPr>
          <a:ln/>
        </p:spPr>
        <p:txBody>
          <a:bodyPr/>
          <a:lstStyle>
            <a:lvl1pPr>
              <a:defRPr/>
            </a:lvl1pPr>
          </a:lstStyle>
          <a:p>
            <a:pPr>
              <a:defRPr/>
            </a:pPr>
            <a:fld id="{F3DCA758-33DB-4412-8504-445270940EBC}" type="slidenum">
              <a:rPr lang="en-US" altLang="en-US"/>
              <a:pPr>
                <a:defRPr/>
              </a:pPr>
              <a:t>‹#›</a:t>
            </a:fld>
            <a:endParaRPr lang="en-US" altLang="en-US"/>
          </a:p>
        </p:txBody>
      </p:sp>
    </p:spTree>
    <p:extLst>
      <p:ext uri="{BB962C8B-B14F-4D97-AF65-F5344CB8AC3E}">
        <p14:creationId xmlns:p14="http://schemas.microsoft.com/office/powerpoint/2010/main" val="3407963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a:extLst>
              <a:ext uri="{FF2B5EF4-FFF2-40B4-BE49-F238E27FC236}">
                <a16:creationId xmlns:a16="http://schemas.microsoft.com/office/drawing/2014/main" id="{DCFCAFB8-5EE6-4A46-83FB-268CCC23330E}"/>
              </a:ext>
            </a:extLst>
          </p:cNvPr>
          <p:cNvSpPr>
            <a:spLocks noGrp="1" noChangeArrowheads="1"/>
          </p:cNvSpPr>
          <p:nvPr>
            <p:ph type="sldNum" sz="quarter" idx="10"/>
          </p:nvPr>
        </p:nvSpPr>
        <p:spPr>
          <a:ln/>
        </p:spPr>
        <p:txBody>
          <a:bodyPr/>
          <a:lstStyle>
            <a:lvl1pPr>
              <a:defRPr/>
            </a:lvl1pPr>
          </a:lstStyle>
          <a:p>
            <a:pPr>
              <a:defRPr/>
            </a:pPr>
            <a:fld id="{F226BAE7-8663-4C4D-8E6E-8D4C036043C9}" type="slidenum">
              <a:rPr lang="en-US" altLang="en-US"/>
              <a:pPr>
                <a:defRPr/>
              </a:pPr>
              <a:t>‹#›</a:t>
            </a:fld>
            <a:endParaRPr lang="en-US" altLang="en-US"/>
          </a:p>
        </p:txBody>
      </p:sp>
    </p:spTree>
    <p:extLst>
      <p:ext uri="{BB962C8B-B14F-4D97-AF65-F5344CB8AC3E}">
        <p14:creationId xmlns:p14="http://schemas.microsoft.com/office/powerpoint/2010/main" val="371683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a:extLst>
              <a:ext uri="{FF2B5EF4-FFF2-40B4-BE49-F238E27FC236}">
                <a16:creationId xmlns:a16="http://schemas.microsoft.com/office/drawing/2014/main" id="{1059A79A-0B50-42CD-A103-F6BB26DB8DA5}"/>
              </a:ext>
            </a:extLst>
          </p:cNvPr>
          <p:cNvSpPr>
            <a:spLocks noGrp="1" noChangeArrowheads="1"/>
          </p:cNvSpPr>
          <p:nvPr>
            <p:ph type="sldNum" sz="quarter" idx="10"/>
          </p:nvPr>
        </p:nvSpPr>
        <p:spPr>
          <a:ln/>
        </p:spPr>
        <p:txBody>
          <a:bodyPr/>
          <a:lstStyle>
            <a:lvl1pPr>
              <a:defRPr/>
            </a:lvl1pPr>
          </a:lstStyle>
          <a:p>
            <a:pPr>
              <a:defRPr/>
            </a:pPr>
            <a:fld id="{C35140BD-E2C0-4392-BA73-24468D2D41AA}" type="slidenum">
              <a:rPr lang="en-US" altLang="en-US"/>
              <a:pPr>
                <a:defRPr/>
              </a:pPr>
              <a:t>‹#›</a:t>
            </a:fld>
            <a:endParaRPr lang="en-US" altLang="en-US"/>
          </a:p>
        </p:txBody>
      </p:sp>
    </p:spTree>
    <p:extLst>
      <p:ext uri="{BB962C8B-B14F-4D97-AF65-F5344CB8AC3E}">
        <p14:creationId xmlns:p14="http://schemas.microsoft.com/office/powerpoint/2010/main" val="100124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BC899B32-9A2F-463B-BCB6-0E4534148779}"/>
              </a:ext>
            </a:extLst>
          </p:cNvPr>
          <p:cNvSpPr>
            <a:spLocks noGrp="1" noChangeArrowheads="1"/>
          </p:cNvSpPr>
          <p:nvPr>
            <p:ph type="sldNum" sz="quarter" idx="10"/>
          </p:nvPr>
        </p:nvSpPr>
        <p:spPr>
          <a:ln/>
        </p:spPr>
        <p:txBody>
          <a:bodyPr/>
          <a:lstStyle>
            <a:lvl1pPr>
              <a:defRPr/>
            </a:lvl1pPr>
          </a:lstStyle>
          <a:p>
            <a:pPr>
              <a:defRPr/>
            </a:pPr>
            <a:fld id="{81191CD2-319A-4568-A892-4D243FD2D714}" type="slidenum">
              <a:rPr lang="en-US" altLang="en-US"/>
              <a:pPr>
                <a:defRPr/>
              </a:pPr>
              <a:t>‹#›</a:t>
            </a:fld>
            <a:endParaRPr lang="en-US" altLang="en-US"/>
          </a:p>
        </p:txBody>
      </p:sp>
    </p:spTree>
    <p:extLst>
      <p:ext uri="{BB962C8B-B14F-4D97-AF65-F5344CB8AC3E}">
        <p14:creationId xmlns:p14="http://schemas.microsoft.com/office/powerpoint/2010/main" val="148445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433ACE96-FEDD-4851-987C-12101D0B5521}"/>
              </a:ext>
            </a:extLst>
          </p:cNvPr>
          <p:cNvSpPr>
            <a:spLocks noGrp="1" noChangeArrowheads="1"/>
          </p:cNvSpPr>
          <p:nvPr>
            <p:ph type="sldNum" sz="quarter" idx="10"/>
          </p:nvPr>
        </p:nvSpPr>
        <p:spPr>
          <a:ln/>
        </p:spPr>
        <p:txBody>
          <a:bodyPr/>
          <a:lstStyle>
            <a:lvl1pPr>
              <a:defRPr/>
            </a:lvl1pPr>
          </a:lstStyle>
          <a:p>
            <a:pPr>
              <a:defRPr/>
            </a:pPr>
            <a:fld id="{2F36B607-56E8-4053-A666-AD1BCA197EB0}" type="slidenum">
              <a:rPr lang="en-US" altLang="en-US"/>
              <a:pPr>
                <a:defRPr/>
              </a:pPr>
              <a:t>‹#›</a:t>
            </a:fld>
            <a:endParaRPr lang="en-US" altLang="en-US"/>
          </a:p>
        </p:txBody>
      </p:sp>
    </p:spTree>
    <p:extLst>
      <p:ext uri="{BB962C8B-B14F-4D97-AF65-F5344CB8AC3E}">
        <p14:creationId xmlns:p14="http://schemas.microsoft.com/office/powerpoint/2010/main" val="3084767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40AC4220-E2DC-4000-A28A-FC1D86FB2FD4}"/>
              </a:ext>
            </a:extLst>
          </p:cNvPr>
          <p:cNvSpPr>
            <a:spLocks noGrp="1" noChangeArrowheads="1"/>
          </p:cNvSpPr>
          <p:nvPr>
            <p:ph type="sldNum" sz="quarter" idx="10"/>
          </p:nvPr>
        </p:nvSpPr>
        <p:spPr>
          <a:ln/>
        </p:spPr>
        <p:txBody>
          <a:bodyPr/>
          <a:lstStyle>
            <a:lvl1pPr>
              <a:defRPr/>
            </a:lvl1pPr>
          </a:lstStyle>
          <a:p>
            <a:pPr>
              <a:defRPr/>
            </a:pPr>
            <a:fld id="{CD294CA7-61D2-45FE-82EC-65C2B4BC12BE}" type="slidenum">
              <a:rPr lang="en-US" altLang="en-US"/>
              <a:pPr>
                <a:defRPr/>
              </a:pPr>
              <a:t>‹#›</a:t>
            </a:fld>
            <a:endParaRPr lang="en-US" altLang="en-US"/>
          </a:p>
        </p:txBody>
      </p:sp>
    </p:spTree>
    <p:extLst>
      <p:ext uri="{BB962C8B-B14F-4D97-AF65-F5344CB8AC3E}">
        <p14:creationId xmlns:p14="http://schemas.microsoft.com/office/powerpoint/2010/main" val="283672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4A1F0D21-FCF9-4BC2-9B84-0F98A7EAFCFE}"/>
              </a:ext>
            </a:extLst>
          </p:cNvPr>
          <p:cNvSpPr>
            <a:spLocks noGrp="1" noChangeArrowheads="1"/>
          </p:cNvSpPr>
          <p:nvPr>
            <p:ph type="sldNum" sz="quarter" idx="10"/>
          </p:nvPr>
        </p:nvSpPr>
        <p:spPr>
          <a:ln/>
        </p:spPr>
        <p:txBody>
          <a:bodyPr/>
          <a:lstStyle>
            <a:lvl1pPr>
              <a:defRPr/>
            </a:lvl1pPr>
          </a:lstStyle>
          <a:p>
            <a:pPr>
              <a:defRPr/>
            </a:pPr>
            <a:fld id="{AA377CD8-03B8-47F1-AE2C-0B834B767BEF}" type="slidenum">
              <a:rPr lang="en-US" altLang="en-US"/>
              <a:pPr>
                <a:defRPr/>
              </a:pPr>
              <a:t>‹#›</a:t>
            </a:fld>
            <a:endParaRPr lang="en-US" altLang="en-US"/>
          </a:p>
        </p:txBody>
      </p:sp>
    </p:spTree>
    <p:extLst>
      <p:ext uri="{BB962C8B-B14F-4D97-AF65-F5344CB8AC3E}">
        <p14:creationId xmlns:p14="http://schemas.microsoft.com/office/powerpoint/2010/main" val="3366721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8097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2768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B1648626-EB0B-44E3-A74A-EC422939B292}"/>
              </a:ext>
            </a:extLst>
          </p:cNvPr>
          <p:cNvSpPr>
            <a:spLocks noGrp="1" noChangeArrowheads="1"/>
          </p:cNvSpPr>
          <p:nvPr>
            <p:ph type="sldNum" sz="quarter" idx="10"/>
          </p:nvPr>
        </p:nvSpPr>
        <p:spPr>
          <a:ln/>
        </p:spPr>
        <p:txBody>
          <a:bodyPr/>
          <a:lstStyle>
            <a:lvl1pPr>
              <a:defRPr/>
            </a:lvl1pPr>
          </a:lstStyle>
          <a:p>
            <a:pPr>
              <a:defRPr/>
            </a:pPr>
            <a:fld id="{7CB60F83-0EF2-415C-A5D9-C377ED8F76C4}" type="slidenum">
              <a:rPr lang="en-US" altLang="en-US"/>
              <a:pPr>
                <a:defRPr/>
              </a:pPr>
              <a:t>‹#›</a:t>
            </a:fld>
            <a:endParaRPr lang="en-US" altLang="en-US"/>
          </a:p>
        </p:txBody>
      </p:sp>
    </p:spTree>
    <p:extLst>
      <p:ext uri="{BB962C8B-B14F-4D97-AF65-F5344CB8AC3E}">
        <p14:creationId xmlns:p14="http://schemas.microsoft.com/office/powerpoint/2010/main" val="18603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4658A1F-4F07-4B7F-9DE6-DF54AED74F8E}"/>
              </a:ext>
            </a:extLst>
          </p:cNvPr>
          <p:cNvSpPr>
            <a:spLocks noGrp="1" noChangeArrowheads="1"/>
          </p:cNvSpPr>
          <p:nvPr>
            <p:ph type="sldNum" sz="quarter" idx="10"/>
          </p:nvPr>
        </p:nvSpPr>
        <p:spPr/>
        <p:txBody>
          <a:bodyPr/>
          <a:lstStyle>
            <a:lvl1pPr>
              <a:defRPr sz="1100"/>
            </a:lvl1pPr>
          </a:lstStyle>
          <a:p>
            <a:pPr>
              <a:defRPr/>
            </a:pPr>
            <a:fld id="{CE2537FD-0D53-451A-B7C0-FE378082B010}" type="slidenum">
              <a:rPr lang="en-US" altLang="en-US"/>
              <a:pPr>
                <a:defRPr/>
              </a:pPr>
              <a:t>‹#›</a:t>
            </a:fld>
            <a:endParaRPr lang="en-US" altLang="en-US"/>
          </a:p>
        </p:txBody>
      </p:sp>
    </p:spTree>
    <p:extLst>
      <p:ext uri="{BB962C8B-B14F-4D97-AF65-F5344CB8AC3E}">
        <p14:creationId xmlns:p14="http://schemas.microsoft.com/office/powerpoint/2010/main" val="421471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BA8CC5F-2CF6-4D03-8842-D4073A587D5C}"/>
              </a:ext>
            </a:extLst>
          </p:cNvPr>
          <p:cNvSpPr>
            <a:spLocks noGrp="1" noChangeArrowheads="1"/>
          </p:cNvSpPr>
          <p:nvPr>
            <p:ph type="sldNum" sz="quarter" idx="10"/>
          </p:nvPr>
        </p:nvSpPr>
        <p:spPr/>
        <p:txBody>
          <a:bodyPr/>
          <a:lstStyle>
            <a:lvl1pPr>
              <a:defRPr sz="1100"/>
            </a:lvl1pPr>
          </a:lstStyle>
          <a:p>
            <a:pPr>
              <a:defRPr/>
            </a:pPr>
            <a:fld id="{D46314F6-2D0F-4D3C-A7EB-CF7B1FFDE764}" type="slidenum">
              <a:rPr lang="en-US" altLang="en-US"/>
              <a:pPr>
                <a:defRPr/>
              </a:pPr>
              <a:t>‹#›</a:t>
            </a:fld>
            <a:endParaRPr lang="en-US" altLang="en-US"/>
          </a:p>
        </p:txBody>
      </p:sp>
    </p:spTree>
    <p:extLst>
      <p:ext uri="{BB962C8B-B14F-4D97-AF65-F5344CB8AC3E}">
        <p14:creationId xmlns:p14="http://schemas.microsoft.com/office/powerpoint/2010/main" val="126615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7EE5109-96EE-4426-8E84-B51B1EFB5938}"/>
              </a:ext>
            </a:extLst>
          </p:cNvPr>
          <p:cNvSpPr>
            <a:spLocks noGrp="1" noChangeArrowheads="1"/>
          </p:cNvSpPr>
          <p:nvPr>
            <p:ph type="sldNum" sz="quarter" idx="10"/>
          </p:nvPr>
        </p:nvSpPr>
        <p:spPr/>
        <p:txBody>
          <a:bodyPr/>
          <a:lstStyle>
            <a:lvl1pPr>
              <a:defRPr sz="1100"/>
            </a:lvl1pPr>
          </a:lstStyle>
          <a:p>
            <a:pPr>
              <a:defRPr/>
            </a:pPr>
            <a:fld id="{1DCBE0B5-8DA2-44EC-93AA-BF2257EFB98A}" type="slidenum">
              <a:rPr lang="en-US" altLang="en-US"/>
              <a:pPr>
                <a:defRPr/>
              </a:pPr>
              <a:t>‹#›</a:t>
            </a:fld>
            <a:endParaRPr lang="en-US" altLang="en-US"/>
          </a:p>
        </p:txBody>
      </p:sp>
    </p:spTree>
    <p:extLst>
      <p:ext uri="{BB962C8B-B14F-4D97-AF65-F5344CB8AC3E}">
        <p14:creationId xmlns:p14="http://schemas.microsoft.com/office/powerpoint/2010/main" val="14242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F0D18E8-573A-4626-A99B-24C70843667D}"/>
              </a:ext>
            </a:extLst>
          </p:cNvPr>
          <p:cNvSpPr>
            <a:spLocks noGrp="1" noChangeArrowheads="1"/>
          </p:cNvSpPr>
          <p:nvPr>
            <p:ph type="sldNum" sz="quarter" idx="10"/>
          </p:nvPr>
        </p:nvSpPr>
        <p:spPr/>
        <p:txBody>
          <a:bodyPr/>
          <a:lstStyle>
            <a:lvl1pPr>
              <a:defRPr sz="1100"/>
            </a:lvl1pPr>
          </a:lstStyle>
          <a:p>
            <a:pPr>
              <a:defRPr/>
            </a:pPr>
            <a:fld id="{CD1FCC99-5332-4BF4-95BE-631BB7D05102}" type="slidenum">
              <a:rPr lang="en-US" altLang="en-US"/>
              <a:pPr>
                <a:defRPr/>
              </a:pPr>
              <a:t>‹#›</a:t>
            </a:fld>
            <a:endParaRPr lang="en-US" altLang="en-US"/>
          </a:p>
        </p:txBody>
      </p:sp>
    </p:spTree>
    <p:extLst>
      <p:ext uri="{BB962C8B-B14F-4D97-AF65-F5344CB8AC3E}">
        <p14:creationId xmlns:p14="http://schemas.microsoft.com/office/powerpoint/2010/main" val="89179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7B4E5-8F4A-4829-93B9-36E70B0F5033}"/>
              </a:ext>
            </a:extLst>
          </p:cNvPr>
          <p:cNvSpPr>
            <a:spLocks noGrp="1" noChangeArrowheads="1"/>
          </p:cNvSpPr>
          <p:nvPr>
            <p:ph type="sldNum" sz="quarter" idx="10"/>
          </p:nvPr>
        </p:nvSpPr>
        <p:spPr/>
        <p:txBody>
          <a:bodyPr/>
          <a:lstStyle>
            <a:lvl1pPr>
              <a:defRPr sz="1100"/>
            </a:lvl1pPr>
          </a:lstStyle>
          <a:p>
            <a:pPr>
              <a:defRPr/>
            </a:pPr>
            <a:fld id="{522EEAA2-7FC5-4314-A193-FF1D87ACAB7C}" type="slidenum">
              <a:rPr lang="en-US" altLang="en-US"/>
              <a:pPr>
                <a:defRPr/>
              </a:pPr>
              <a:t>‹#›</a:t>
            </a:fld>
            <a:endParaRPr lang="en-US" altLang="en-US"/>
          </a:p>
        </p:txBody>
      </p:sp>
    </p:spTree>
    <p:extLst>
      <p:ext uri="{BB962C8B-B14F-4D97-AF65-F5344CB8AC3E}">
        <p14:creationId xmlns:p14="http://schemas.microsoft.com/office/powerpoint/2010/main" val="56216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E2A74D0-474A-4467-B22D-39A0415E47B2}"/>
              </a:ext>
            </a:extLst>
          </p:cNvPr>
          <p:cNvSpPr>
            <a:spLocks noGrp="1" noChangeArrowheads="1"/>
          </p:cNvSpPr>
          <p:nvPr>
            <p:ph type="sldNum" sz="quarter" idx="10"/>
          </p:nvPr>
        </p:nvSpPr>
        <p:spPr/>
        <p:txBody>
          <a:bodyPr/>
          <a:lstStyle>
            <a:lvl1pPr>
              <a:defRPr sz="1100"/>
            </a:lvl1pPr>
          </a:lstStyle>
          <a:p>
            <a:pPr>
              <a:defRPr/>
            </a:pPr>
            <a:fld id="{A3601242-4DFF-49F1-A27F-56A21396DD97}" type="slidenum">
              <a:rPr lang="en-US" altLang="en-US"/>
              <a:pPr>
                <a:defRPr/>
              </a:pPr>
              <a:t>‹#›</a:t>
            </a:fld>
            <a:endParaRPr lang="en-US" altLang="en-US"/>
          </a:p>
        </p:txBody>
      </p:sp>
    </p:spTree>
    <p:extLst>
      <p:ext uri="{BB962C8B-B14F-4D97-AF65-F5344CB8AC3E}">
        <p14:creationId xmlns:p14="http://schemas.microsoft.com/office/powerpoint/2010/main" val="377841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4136826-AB3D-4115-B9EF-8D6DC11E7C16}"/>
              </a:ext>
            </a:extLst>
          </p:cNvPr>
          <p:cNvSpPr>
            <a:spLocks noGrp="1" noChangeArrowheads="1"/>
          </p:cNvSpPr>
          <p:nvPr>
            <p:ph type="sldNum" sz="quarter" idx="10"/>
          </p:nvPr>
        </p:nvSpPr>
        <p:spPr/>
        <p:txBody>
          <a:bodyPr/>
          <a:lstStyle>
            <a:lvl1pPr>
              <a:defRPr sz="1100"/>
            </a:lvl1pPr>
          </a:lstStyle>
          <a:p>
            <a:pPr>
              <a:defRPr/>
            </a:pPr>
            <a:fld id="{F6219AAD-493B-4BA7-860B-1D169A7FFD06}" type="slidenum">
              <a:rPr lang="en-US" altLang="en-US"/>
              <a:pPr>
                <a:defRPr/>
              </a:pPr>
              <a:t>‹#›</a:t>
            </a:fld>
            <a:endParaRPr lang="en-US" altLang="en-US"/>
          </a:p>
        </p:txBody>
      </p:sp>
    </p:spTree>
    <p:extLst>
      <p:ext uri="{BB962C8B-B14F-4D97-AF65-F5344CB8AC3E}">
        <p14:creationId xmlns:p14="http://schemas.microsoft.com/office/powerpoint/2010/main" val="95232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7F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7D345C-FCE8-4DE4-AA81-E3EFB04B4C42}"/>
              </a:ext>
            </a:extLst>
          </p:cNvPr>
          <p:cNvSpPr>
            <a:spLocks noGrp="1" noChangeArrowheads="1"/>
          </p:cNvSpPr>
          <p:nvPr>
            <p:ph type="title"/>
          </p:nvPr>
        </p:nvSpPr>
        <p:spPr bwMode="auto">
          <a:xfrm>
            <a:off x="6858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6A1205-AD08-4F13-8BBD-325F95037262}"/>
              </a:ext>
            </a:extLst>
          </p:cNvPr>
          <p:cNvSpPr>
            <a:spLocks noGrp="1" noChangeArrowheads="1"/>
          </p:cNvSpPr>
          <p:nvPr>
            <p:ph type="body" idx="1"/>
          </p:nvPr>
        </p:nvSpPr>
        <p:spPr bwMode="auto">
          <a:xfrm>
            <a:off x="838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4">
            <a:extLst>
              <a:ext uri="{FF2B5EF4-FFF2-40B4-BE49-F238E27FC236}">
                <a16:creationId xmlns:a16="http://schemas.microsoft.com/office/drawing/2014/main" id="{D9CBF50D-AE59-43C1-AFF6-C4187F0E631B}"/>
              </a:ext>
            </a:extLst>
          </p:cNvPr>
          <p:cNvSpPr txBox="1">
            <a:spLocks noChangeArrowheads="1"/>
          </p:cNvSpPr>
          <p:nvPr userDrawn="1"/>
        </p:nvSpPr>
        <p:spPr bwMode="auto">
          <a:xfrm>
            <a:off x="3200400" y="6248400"/>
            <a:ext cx="2819400" cy="457200"/>
          </a:xfrm>
          <a:prstGeom prst="rect">
            <a:avLst/>
          </a:prstGeom>
          <a:noFill/>
          <a:ln>
            <a:noFill/>
          </a:ln>
          <a:extLst>
            <a:ext uri="{909E8E84-426E-40dd-AFC4-6F175D3DCCD1}"/>
            <a:ext uri="{91240B29-F687-4f45-9708-019B960494DF}"/>
          </a:extLst>
        </p:spPr>
        <p:txBody>
          <a:bodyPr>
            <a:spAutoFit/>
          </a:bodyPr>
          <a:lstStyle>
            <a:lvl1pPr>
              <a:defRPr sz="8000">
                <a:solidFill>
                  <a:schemeClr val="tx1"/>
                </a:solidFill>
                <a:latin typeface="Arial" panose="020B0604020202020204" pitchFamily="34" charset="0"/>
                <a:ea typeface="MS PGothic" panose="020B0600070205080204" pitchFamily="34" charset="-128"/>
              </a:defRPr>
            </a:lvl1pPr>
            <a:lvl2pPr marL="742950" indent="-285750">
              <a:defRPr sz="8000">
                <a:solidFill>
                  <a:schemeClr val="tx1"/>
                </a:solidFill>
                <a:latin typeface="Arial" panose="020B0604020202020204" pitchFamily="34" charset="0"/>
                <a:ea typeface="MS PGothic" panose="020B0600070205080204" pitchFamily="34" charset="-128"/>
              </a:defRPr>
            </a:lvl2pPr>
            <a:lvl3pPr marL="1143000" indent="-228600">
              <a:defRPr sz="8000">
                <a:solidFill>
                  <a:schemeClr val="tx1"/>
                </a:solidFill>
                <a:latin typeface="Arial" panose="020B0604020202020204" pitchFamily="34" charset="0"/>
                <a:ea typeface="MS PGothic" panose="020B0600070205080204" pitchFamily="34" charset="-128"/>
              </a:defRPr>
            </a:lvl3pPr>
            <a:lvl4pPr marL="1600200" indent="-228600">
              <a:defRPr sz="8000">
                <a:solidFill>
                  <a:schemeClr val="tx1"/>
                </a:solidFill>
                <a:latin typeface="Arial" panose="020B0604020202020204" pitchFamily="34" charset="0"/>
                <a:ea typeface="MS PGothic" panose="020B0600070205080204" pitchFamily="34" charset="-128"/>
              </a:defRPr>
            </a:lvl4pPr>
            <a:lvl5pPr marL="2057400" indent="-22860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spcBef>
                <a:spcPct val="50000"/>
              </a:spcBef>
              <a:defRPr/>
            </a:pPr>
            <a:endParaRPr lang="en-US" altLang="en-US" sz="2400"/>
          </a:p>
        </p:txBody>
      </p:sp>
      <p:sp>
        <p:nvSpPr>
          <p:cNvPr id="1059845" name="Text Box 5">
            <a:extLst>
              <a:ext uri="{FF2B5EF4-FFF2-40B4-BE49-F238E27FC236}">
                <a16:creationId xmlns:a16="http://schemas.microsoft.com/office/drawing/2014/main" id="{96FDD55E-9E26-45CD-85BD-692993636F88}"/>
              </a:ext>
            </a:extLst>
          </p:cNvPr>
          <p:cNvSpPr txBox="1">
            <a:spLocks noChangeArrowheads="1"/>
          </p:cNvSpPr>
          <p:nvPr userDrawn="1"/>
        </p:nvSpPr>
        <p:spPr bwMode="auto">
          <a:xfrm>
            <a:off x="1825625" y="6573838"/>
            <a:ext cx="5715000" cy="246062"/>
          </a:xfrm>
          <a:prstGeom prst="rect">
            <a:avLst/>
          </a:prstGeom>
          <a:noFill/>
          <a:ln w="9525">
            <a:noFill/>
            <a:miter lim="800000"/>
            <a:headEnd/>
            <a:tailEnd/>
          </a:ln>
          <a:effectLst/>
        </p:spPr>
        <p:txBody>
          <a:bodyPr>
            <a:spAutoFit/>
          </a:bodyP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spcBef>
                <a:spcPct val="50000"/>
              </a:spcBef>
              <a:defRPr/>
            </a:pPr>
            <a:r>
              <a:rPr lang="en-US" altLang="en-US" sz="1000" dirty="0">
                <a:solidFill>
                  <a:schemeClr val="tx2">
                    <a:lumMod val="65000"/>
                    <a:lumOff val="35000"/>
                  </a:schemeClr>
                </a:solidFill>
              </a:rPr>
              <a:t>© 2019 California Department of Education</a:t>
            </a:r>
          </a:p>
        </p:txBody>
      </p:sp>
      <p:pic>
        <p:nvPicPr>
          <p:cNvPr id="1030" name="Picture 6" descr="Picture11">
            <a:extLst>
              <a:ext uri="{FF2B5EF4-FFF2-40B4-BE49-F238E27FC236}">
                <a16:creationId xmlns:a16="http://schemas.microsoft.com/office/drawing/2014/main" id="{2A8B02EE-15CE-422E-8E86-C843DDA9957B}"/>
              </a:ext>
            </a:extLst>
          </p:cNvPr>
          <p:cNvPicPr>
            <a:picLocks noChangeAspect="1" noChangeArrowheads="1"/>
          </p:cNvPicPr>
          <p:nvPr userDrawn="1"/>
        </p:nvPicPr>
        <p:blipFill>
          <a:blip r:embed="rId21" cstate="screen">
            <a:grayscl/>
            <a:biLevel thresh="50000"/>
            <a:extLst>
              <a:ext uri="{28A0092B-C50C-407E-A947-70E740481C1C}">
                <a14:useLocalDpi xmlns:a14="http://schemas.microsoft.com/office/drawing/2010/main"/>
              </a:ext>
            </a:extLst>
          </a:blip>
          <a:srcRect/>
          <a:stretch>
            <a:fillRect/>
          </a:stretch>
        </p:blipFill>
        <p:spPr bwMode="auto">
          <a:xfrm>
            <a:off x="568325" y="5788025"/>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1" name="Group 7">
            <a:extLst>
              <a:ext uri="{FF2B5EF4-FFF2-40B4-BE49-F238E27FC236}">
                <a16:creationId xmlns:a16="http://schemas.microsoft.com/office/drawing/2014/main" id="{3339EB46-5508-479F-B605-F5FD817954CB}"/>
              </a:ext>
            </a:extLst>
          </p:cNvPr>
          <p:cNvGrpSpPr>
            <a:grpSpLocks/>
          </p:cNvGrpSpPr>
          <p:nvPr userDrawn="1"/>
        </p:nvGrpSpPr>
        <p:grpSpPr bwMode="auto">
          <a:xfrm>
            <a:off x="0" y="0"/>
            <a:ext cx="533400" cy="6858000"/>
            <a:chOff x="0" y="0"/>
            <a:chExt cx="336" cy="4320"/>
          </a:xfrm>
        </p:grpSpPr>
        <p:sp>
          <p:nvSpPr>
            <p:cNvPr id="1033" name="Rectangle 8">
              <a:extLst>
                <a:ext uri="{FF2B5EF4-FFF2-40B4-BE49-F238E27FC236}">
                  <a16:creationId xmlns:a16="http://schemas.microsoft.com/office/drawing/2014/main" id="{84651318-0141-4951-9602-6A7B654D545F}"/>
                </a:ext>
              </a:extLst>
            </p:cNvPr>
            <p:cNvSpPr>
              <a:spLocks noChangeArrowheads="1"/>
            </p:cNvSpPr>
            <p:nvPr userDrawn="1"/>
          </p:nvSpPr>
          <p:spPr bwMode="auto">
            <a:xfrm rot="5400000">
              <a:off x="-900" y="3084"/>
              <a:ext cx="2136" cy="33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dirty="0">
                  <a:solidFill>
                    <a:srgbClr val="FFFFFF"/>
                  </a:solidFill>
                </a:rPr>
                <a:t>Desired Results</a:t>
              </a:r>
            </a:p>
          </p:txBody>
        </p:sp>
        <p:sp>
          <p:nvSpPr>
            <p:cNvPr id="1034" name="Rectangle 9">
              <a:extLst>
                <a:ext uri="{FF2B5EF4-FFF2-40B4-BE49-F238E27FC236}">
                  <a16:creationId xmlns:a16="http://schemas.microsoft.com/office/drawing/2014/main" id="{60730244-DDB0-41EA-B698-7C014EF6C935}"/>
                </a:ext>
              </a:extLst>
            </p:cNvPr>
            <p:cNvSpPr>
              <a:spLocks noChangeArrowheads="1"/>
            </p:cNvSpPr>
            <p:nvPr userDrawn="1"/>
          </p:nvSpPr>
          <p:spPr bwMode="auto">
            <a:xfrm rot="-5400000">
              <a:off x="-924" y="924"/>
              <a:ext cx="2184" cy="3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defRPr/>
              </a:pPr>
              <a:r>
                <a:rPr lang="en-US" altLang="en-US" sz="2000" dirty="0">
                  <a:solidFill>
                    <a:srgbClr val="FFFFFF"/>
                  </a:solidFill>
                </a:rPr>
                <a:t>New Administrators</a:t>
              </a:r>
            </a:p>
          </p:txBody>
        </p:sp>
      </p:grpSp>
      <p:sp>
        <p:nvSpPr>
          <p:cNvPr id="1059850" name="Rectangle 10">
            <a:extLst>
              <a:ext uri="{FF2B5EF4-FFF2-40B4-BE49-F238E27FC236}">
                <a16:creationId xmlns:a16="http://schemas.microsoft.com/office/drawing/2014/main" id="{289934AA-2DAB-4ECD-96F7-8108438E7A9D}"/>
              </a:ext>
            </a:extLst>
          </p:cNvPr>
          <p:cNvSpPr>
            <a:spLocks noGrp="1" noChangeArrowheads="1"/>
          </p:cNvSpPr>
          <p:nvPr>
            <p:ph type="sldNum" sz="quarter" idx="4"/>
          </p:nvPr>
        </p:nvSpPr>
        <p:spPr bwMode="auto">
          <a:xfrm>
            <a:off x="8299450" y="6400800"/>
            <a:ext cx="7620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tx2">
                    <a:lumMod val="65000"/>
                    <a:lumOff val="35000"/>
                  </a:schemeClr>
                </a:solidFill>
                <a:latin typeface="Arial" panose="020B0604020202020204" pitchFamily="34" charset="0"/>
                <a:ea typeface="MS PGothic" panose="020B0600070205080204" pitchFamily="34" charset="-128"/>
              </a:defRPr>
            </a:lvl1pPr>
          </a:lstStyle>
          <a:p>
            <a:pPr>
              <a:defRPr/>
            </a:pPr>
            <a:endParaRPr lang="en-US" altLang="en-US"/>
          </a:p>
          <a:p>
            <a:pPr>
              <a:defRPr/>
            </a:pPr>
            <a:fld id="{1FAD7AEF-988E-4472-B452-C95330156E1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 id="2147484964" r:id="rId12"/>
    <p:sldLayoutId id="2147484965" r:id="rId13"/>
    <p:sldLayoutId id="2147484966" r:id="rId14"/>
    <p:sldLayoutId id="2147484967" r:id="rId15"/>
    <p:sldLayoutId id="2147484968" r:id="rId16"/>
    <p:sldLayoutId id="2147484969" r:id="rId17"/>
    <p:sldLayoutId id="2147484970" r:id="rId18"/>
    <p:sldLayoutId id="2147484971" r:id="rId19"/>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ＭＳ Ｐゴシック" panose="020B0600070205080204" pitchFamily="34" charset="-128"/>
          <a:cs typeface="MS PGothic" panose="020B0600070205080204" pitchFamily="34" charset="-128"/>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699FF"/>
            </a:gs>
            <a:gs pos="100000">
              <a:srgbClr val="99CCFF"/>
            </a:gs>
          </a:gsLst>
          <a:lin ang="5400000" scaled="1"/>
        </a:gradFill>
        <a:effectLst/>
      </p:bgPr>
    </p:bg>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347F6C44-E75F-48FE-9A93-0B9691421DDF}"/>
              </a:ext>
            </a:extLst>
          </p:cNvPr>
          <p:cNvSpPr>
            <a:spLocks noGrp="1" noChangeArrowheads="1"/>
          </p:cNvSpPr>
          <p:nvPr>
            <p:ph type="title"/>
          </p:nvPr>
        </p:nvSpPr>
        <p:spPr bwMode="auto">
          <a:xfrm>
            <a:off x="685800"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1027">
            <a:extLst>
              <a:ext uri="{FF2B5EF4-FFF2-40B4-BE49-F238E27FC236}">
                <a16:creationId xmlns:a16="http://schemas.microsoft.com/office/drawing/2014/main" id="{F885E551-29F5-4E34-8C14-A6DAE0C25197}"/>
              </a:ext>
            </a:extLst>
          </p:cNvPr>
          <p:cNvSpPr>
            <a:spLocks noGrp="1" noChangeArrowheads="1"/>
          </p:cNvSpPr>
          <p:nvPr>
            <p:ph type="body" idx="1"/>
          </p:nvPr>
        </p:nvSpPr>
        <p:spPr bwMode="auto">
          <a:xfrm>
            <a:off x="838200" y="16002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Text Box 1028">
            <a:extLst>
              <a:ext uri="{FF2B5EF4-FFF2-40B4-BE49-F238E27FC236}">
                <a16:creationId xmlns:a16="http://schemas.microsoft.com/office/drawing/2014/main" id="{F1F1D29A-24E2-4A9F-BC6A-7C70D546BACC}"/>
              </a:ext>
            </a:extLst>
          </p:cNvPr>
          <p:cNvSpPr txBox="1">
            <a:spLocks noChangeArrowheads="1"/>
          </p:cNvSpPr>
          <p:nvPr userDrawn="1"/>
        </p:nvSpPr>
        <p:spPr bwMode="auto">
          <a:xfrm>
            <a:off x="3200400" y="6248400"/>
            <a:ext cx="2819400" cy="457200"/>
          </a:xfrm>
          <a:prstGeom prst="rect">
            <a:avLst/>
          </a:prstGeom>
          <a:noFill/>
          <a:ln>
            <a:noFill/>
          </a:ln>
          <a:extLst>
            <a:ext uri="{909E8E84-426E-40dd-AFC4-6F175D3DCCD1}"/>
            <a:ext uri="{91240B29-F687-4f45-9708-019B960494DF}"/>
          </a:extLst>
        </p:spPr>
        <p:txBody>
          <a:bodyPr>
            <a:spAutoFit/>
          </a:bodyPr>
          <a:lstStyle>
            <a:lvl1pPr>
              <a:defRPr sz="8000">
                <a:solidFill>
                  <a:schemeClr val="tx1"/>
                </a:solidFill>
                <a:latin typeface="Arial" panose="020B0604020202020204" pitchFamily="34" charset="0"/>
                <a:ea typeface="MS PGothic" panose="020B0600070205080204" pitchFamily="34" charset="-128"/>
              </a:defRPr>
            </a:lvl1pPr>
            <a:lvl2pPr marL="742950" indent="-285750">
              <a:defRPr sz="8000">
                <a:solidFill>
                  <a:schemeClr val="tx1"/>
                </a:solidFill>
                <a:latin typeface="Arial" panose="020B0604020202020204" pitchFamily="34" charset="0"/>
                <a:ea typeface="MS PGothic" panose="020B0600070205080204" pitchFamily="34" charset="-128"/>
              </a:defRPr>
            </a:lvl2pPr>
            <a:lvl3pPr marL="1143000" indent="-228600">
              <a:defRPr sz="8000">
                <a:solidFill>
                  <a:schemeClr val="tx1"/>
                </a:solidFill>
                <a:latin typeface="Arial" panose="020B0604020202020204" pitchFamily="34" charset="0"/>
                <a:ea typeface="MS PGothic" panose="020B0600070205080204" pitchFamily="34" charset="-128"/>
              </a:defRPr>
            </a:lvl3pPr>
            <a:lvl4pPr marL="1600200" indent="-228600">
              <a:defRPr sz="8000">
                <a:solidFill>
                  <a:schemeClr val="tx1"/>
                </a:solidFill>
                <a:latin typeface="Arial" panose="020B0604020202020204" pitchFamily="34" charset="0"/>
                <a:ea typeface="MS PGothic" panose="020B0600070205080204" pitchFamily="34" charset="-128"/>
              </a:defRPr>
            </a:lvl4pPr>
            <a:lvl5pPr marL="2057400" indent="-22860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spcBef>
                <a:spcPct val="50000"/>
              </a:spcBef>
              <a:defRPr/>
            </a:pPr>
            <a:endParaRPr lang="en-US" altLang="en-US" sz="2400"/>
          </a:p>
        </p:txBody>
      </p:sp>
      <p:sp>
        <p:nvSpPr>
          <p:cNvPr id="1063941" name="Text Box 1029">
            <a:extLst>
              <a:ext uri="{FF2B5EF4-FFF2-40B4-BE49-F238E27FC236}">
                <a16:creationId xmlns:a16="http://schemas.microsoft.com/office/drawing/2014/main" id="{9ED70DFF-CAAB-4733-A04D-80BC71A0B1A9}"/>
              </a:ext>
            </a:extLst>
          </p:cNvPr>
          <p:cNvSpPr txBox="1">
            <a:spLocks noChangeArrowheads="1"/>
          </p:cNvSpPr>
          <p:nvPr userDrawn="1"/>
        </p:nvSpPr>
        <p:spPr bwMode="auto">
          <a:xfrm>
            <a:off x="1828800" y="6248400"/>
            <a:ext cx="5715000" cy="396875"/>
          </a:xfrm>
          <a:prstGeom prst="rect">
            <a:avLst/>
          </a:prstGeom>
          <a:noFill/>
          <a:ln w="9525">
            <a:noFill/>
            <a:miter lim="800000"/>
            <a:headEnd/>
            <a:tailEnd/>
          </a:ln>
          <a:effectLst/>
        </p:spPr>
        <p:txBody>
          <a:bodyPr>
            <a:spAutoFit/>
          </a:bodyP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spcBef>
                <a:spcPct val="50000"/>
              </a:spcBef>
              <a:defRPr/>
            </a:pPr>
            <a:r>
              <a:rPr lang="en-US" altLang="en-US" sz="1000">
                <a:solidFill>
                  <a:srgbClr val="000099"/>
                </a:solidFill>
              </a:rPr>
              <a:t>Copyright © 2008 California Department of Education, Child Development Division with WestEd</a:t>
            </a:r>
            <a:r>
              <a:rPr lang="ja-JP" altLang="en-US" sz="1000">
                <a:solidFill>
                  <a:srgbClr val="000099"/>
                </a:solidFill>
              </a:rPr>
              <a:t>’</a:t>
            </a:r>
            <a:r>
              <a:rPr lang="en-US" altLang="ja-JP" sz="1000">
                <a:solidFill>
                  <a:srgbClr val="000099"/>
                </a:solidFill>
              </a:rPr>
              <a:t>s Center for Child and Family Studies, Desired Results T&amp;TA Project.</a:t>
            </a:r>
            <a:endParaRPr lang="en-US" altLang="en-US" sz="1000">
              <a:solidFill>
                <a:srgbClr val="000099"/>
              </a:solidFill>
            </a:endParaRPr>
          </a:p>
        </p:txBody>
      </p:sp>
      <p:pic>
        <p:nvPicPr>
          <p:cNvPr id="20486" name="Picture 1030" descr="Picture11">
            <a:extLst>
              <a:ext uri="{FF2B5EF4-FFF2-40B4-BE49-F238E27FC236}">
                <a16:creationId xmlns:a16="http://schemas.microsoft.com/office/drawing/2014/main" id="{4EAA8BF9-D042-4381-BAC1-4DEA8C66E30B}"/>
              </a:ext>
            </a:extLst>
          </p:cNvPr>
          <p:cNvPicPr>
            <a:picLocks noChangeAspect="1" noChangeArrowheads="1"/>
          </p:cNvPicPr>
          <p:nvPr userDrawn="1"/>
        </p:nvPicPr>
        <p:blipFill>
          <a:blip r:embed="rId12" cstate="screen">
            <a:grayscl/>
            <a:biLevel thresh="50000"/>
            <a:extLst>
              <a:ext uri="{28A0092B-C50C-407E-A947-70E740481C1C}">
                <a14:useLocalDpi xmlns:a14="http://schemas.microsoft.com/office/drawing/2010/main"/>
              </a:ext>
            </a:extLst>
          </a:blip>
          <a:srcRect/>
          <a:stretch>
            <a:fillRect/>
          </a:stretch>
        </p:blipFill>
        <p:spPr bwMode="auto">
          <a:xfrm>
            <a:off x="7848600" y="152400"/>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943" name="Rectangle 1031">
            <a:extLst>
              <a:ext uri="{FF2B5EF4-FFF2-40B4-BE49-F238E27FC236}">
                <a16:creationId xmlns:a16="http://schemas.microsoft.com/office/drawing/2014/main" id="{D52DDCF6-9DF5-467B-926C-FFA90B97526D}"/>
              </a:ext>
            </a:extLst>
          </p:cNvPr>
          <p:cNvSpPr>
            <a:spLocks noGrp="1" noChangeArrowheads="1"/>
          </p:cNvSpPr>
          <p:nvPr>
            <p:ph type="sldNum" sz="quarter" idx="4"/>
          </p:nvPr>
        </p:nvSpPr>
        <p:spPr bwMode="auto">
          <a:xfrm>
            <a:off x="7924800" y="6245225"/>
            <a:ext cx="76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ea typeface="MS PGothic" panose="020B0600070205080204" pitchFamily="34" charset="-128"/>
              </a:defRPr>
            </a:lvl1pPr>
          </a:lstStyle>
          <a:p>
            <a:pPr>
              <a:defRPr/>
            </a:pPr>
            <a:fld id="{9897C0D1-54F5-46D6-928E-95E00FBBF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Lst>
  <p:hf hdr="0" ftr="0" dt="0"/>
  <p:txStyles>
    <p:titleStyle>
      <a:lvl1pPr algn="ctr" rtl="0" eaLnBrk="0" fontAlgn="base" hangingPunct="0">
        <a:spcBef>
          <a:spcPct val="0"/>
        </a:spcBef>
        <a:spcAft>
          <a:spcPct val="0"/>
        </a:spcAft>
        <a:defRPr sz="4000">
          <a:solidFill>
            <a:schemeClr val="tx1"/>
          </a:solidFill>
          <a:latin typeface="+mj-lt"/>
          <a:ea typeface="ＭＳ Ｐゴシック" panose="020B0600070205080204" pitchFamily="34" charset="-128"/>
          <a:cs typeface="MS PGothic" panose="020B0600070205080204" pitchFamily="34" charset="-128"/>
        </a:defRPr>
      </a:lvl1pPr>
      <a:lvl2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2pPr>
      <a:lvl3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3pPr>
      <a:lvl4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4pPr>
      <a:lvl5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5pPr>
      <a:lvl6pPr marL="4572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2400" b="1">
          <a:solidFill>
            <a:schemeClr val="tx1"/>
          </a:solidFill>
          <a:latin typeface="+mn-lt"/>
          <a:ea typeface="ＭＳ Ｐゴシック" panose="020B0600070205080204" pitchFamily="34" charset="-128"/>
          <a:cs typeface="MS PGothic" panose="020B0600070205080204" pitchFamily="34" charset="-128"/>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www.ececompsat.or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www.pitc.org/pub/pitc_docs/home.csp" TargetMode="External"/><Relationship Id="rId9" Type="http://schemas.openxmlformats.org/officeDocument/2006/relationships/hyperlink" Target="http://www.desiredresults.us/resource_drdp.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4957101-1F9F-431A-8732-300509F0F2C4}"/>
              </a:ext>
            </a:extLst>
          </p:cNvPr>
          <p:cNvSpPr>
            <a:spLocks noGrp="1" noChangeArrowheads="1"/>
          </p:cNvSpPr>
          <p:nvPr>
            <p:ph type="title" sz="quarter"/>
          </p:nvPr>
        </p:nvSpPr>
        <p:spPr>
          <a:xfrm>
            <a:off x="1277779" y="3755139"/>
            <a:ext cx="7239000" cy="1143000"/>
          </a:xfrm>
        </p:spPr>
        <p:txBody>
          <a:bodyPr/>
          <a:lstStyle/>
          <a:p>
            <a:r>
              <a:rPr lang="en-US" altLang="en-US" b="1" dirty="0"/>
              <a:t>Program Guidelines </a:t>
            </a:r>
          </a:p>
        </p:txBody>
      </p:sp>
      <p:pic>
        <p:nvPicPr>
          <p:cNvPr id="7" name="Content Placeholder 6" descr="Infant/Toddler Learning and Development Program Guidelines &#10;">
            <a:extLst>
              <a:ext uri="{FF2B5EF4-FFF2-40B4-BE49-F238E27FC236}">
                <a16:creationId xmlns:a16="http://schemas.microsoft.com/office/drawing/2014/main" id="{70647F58-46AE-4EDA-8AAF-C4096EE7687A}"/>
              </a:ext>
            </a:extLst>
          </p:cNvPr>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tretch>
            <a:fillRect/>
          </a:stretch>
        </p:blipFill>
        <p:spPr>
          <a:xfrm>
            <a:off x="3868579" y="533401"/>
            <a:ext cx="2057400" cy="2567802"/>
          </a:xfrm>
          <a:ln w="19050">
            <a:solidFill>
              <a:srgbClr val="0070C0"/>
            </a:solid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AB043C44-46FB-4444-A738-E6EF4BBD9A2F}"/>
              </a:ext>
            </a:extLst>
          </p:cNvPr>
          <p:cNvSpPr>
            <a:spLocks noGrp="1"/>
          </p:cNvSpPr>
          <p:nvPr>
            <p:ph type="sldNum" sz="quarter" idx="10"/>
          </p:nvPr>
        </p:nvSpPr>
        <p:spPr/>
        <p:txBody>
          <a:bodyPr/>
          <a:lstStyle/>
          <a:p>
            <a:pPr>
              <a:defRPr/>
            </a:pPr>
            <a:fld id="{47755241-F105-4C09-A94A-E8CC1E12982F}" type="slidenum">
              <a:rPr lang="en-US" altLang="en-US"/>
              <a:pPr>
                <a:defRPr/>
              </a:pPr>
              <a:t>1</a:t>
            </a:fld>
            <a:endParaRPr lang="en-US" altLang="en-US"/>
          </a:p>
        </p:txBody>
      </p:sp>
      <p:pic>
        <p:nvPicPr>
          <p:cNvPr id="12" name="Content Placeholder 11" descr="The Guidelines for Early Learning in Child Care Home Settings &#10;">
            <a:extLst>
              <a:ext uri="{FF2B5EF4-FFF2-40B4-BE49-F238E27FC236}">
                <a16:creationId xmlns:a16="http://schemas.microsoft.com/office/drawing/2014/main" id="{75221CB5-100F-4B9A-8116-D65DEB475792}"/>
              </a:ext>
            </a:extLst>
          </p:cNvPr>
          <p:cNvPicPr>
            <a:picLocks noGrp="1" noChangeAspect="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bwMode="auto">
          <a:xfrm>
            <a:off x="1066799" y="533398"/>
            <a:ext cx="2057400" cy="2567804"/>
          </a:xfrm>
          <a:prstGeom prst="rect">
            <a:avLst/>
          </a:prstGeo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13" name="Content Placeholder 12" descr="California Preschool Program Guidelines &#10;">
            <a:extLst>
              <a:ext uri="{FF2B5EF4-FFF2-40B4-BE49-F238E27FC236}">
                <a16:creationId xmlns:a16="http://schemas.microsoft.com/office/drawing/2014/main" id="{5DDFB918-17C2-465A-AA82-C32F5E126103}"/>
              </a:ext>
            </a:extLst>
          </p:cNvPr>
          <p:cNvPicPr>
            <a:picLocks noGrp="1" noChangeAspect="1"/>
          </p:cNvPicPr>
          <p:nvPr>
            <p:ph sz="quarter" idx="2"/>
          </p:nvPr>
        </p:nvPicPr>
        <p:blipFill>
          <a:blip r:embed="rId5" cstate="screen">
            <a:extLst>
              <a:ext uri="{28A0092B-C50C-407E-A947-70E740481C1C}">
                <a14:useLocalDpi xmlns:a14="http://schemas.microsoft.com/office/drawing/2010/main"/>
              </a:ext>
            </a:extLst>
          </a:blip>
          <a:srcRect/>
          <a:stretch>
            <a:fillRect/>
          </a:stretch>
        </p:blipFill>
        <p:spPr bwMode="auto">
          <a:xfrm>
            <a:off x="6625318" y="533398"/>
            <a:ext cx="2057400" cy="2569464"/>
          </a:xfrm>
          <a:prstGeom prst="rect">
            <a:avLst/>
          </a:prstGeom>
          <a:noFill/>
          <a:ln w="19050">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FADF5564-2C9F-48AB-AA68-4B0F11FF6F7B}"/>
              </a:ext>
            </a:extLst>
          </p:cNvPr>
          <p:cNvSpPr>
            <a:spLocks noGrp="1" noChangeArrowheads="1"/>
          </p:cNvSpPr>
          <p:nvPr>
            <p:ph type="title"/>
          </p:nvPr>
        </p:nvSpPr>
        <p:spPr/>
        <p:txBody>
          <a:bodyPr/>
          <a:lstStyle/>
          <a:p>
            <a:r>
              <a:rPr lang="en-US" altLang="en-US"/>
              <a:t>Program Guidelines</a:t>
            </a:r>
          </a:p>
        </p:txBody>
      </p:sp>
      <p:sp>
        <p:nvSpPr>
          <p:cNvPr id="35842" name="Content Placeholder 2">
            <a:extLst>
              <a:ext uri="{FF2B5EF4-FFF2-40B4-BE49-F238E27FC236}">
                <a16:creationId xmlns:a16="http://schemas.microsoft.com/office/drawing/2014/main" id="{9A0067D6-1B15-4ADF-B9E4-EB7BC695751E}"/>
              </a:ext>
            </a:extLst>
          </p:cNvPr>
          <p:cNvSpPr>
            <a:spLocks noGrp="1" noChangeArrowheads="1"/>
          </p:cNvSpPr>
          <p:nvPr>
            <p:ph idx="1"/>
          </p:nvPr>
        </p:nvSpPr>
        <p:spPr/>
        <p:txBody>
          <a:bodyPr/>
          <a:lstStyle/>
          <a:p>
            <a:pPr marL="0" indent="0">
              <a:buFontTx/>
              <a:buNone/>
            </a:pPr>
            <a:r>
              <a:rPr lang="en-US" altLang="en-US"/>
              <a:t>“</a:t>
            </a:r>
            <a:r>
              <a:rPr lang="en-US" altLang="ja-JP" i="1"/>
              <a:t>The […] Program Guidelines provide information on </a:t>
            </a:r>
            <a:r>
              <a:rPr lang="en-US" altLang="ja-JP" b="1" i="1"/>
              <a:t>how</a:t>
            </a:r>
            <a:r>
              <a:rPr lang="en-US" altLang="ja-JP" i="1"/>
              <a:t> to provide high quality early care and education, including recommendations for program policies and day to day practices that will improve program services.</a:t>
            </a:r>
            <a:r>
              <a:rPr lang="en-US" altLang="en-US" i="1"/>
              <a:t>”</a:t>
            </a:r>
            <a:endParaRPr lang="en-US" altLang="ja-JP" i="1"/>
          </a:p>
          <a:p>
            <a:pPr marL="0" indent="0">
              <a:buFontTx/>
              <a:buNone/>
            </a:pPr>
            <a:r>
              <a:rPr lang="en-US" altLang="en-US" sz="1800" i="1"/>
              <a:t>-Infant/Toddler Learning and Development Program Guidelines, p. 2</a:t>
            </a:r>
          </a:p>
        </p:txBody>
      </p:sp>
      <p:sp>
        <p:nvSpPr>
          <p:cNvPr id="2" name="Slide Number Placeholder 1">
            <a:extLst>
              <a:ext uri="{FF2B5EF4-FFF2-40B4-BE49-F238E27FC236}">
                <a16:creationId xmlns:a16="http://schemas.microsoft.com/office/drawing/2014/main" id="{AFE4932A-493E-4F3D-8B39-15B96DB2AABD}"/>
              </a:ext>
            </a:extLst>
          </p:cNvPr>
          <p:cNvSpPr>
            <a:spLocks noGrp="1"/>
          </p:cNvSpPr>
          <p:nvPr>
            <p:ph type="sldNum" sz="quarter" idx="10"/>
          </p:nvPr>
        </p:nvSpPr>
        <p:spPr/>
        <p:txBody>
          <a:bodyPr/>
          <a:lstStyle/>
          <a:p>
            <a:pPr>
              <a:defRPr/>
            </a:pPr>
            <a:fld id="{87C6E749-5DE0-4F1B-AA77-C3FF1503C8E6}" type="slidenum">
              <a:rPr lang="en-US" altLang="en-US"/>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a:extLst>
              <a:ext uri="{FF2B5EF4-FFF2-40B4-BE49-F238E27FC236}">
                <a16:creationId xmlns:a16="http://schemas.microsoft.com/office/drawing/2014/main" id="{F4A6E450-550C-4795-90E6-066D96067376}"/>
              </a:ext>
            </a:extLst>
          </p:cNvPr>
          <p:cNvSpPr>
            <a:spLocks noGrp="1" noChangeArrowheads="1"/>
          </p:cNvSpPr>
          <p:nvPr>
            <p:ph type="title"/>
          </p:nvPr>
        </p:nvSpPr>
        <p:spPr/>
        <p:txBody>
          <a:bodyPr/>
          <a:lstStyle/>
          <a:p>
            <a:r>
              <a:rPr lang="en-US" altLang="en-US" dirty="0"/>
              <a:t>Five Questions</a:t>
            </a:r>
          </a:p>
        </p:txBody>
      </p:sp>
      <p:pic>
        <p:nvPicPr>
          <p:cNvPr id="2" name="Content Placeholder 1" descr="Five Questions">
            <a:extLst>
              <a:ext uri="{FF2B5EF4-FFF2-40B4-BE49-F238E27FC236}">
                <a16:creationId xmlns:a16="http://schemas.microsoft.com/office/drawing/2014/main" id="{44D0EFD9-6DDE-44E3-B369-CDAF1EF8C8A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139819" y="1689942"/>
            <a:ext cx="3054361" cy="4011516"/>
          </a:xfrm>
          <a:ln w="38100">
            <a:solidFill>
              <a:srgbClr val="CCFFCC"/>
            </a:solidFill>
            <a:miter lim="800000"/>
            <a:headEnd/>
            <a:tailEnd/>
          </a:ln>
          <a:effectLst>
            <a:outerShdw blurRad="292100" dist="139700" dir="2700000" algn="tl" rotWithShape="0">
              <a:srgbClr val="333333">
                <a:alpha val="64998"/>
              </a:srgbClr>
            </a:outerShdw>
          </a:effectLst>
        </p:spPr>
      </p:pic>
      <p:sp>
        <p:nvSpPr>
          <p:cNvPr id="37892" name="Content Placeholder 6">
            <a:extLst>
              <a:ext uri="{FF2B5EF4-FFF2-40B4-BE49-F238E27FC236}">
                <a16:creationId xmlns:a16="http://schemas.microsoft.com/office/drawing/2014/main" id="{E5111BDE-321C-4D42-A749-411EB7A73B89}"/>
              </a:ext>
            </a:extLst>
          </p:cNvPr>
          <p:cNvSpPr>
            <a:spLocks noGrp="1" noChangeArrowheads="1"/>
          </p:cNvSpPr>
          <p:nvPr>
            <p:ph sz="half" idx="2"/>
          </p:nvPr>
        </p:nvSpPr>
        <p:spPr>
          <a:solidFill>
            <a:srgbClr val="CCFFCC"/>
          </a:solidFill>
        </p:spPr>
        <p:txBody>
          <a:bodyPr wrap="square">
            <a:spAutoFit/>
          </a:bodyPr>
          <a:lstStyle/>
          <a:p>
            <a:pPr marL="285750" indent="-285750" eaLnBrk="1" hangingPunct="1"/>
            <a:r>
              <a:rPr lang="en-US" altLang="en-US" dirty="0"/>
              <a:t>Choose a copy of the Program Guidelines. </a:t>
            </a:r>
          </a:p>
          <a:p>
            <a:pPr marL="285750" indent="-285750" eaLnBrk="1" hangingPunct="1"/>
            <a:r>
              <a:rPr lang="en-US" altLang="en-US" dirty="0"/>
              <a:t>Find the Program Guidelines handout.</a:t>
            </a:r>
          </a:p>
          <a:p>
            <a:pPr marL="285750" indent="-285750" eaLnBrk="1" hangingPunct="1"/>
            <a:r>
              <a:rPr lang="en-US" altLang="en-US" dirty="0"/>
              <a:t>Work as a table to answer the five questions. </a:t>
            </a:r>
          </a:p>
          <a:p>
            <a:pPr marL="285750" indent="-285750" eaLnBrk="1" hangingPunct="1"/>
            <a:endParaRPr lang="en-US" altLang="en-US" dirty="0"/>
          </a:p>
        </p:txBody>
      </p:sp>
      <p:sp>
        <p:nvSpPr>
          <p:cNvPr id="4" name="Slide Number Placeholder 3">
            <a:extLst>
              <a:ext uri="{FF2B5EF4-FFF2-40B4-BE49-F238E27FC236}">
                <a16:creationId xmlns:a16="http://schemas.microsoft.com/office/drawing/2014/main" id="{AF3FB7E6-021F-4254-B9B2-EB904A6FA53A}"/>
              </a:ext>
            </a:extLst>
          </p:cNvPr>
          <p:cNvSpPr>
            <a:spLocks noGrp="1"/>
          </p:cNvSpPr>
          <p:nvPr>
            <p:ph type="sldNum" sz="quarter" idx="10"/>
          </p:nvPr>
        </p:nvSpPr>
        <p:spPr/>
        <p:txBody>
          <a:bodyPr/>
          <a:lstStyle/>
          <a:p>
            <a:pPr>
              <a:defRPr/>
            </a:pPr>
            <a:fld id="{5EFC3F59-7A7C-4078-88E6-AB36D0AC00CA}" type="slidenum">
              <a:rPr lang="en-US" altLang="en-US"/>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E530299-76E9-46E7-98C2-07112F4135EC}"/>
              </a:ext>
            </a:extLst>
          </p:cNvPr>
          <p:cNvSpPr>
            <a:spLocks noGrp="1" noChangeArrowheads="1"/>
          </p:cNvSpPr>
          <p:nvPr>
            <p:ph type="title"/>
          </p:nvPr>
        </p:nvSpPr>
        <p:spPr/>
        <p:txBody>
          <a:bodyPr/>
          <a:lstStyle/>
          <a:p>
            <a:r>
              <a:rPr lang="en-US" altLang="en-US"/>
              <a:t>Continuous Improvement </a:t>
            </a:r>
          </a:p>
        </p:txBody>
      </p:sp>
      <p:pic>
        <p:nvPicPr>
          <p:cNvPr id="39938" name="Picture 10" descr="image result for small changes can make a big difference">
            <a:extLst>
              <a:ext uri="{FF2B5EF4-FFF2-40B4-BE49-F238E27FC236}">
                <a16:creationId xmlns:a16="http://schemas.microsoft.com/office/drawing/2014/main" id="{644669E1-A6BD-4159-88BC-739C8A81729E}"/>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14400" y="1717548"/>
            <a:ext cx="3505200" cy="3956304"/>
          </a:xfrm>
          <a:noFill/>
        </p:spPr>
      </p:pic>
      <p:sp>
        <p:nvSpPr>
          <p:cNvPr id="39939" name="Content Placeholder 8">
            <a:extLst>
              <a:ext uri="{FF2B5EF4-FFF2-40B4-BE49-F238E27FC236}">
                <a16:creationId xmlns:a16="http://schemas.microsoft.com/office/drawing/2014/main" id="{1253ED43-3069-4C79-A878-6D946033C2F6}"/>
              </a:ext>
            </a:extLst>
          </p:cNvPr>
          <p:cNvSpPr>
            <a:spLocks noGrp="1" noChangeArrowheads="1"/>
          </p:cNvSpPr>
          <p:nvPr>
            <p:ph sz="half" idx="2"/>
          </p:nvPr>
        </p:nvSpPr>
        <p:spPr>
          <a:xfrm>
            <a:off x="4724400" y="1295400"/>
            <a:ext cx="4114800" cy="4800600"/>
          </a:xfrm>
        </p:spPr>
        <p:txBody>
          <a:bodyPr/>
          <a:lstStyle/>
          <a:p>
            <a:r>
              <a:rPr lang="en-US" altLang="en-US" dirty="0"/>
              <a:t>Choose one guideline. </a:t>
            </a:r>
          </a:p>
          <a:p>
            <a:r>
              <a:rPr lang="en-US" altLang="en-US" dirty="0"/>
              <a:t>Brainstorm as a team: </a:t>
            </a:r>
          </a:p>
          <a:p>
            <a:pPr lvl="1">
              <a:buFont typeface="Courier New" panose="02070309020205020404" pitchFamily="49" charset="0"/>
              <a:buChar char="o"/>
            </a:pPr>
            <a:r>
              <a:rPr lang="en-US" altLang="en-US" dirty="0"/>
              <a:t>What are we already doing to support this guideline?</a:t>
            </a:r>
          </a:p>
          <a:p>
            <a:pPr lvl="1">
              <a:buFont typeface="Courier New" panose="02070309020205020404" pitchFamily="49" charset="0"/>
              <a:buChar char="o"/>
            </a:pPr>
            <a:r>
              <a:rPr lang="en-US" altLang="en-US" dirty="0"/>
              <a:t>How can we make it better?</a:t>
            </a:r>
          </a:p>
          <a:p>
            <a:pPr lvl="1">
              <a:buFont typeface="Courier New" panose="02070309020205020404" pitchFamily="49" charset="0"/>
              <a:buChar char="o"/>
            </a:pPr>
            <a:r>
              <a:rPr lang="en-US" altLang="en-US" dirty="0"/>
              <a:t>What resources are available?</a:t>
            </a:r>
          </a:p>
        </p:txBody>
      </p:sp>
      <p:sp>
        <p:nvSpPr>
          <p:cNvPr id="4" name="Slide Number Placeholder 3">
            <a:extLst>
              <a:ext uri="{FF2B5EF4-FFF2-40B4-BE49-F238E27FC236}">
                <a16:creationId xmlns:a16="http://schemas.microsoft.com/office/drawing/2014/main" id="{99DE59CA-B17A-4C07-9168-49487453823E}"/>
              </a:ext>
            </a:extLst>
          </p:cNvPr>
          <p:cNvSpPr>
            <a:spLocks noGrp="1"/>
          </p:cNvSpPr>
          <p:nvPr>
            <p:ph type="sldNum" sz="quarter" idx="10"/>
          </p:nvPr>
        </p:nvSpPr>
        <p:spPr/>
        <p:txBody>
          <a:bodyPr/>
          <a:lstStyle/>
          <a:p>
            <a:pPr>
              <a:defRPr/>
            </a:pPr>
            <a:fld id="{061A2C57-D792-4A8D-A20F-B5FC1E1A33DC}"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E7E5B4A6-A165-4A60-B14D-8D2F282D07C1}"/>
              </a:ext>
            </a:extLst>
          </p:cNvPr>
          <p:cNvSpPr>
            <a:spLocks noGrp="1" noChangeArrowheads="1"/>
          </p:cNvSpPr>
          <p:nvPr>
            <p:ph type="title" sz="quarter"/>
          </p:nvPr>
        </p:nvSpPr>
        <p:spPr/>
        <p:txBody>
          <a:bodyPr/>
          <a:lstStyle/>
          <a:p>
            <a:r>
              <a:rPr lang="en-US" altLang="en-US" sz="4000"/>
              <a:t>Resources/Additional Support </a:t>
            </a:r>
          </a:p>
        </p:txBody>
      </p:sp>
      <p:sp>
        <p:nvSpPr>
          <p:cNvPr id="41986" name="Content Placeholder 2">
            <a:extLst>
              <a:ext uri="{FF2B5EF4-FFF2-40B4-BE49-F238E27FC236}">
                <a16:creationId xmlns:a16="http://schemas.microsoft.com/office/drawing/2014/main" id="{83EADEA4-1E1C-4B95-8C85-41CCD5BC0E93}"/>
              </a:ext>
            </a:extLst>
          </p:cNvPr>
          <p:cNvSpPr>
            <a:spLocks noGrp="1" noChangeArrowheads="1"/>
          </p:cNvSpPr>
          <p:nvPr>
            <p:ph sz="quarter" idx="1"/>
          </p:nvPr>
        </p:nvSpPr>
        <p:spPr/>
        <p:txBody>
          <a:bodyPr/>
          <a:lstStyle/>
          <a:p>
            <a:r>
              <a:rPr lang="en-US" altLang="en-US"/>
              <a:t>Resources</a:t>
            </a:r>
          </a:p>
          <a:p>
            <a:r>
              <a:rPr lang="en-US" altLang="en-US"/>
              <a:t>Appendices </a:t>
            </a:r>
          </a:p>
          <a:p>
            <a:endParaRPr lang="en-US" altLang="en-US"/>
          </a:p>
        </p:txBody>
      </p:sp>
      <p:pic>
        <p:nvPicPr>
          <p:cNvPr id="16" name="Content Placeholder 3" descr="CECO screen shot">
            <a:extLst>
              <a:ext uri="{FF2B5EF4-FFF2-40B4-BE49-F238E27FC236}">
                <a16:creationId xmlns:a16="http://schemas.microsoft.com/office/drawing/2014/main" id="{35E4E96E-497C-4A65-9008-FA085096AC9B}"/>
              </a:ext>
            </a:extLst>
          </p:cNvPr>
          <p:cNvPicPr>
            <a:picLocks noGrp="1" noChangeAspect="1"/>
          </p:cNvPicPr>
          <p:nvPr>
            <p:ph sz="quarter" idx="2"/>
          </p:nvPr>
        </p:nvPicPr>
        <p:blipFill>
          <a:blip r:embed="rId3" cstate="screen">
            <a:extLst>
              <a:ext uri="{28A0092B-C50C-407E-A947-70E740481C1C}">
                <a14:useLocalDpi xmlns:a14="http://schemas.microsoft.com/office/drawing/2010/main"/>
              </a:ext>
            </a:extLst>
          </a:blip>
          <a:stretch>
            <a:fillRect/>
          </a:stretch>
        </p:blipFill>
        <p:spPr>
          <a:xfrm>
            <a:off x="4800600" y="3048000"/>
            <a:ext cx="2009931" cy="1627087"/>
          </a:xfrm>
          <a:ln>
            <a:solidFill>
              <a:srgbClr val="897718"/>
            </a:solidFill>
            <a:miter lim="800000"/>
            <a:headEnd/>
            <a:tailEnd/>
          </a:ln>
        </p:spPr>
      </p:pic>
      <p:sp>
        <p:nvSpPr>
          <p:cNvPr id="2" name="Slide Number Placeholder 1">
            <a:extLst>
              <a:ext uri="{FF2B5EF4-FFF2-40B4-BE49-F238E27FC236}">
                <a16:creationId xmlns:a16="http://schemas.microsoft.com/office/drawing/2014/main" id="{91E84A4B-1469-4D8A-AF49-40A1B3E0ACF9}"/>
              </a:ext>
            </a:extLst>
          </p:cNvPr>
          <p:cNvSpPr>
            <a:spLocks noGrp="1"/>
          </p:cNvSpPr>
          <p:nvPr>
            <p:ph type="sldNum" sz="quarter" idx="10"/>
          </p:nvPr>
        </p:nvSpPr>
        <p:spPr/>
        <p:txBody>
          <a:bodyPr/>
          <a:lstStyle/>
          <a:p>
            <a:pPr>
              <a:defRPr/>
            </a:pPr>
            <a:fld id="{793C9A72-AA67-4460-AFA4-B580A2715612}" type="slidenum">
              <a:rPr lang="en-US" altLang="en-US"/>
              <a:pPr>
                <a:defRPr/>
              </a:pPr>
              <a:t>5</a:t>
            </a:fld>
            <a:endParaRPr lang="en-US" altLang="en-US"/>
          </a:p>
        </p:txBody>
      </p:sp>
      <p:pic>
        <p:nvPicPr>
          <p:cNvPr id="14" name="Picture 8" descr="PITC logo">
            <a:hlinkClick r:id="rId4"/>
            <a:extLst>
              <a:ext uri="{FF2B5EF4-FFF2-40B4-BE49-F238E27FC236}">
                <a16:creationId xmlns:a16="http://schemas.microsoft.com/office/drawing/2014/main" id="{17D98219-53BA-4BB5-97EB-0CB45F3BE8E4}"/>
              </a:ext>
            </a:extLst>
          </p:cNvPr>
          <p:cNvPicPr>
            <a:picLocks noGrp="1" noChangeAspect="1"/>
          </p:cNvPicPr>
          <p:nvPr>
            <p:ph sz="quarter" idx="3"/>
          </p:nvPr>
        </p:nvPicPr>
        <p:blipFill>
          <a:blip r:embed="rId5">
            <a:extLst>
              <a:ext uri="{28A0092B-C50C-407E-A947-70E740481C1C}">
                <a14:useLocalDpi xmlns:a14="http://schemas.microsoft.com/office/drawing/2010/main"/>
              </a:ext>
            </a:extLst>
          </a:blip>
          <a:srcRect/>
          <a:stretch>
            <a:fillRect/>
          </a:stretch>
        </p:blipFill>
        <p:spPr bwMode="auto">
          <a:xfrm>
            <a:off x="4349549" y="1820008"/>
            <a:ext cx="24351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ll about young children logo">
            <a:extLst>
              <a:ext uri="{FF2B5EF4-FFF2-40B4-BE49-F238E27FC236}">
                <a16:creationId xmlns:a16="http://schemas.microsoft.com/office/drawing/2014/main" id="{059EEE3B-845E-4488-9E24-B4162B2B6417}"/>
              </a:ext>
            </a:extLst>
          </p:cNvPr>
          <p:cNvPicPr>
            <a:picLocks noGrp="1" noChangeAspect="1"/>
          </p:cNvPicPr>
          <p:nvPr>
            <p:ph sz="quarter" idx="4"/>
          </p:nvPr>
        </p:nvPicPr>
        <p:blipFill>
          <a:blip r:embed="rId6">
            <a:extLst>
              <a:ext uri="{28A0092B-C50C-407E-A947-70E740481C1C}">
                <a14:useLocalDpi xmlns:a14="http://schemas.microsoft.com/office/drawing/2010/main"/>
              </a:ext>
            </a:extLst>
          </a:blip>
          <a:srcRect/>
          <a:stretch>
            <a:fillRect/>
          </a:stretch>
        </p:blipFill>
        <p:spPr bwMode="auto">
          <a:xfrm>
            <a:off x="7282314" y="2946365"/>
            <a:ext cx="1457214" cy="145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COMPSAT logo">
            <a:hlinkClick r:id="rId7"/>
            <a:extLst>
              <a:ext uri="{FF2B5EF4-FFF2-40B4-BE49-F238E27FC236}">
                <a16:creationId xmlns:a16="http://schemas.microsoft.com/office/drawing/2014/main" id="{C24976AF-9F43-48A1-B40D-771E94CC5A88}"/>
              </a:ext>
            </a:extLst>
          </p:cNvPr>
          <p:cNvPicPr>
            <a:picLocks noGrp="1" noChangeAspect="1"/>
          </p:cNvPicPr>
          <p:nvPr>
            <p:ph sz="quarter" idx="12"/>
          </p:nvPr>
        </p:nvPicPr>
        <p:blipFill>
          <a:blip r:embed="rId8" cstate="screen">
            <a:extLst>
              <a:ext uri="{28A0092B-C50C-407E-A947-70E740481C1C}">
                <a14:useLocalDpi xmlns:a14="http://schemas.microsoft.com/office/drawing/2010/main"/>
              </a:ext>
            </a:extLst>
          </a:blip>
          <a:srcRect r="24001"/>
          <a:stretch>
            <a:fillRect/>
          </a:stretch>
        </p:blipFill>
        <p:spPr bwMode="auto">
          <a:xfrm>
            <a:off x="7150155" y="1447800"/>
            <a:ext cx="153029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DRDP portfolio app logo">
            <a:hlinkClick r:id="rId9"/>
            <a:extLst>
              <a:ext uri="{FF2B5EF4-FFF2-40B4-BE49-F238E27FC236}">
                <a16:creationId xmlns:a16="http://schemas.microsoft.com/office/drawing/2014/main" id="{9DB24087-DA89-46AA-AD53-5B08E739D445}"/>
              </a:ext>
            </a:extLst>
          </p:cNvPr>
          <p:cNvPicPr>
            <a:picLocks noGrp="1" noChangeAspect="1"/>
          </p:cNvPicPr>
          <p:nvPr>
            <p:ph sz="quarter" idx="11"/>
          </p:nvPr>
        </p:nvPicPr>
        <p:blipFill>
          <a:blip r:embed="rId10">
            <a:extLst>
              <a:ext uri="{28A0092B-C50C-407E-A947-70E740481C1C}">
                <a14:useLocalDpi xmlns:a14="http://schemas.microsoft.com/office/drawing/2010/main"/>
              </a:ext>
            </a:extLst>
          </a:blip>
          <a:srcRect/>
          <a:stretch>
            <a:fillRect/>
          </a:stretch>
        </p:blipFill>
        <p:spPr bwMode="auto">
          <a:xfrm>
            <a:off x="6521504" y="4606745"/>
            <a:ext cx="1457213" cy="14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0DD287A-85F4-415C-9952-ED31F94AFFBB}"/>
              </a:ext>
            </a:extLst>
          </p:cNvPr>
          <p:cNvSpPr>
            <a:spLocks noGrp="1" noChangeArrowheads="1"/>
          </p:cNvSpPr>
          <p:nvPr>
            <p:ph type="title"/>
          </p:nvPr>
        </p:nvSpPr>
        <p:spPr/>
        <p:txBody>
          <a:bodyPr/>
          <a:lstStyle/>
          <a:p>
            <a:r>
              <a:rPr lang="en-US" altLang="en-US" sz="4000" dirty="0"/>
              <a:t>CECO Module for Preschool Program Guidelines </a:t>
            </a:r>
          </a:p>
        </p:txBody>
      </p:sp>
      <p:pic>
        <p:nvPicPr>
          <p:cNvPr id="6" name="Content Placeholder 5" descr="Preschool Program Guidelines ">
            <a:extLst>
              <a:ext uri="{FF2B5EF4-FFF2-40B4-BE49-F238E27FC236}">
                <a16:creationId xmlns:a16="http://schemas.microsoft.com/office/drawing/2014/main" id="{54C3F1B2-92C3-48DE-8556-0FB618DF0B3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3018899" y="1613735"/>
            <a:ext cx="3334801" cy="4163929"/>
          </a:xfrm>
          <a:prstGeom prst="rect">
            <a:avLst/>
          </a:prstGeom>
          <a:noFill/>
          <a:ln w="9525">
            <a:solidFill>
              <a:srgbClr val="00000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569E5A-BA17-4DA9-97E4-A9D3C6B1A441}"/>
              </a:ext>
            </a:extLst>
          </p:cNvPr>
          <p:cNvSpPr>
            <a:spLocks noGrp="1"/>
          </p:cNvSpPr>
          <p:nvPr>
            <p:ph type="sldNum" sz="quarter" idx="10"/>
          </p:nvPr>
        </p:nvSpPr>
        <p:spPr/>
        <p:txBody>
          <a:bodyPr/>
          <a:lstStyle/>
          <a:p>
            <a:pPr>
              <a:defRPr/>
            </a:pPr>
            <a:fld id="{0F65D0A1-3E05-4EC0-99FE-1870C05ADBA8}" type="slidenum">
              <a:rPr lang="en-US" altLang="en-US"/>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1EC0F8F-1506-4BC1-A3D7-D7F7ED3A68CD}"/>
              </a:ext>
            </a:extLst>
          </p:cNvPr>
          <p:cNvSpPr>
            <a:spLocks noGrp="1" noChangeArrowheads="1"/>
          </p:cNvSpPr>
          <p:nvPr>
            <p:ph type="title"/>
          </p:nvPr>
        </p:nvSpPr>
        <p:spPr/>
        <p:txBody>
          <a:bodyPr/>
          <a:lstStyle/>
          <a:p>
            <a:r>
              <a:rPr lang="en-US" altLang="en-US"/>
              <a:t>Break </a:t>
            </a:r>
          </a:p>
        </p:txBody>
      </p:sp>
      <p:pic>
        <p:nvPicPr>
          <p:cNvPr id="46082" name="Content Placeholder 1" descr="waterfaucet">
            <a:extLst>
              <a:ext uri="{FF2B5EF4-FFF2-40B4-BE49-F238E27FC236}">
                <a16:creationId xmlns:a16="http://schemas.microsoft.com/office/drawing/2014/main" id="{59B2B0C1-FF3F-4DA0-B5C4-8380BA205D9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600200" y="1828800"/>
            <a:ext cx="6191250" cy="3581400"/>
          </a:xfrm>
        </p:spPr>
      </p:pic>
      <p:sp>
        <p:nvSpPr>
          <p:cNvPr id="2" name="Slide Number Placeholder 1">
            <a:extLst>
              <a:ext uri="{FF2B5EF4-FFF2-40B4-BE49-F238E27FC236}">
                <a16:creationId xmlns:a16="http://schemas.microsoft.com/office/drawing/2014/main" id="{19014E2F-8FAE-40BF-9677-EE2E1DF7FED1}"/>
              </a:ext>
            </a:extLst>
          </p:cNvPr>
          <p:cNvSpPr>
            <a:spLocks noGrp="1"/>
          </p:cNvSpPr>
          <p:nvPr>
            <p:ph type="sldNum" sz="quarter" idx="10"/>
          </p:nvPr>
        </p:nvSpPr>
        <p:spPr/>
        <p:txBody>
          <a:bodyPr/>
          <a:lstStyle/>
          <a:p>
            <a:pPr>
              <a:defRPr/>
            </a:pPr>
            <a:fld id="{1259D3E8-A18C-41B4-8076-77EB554D2730}" type="slidenum">
              <a:rPr lang="en-US" altLang="en-US"/>
              <a:pPr>
                <a:defRPr/>
              </a:pPr>
              <a:t>7</a:t>
            </a:fld>
            <a:endParaRPr lang="en-US" altLang="en-US"/>
          </a:p>
        </p:txBody>
      </p:sp>
    </p:spTree>
  </p:cSld>
  <p:clrMapOvr>
    <a:masterClrMapping/>
  </p:clrMapOvr>
</p:sld>
</file>

<file path=ppt/theme/theme1.xml><?xml version="1.0" encoding="utf-8"?>
<a:theme xmlns:a="http://schemas.openxmlformats.org/drawingml/2006/main" name="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4_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4_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Folder:Francine:Training Development:ppt:trainingfmrc212</Template>
  <TotalTime>9135</TotalTime>
  <Words>384</Words>
  <Application>Microsoft Office PowerPoint</Application>
  <PresentationFormat>On-screen Show (4:3)</PresentationFormat>
  <Paragraphs>55</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Courier New</vt:lpstr>
      <vt:lpstr>Times</vt:lpstr>
      <vt:lpstr>Smudge</vt:lpstr>
      <vt:lpstr>4_Smudge</vt:lpstr>
      <vt:lpstr>Program Guidelines </vt:lpstr>
      <vt:lpstr>Program Guidelines</vt:lpstr>
      <vt:lpstr>Five Questions</vt:lpstr>
      <vt:lpstr>Continuous Improvement </vt:lpstr>
      <vt:lpstr>Resources/Additional Support </vt:lpstr>
      <vt:lpstr>CECO Module for Preschool Program Guidelines </vt:lpstr>
      <vt:lpstr>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Sarah Therriault</cp:lastModifiedBy>
  <cp:revision>698</cp:revision>
  <cp:lastPrinted>2017-09-11T20:22:57Z</cp:lastPrinted>
  <dcterms:created xsi:type="dcterms:W3CDTF">2011-08-09T18:34:20Z</dcterms:created>
  <dcterms:modified xsi:type="dcterms:W3CDTF">2019-09-12T17:11:38Z</dcterms:modified>
</cp:coreProperties>
</file>