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54" r:id="rId2"/>
  </p:sldMasterIdLst>
  <p:notesMasterIdLst>
    <p:notesMasterId r:id="rId49"/>
  </p:notesMasterIdLst>
  <p:handoutMasterIdLst>
    <p:handoutMasterId r:id="rId50"/>
  </p:handoutMasterIdLst>
  <p:sldIdLst>
    <p:sldId id="634" r:id="rId3"/>
    <p:sldId id="635" r:id="rId4"/>
    <p:sldId id="636" r:id="rId5"/>
    <p:sldId id="693" r:id="rId6"/>
    <p:sldId id="702" r:id="rId7"/>
    <p:sldId id="703" r:id="rId8"/>
    <p:sldId id="641" r:id="rId9"/>
    <p:sldId id="642" r:id="rId10"/>
    <p:sldId id="643" r:id="rId11"/>
    <p:sldId id="644" r:id="rId12"/>
    <p:sldId id="645" r:id="rId13"/>
    <p:sldId id="744" r:id="rId14"/>
    <p:sldId id="745" r:id="rId15"/>
    <p:sldId id="746" r:id="rId16"/>
    <p:sldId id="646" r:id="rId17"/>
    <p:sldId id="704" r:id="rId18"/>
    <p:sldId id="740" r:id="rId19"/>
    <p:sldId id="700" r:id="rId20"/>
    <p:sldId id="705" r:id="rId21"/>
    <p:sldId id="731" r:id="rId22"/>
    <p:sldId id="732" r:id="rId23"/>
    <p:sldId id="730" r:id="rId24"/>
    <p:sldId id="706" r:id="rId25"/>
    <p:sldId id="707" r:id="rId26"/>
    <p:sldId id="708" r:id="rId27"/>
    <p:sldId id="736" r:id="rId28"/>
    <p:sldId id="709" r:id="rId29"/>
    <p:sldId id="741" r:id="rId30"/>
    <p:sldId id="737" r:id="rId31"/>
    <p:sldId id="738" r:id="rId32"/>
    <p:sldId id="739" r:id="rId33"/>
    <p:sldId id="711" r:id="rId34"/>
    <p:sldId id="712" r:id="rId35"/>
    <p:sldId id="713" r:id="rId36"/>
    <p:sldId id="747" r:id="rId37"/>
    <p:sldId id="714" r:id="rId38"/>
    <p:sldId id="716" r:id="rId39"/>
    <p:sldId id="728" r:id="rId40"/>
    <p:sldId id="729" r:id="rId41"/>
    <p:sldId id="717" r:id="rId42"/>
    <p:sldId id="718" r:id="rId43"/>
    <p:sldId id="719" r:id="rId44"/>
    <p:sldId id="743" r:id="rId45"/>
    <p:sldId id="748" r:id="rId46"/>
    <p:sldId id="721" r:id="rId47"/>
    <p:sldId id="725" r:id="rId48"/>
  </p:sldIdLst>
  <p:sldSz cx="9144000" cy="6858000" type="screen4x3"/>
  <p:notesSz cx="7315200" cy="9601200"/>
  <p:defaultTextStyle>
    <a:defPPr>
      <a:defRPr lang="en-US"/>
    </a:defPPr>
    <a:lvl1pPr algn="l" rtl="0" eaLnBrk="0" fontAlgn="base" hangingPunct="0">
      <a:spcBef>
        <a:spcPct val="0"/>
      </a:spcBef>
      <a:spcAft>
        <a:spcPct val="0"/>
      </a:spcAft>
      <a:defRPr sz="8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8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8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8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8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8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8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8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8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D2E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4" autoAdjust="0"/>
    <p:restoredTop sz="88376" autoAdjust="0"/>
  </p:normalViewPr>
  <p:slideViewPr>
    <p:cSldViewPr>
      <p:cViewPr>
        <p:scale>
          <a:sx n="59" d="100"/>
          <a:sy n="59" d="100"/>
        </p:scale>
        <p:origin x="1416" y="438"/>
      </p:cViewPr>
      <p:guideLst>
        <p:guide orient="horz" pos="2160"/>
        <p:guide pos="2880"/>
      </p:guideLst>
    </p:cSldViewPr>
  </p:slideViewPr>
  <p:outlineViewPr>
    <p:cViewPr>
      <p:scale>
        <a:sx n="33" d="100"/>
        <a:sy n="33" d="100"/>
      </p:scale>
      <p:origin x="0" y="-22170"/>
    </p:cViewPr>
  </p:outlineViewPr>
  <p:notesTextViewPr>
    <p:cViewPr>
      <p:scale>
        <a:sx n="100" d="100"/>
        <a:sy n="100" d="100"/>
      </p:scale>
      <p:origin x="0" y="0"/>
    </p:cViewPr>
  </p:notesTextViewPr>
  <p:sorterViewPr>
    <p:cViewPr>
      <p:scale>
        <a:sx n="200" d="100"/>
        <a:sy n="200" d="100"/>
      </p:scale>
      <p:origin x="0" y="-7344"/>
    </p:cViewPr>
  </p:sorterViewPr>
  <p:notesViewPr>
    <p:cSldViewPr>
      <p:cViewPr varScale="1">
        <p:scale>
          <a:sx n="63" d="100"/>
          <a:sy n="63" d="100"/>
        </p:scale>
        <p:origin x="3228"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E256C00-1470-402D-A442-D3BB0A6094DE}"/>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a:latin typeface="Times" pitchFamily="-107" charset="0"/>
                <a:ea typeface="+mn-ea"/>
                <a:cs typeface="+mn-cs"/>
              </a:defRPr>
            </a:lvl1pPr>
          </a:lstStyle>
          <a:p>
            <a:pPr>
              <a:defRPr/>
            </a:pPr>
            <a:endParaRPr lang="en-US"/>
          </a:p>
        </p:txBody>
      </p:sp>
      <p:sp>
        <p:nvSpPr>
          <p:cNvPr id="203779" name="Rectangle 3">
            <a:extLst>
              <a:ext uri="{FF2B5EF4-FFF2-40B4-BE49-F238E27FC236}">
                <a16:creationId xmlns:a16="http://schemas.microsoft.com/office/drawing/2014/main" id="{64A921F8-896B-497F-B8BD-2566F99C6670}"/>
              </a:ext>
            </a:extLst>
          </p:cNvPr>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latin typeface="Times" pitchFamily="-107" charset="0"/>
                <a:ea typeface="+mn-ea"/>
                <a:cs typeface="+mn-cs"/>
              </a:defRPr>
            </a:lvl1pPr>
          </a:lstStyle>
          <a:p>
            <a:pPr>
              <a:defRPr/>
            </a:pPr>
            <a:endParaRPr lang="en-US"/>
          </a:p>
        </p:txBody>
      </p:sp>
      <p:sp>
        <p:nvSpPr>
          <p:cNvPr id="203780" name="Rectangle 4">
            <a:extLst>
              <a:ext uri="{FF2B5EF4-FFF2-40B4-BE49-F238E27FC236}">
                <a16:creationId xmlns:a16="http://schemas.microsoft.com/office/drawing/2014/main" id="{52B09F29-6AD9-44C3-B561-D7E72A7D279A}"/>
              </a:ext>
            </a:extLst>
          </p:cNvPr>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a:latin typeface="Times" pitchFamily="-107" charset="0"/>
                <a:ea typeface="+mn-ea"/>
                <a:cs typeface="+mn-cs"/>
              </a:defRPr>
            </a:lvl1pPr>
          </a:lstStyle>
          <a:p>
            <a:pPr>
              <a:defRPr/>
            </a:pPr>
            <a:endParaRPr lang="en-US"/>
          </a:p>
        </p:txBody>
      </p:sp>
      <p:sp>
        <p:nvSpPr>
          <p:cNvPr id="203781" name="Rectangle 5">
            <a:extLst>
              <a:ext uri="{FF2B5EF4-FFF2-40B4-BE49-F238E27FC236}">
                <a16:creationId xmlns:a16="http://schemas.microsoft.com/office/drawing/2014/main" id="{45A1A920-2FBD-439F-9188-8476E115E85B}"/>
              </a:ext>
            </a:extLst>
          </p:cNvPr>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atin typeface="Times" charset="0"/>
                <a:ea typeface="ＭＳ Ｐゴシック" charset="-128"/>
              </a:defRPr>
            </a:lvl1pPr>
          </a:lstStyle>
          <a:p>
            <a:pPr>
              <a:defRPr/>
            </a:pPr>
            <a:fld id="{DBA4CDF6-43F8-4577-A988-BDFFAFF4671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62FFD05B-7FFC-44F6-BF18-32B696002F7D}"/>
              </a:ext>
            </a:extLst>
          </p:cNvPr>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latin typeface="Times" pitchFamily="-107" charset="0"/>
                <a:ea typeface="+mn-ea"/>
                <a:cs typeface="+mn-cs"/>
              </a:defRPr>
            </a:lvl1pPr>
          </a:lstStyle>
          <a:p>
            <a:pPr>
              <a:defRPr/>
            </a:pPr>
            <a:endParaRPr lang="en-US"/>
          </a:p>
        </p:txBody>
      </p:sp>
      <p:sp>
        <p:nvSpPr>
          <p:cNvPr id="31747" name="Rectangle 4">
            <a:extLst>
              <a:ext uri="{FF2B5EF4-FFF2-40B4-BE49-F238E27FC236}">
                <a16:creationId xmlns:a16="http://schemas.microsoft.com/office/drawing/2014/main" id="{84BB0B38-9028-4335-8B96-C370DEC2DB99}"/>
              </a:ext>
            </a:extLst>
          </p:cNvPr>
          <p:cNvSpPr>
            <a:spLocks noGrp="1" noRot="1" noChangeAspect="1" noChangeArrowheads="1" noTextEdit="1"/>
          </p:cNvSpPr>
          <p:nvPr>
            <p:ph type="sldImg" idx="2"/>
          </p:nvPr>
        </p:nvSpPr>
        <p:spPr bwMode="auto">
          <a:xfrm>
            <a:off x="365125" y="1274763"/>
            <a:ext cx="3322638" cy="2492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42522CC1-B6F0-457C-90BC-13A59319A4DE}"/>
              </a:ext>
            </a:extLst>
          </p:cNvPr>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2054" name="Rectangle 6">
            <a:extLst>
              <a:ext uri="{FF2B5EF4-FFF2-40B4-BE49-F238E27FC236}">
                <a16:creationId xmlns:a16="http://schemas.microsoft.com/office/drawing/2014/main" id="{51D5C4C0-F09C-4D40-BBCA-797F2A9A918F}"/>
              </a:ext>
            </a:extLst>
          </p:cNvPr>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a:latin typeface="Times" pitchFamily="-107" charset="0"/>
                <a:ea typeface="+mn-ea"/>
                <a:cs typeface="+mn-cs"/>
              </a:defRPr>
            </a:lvl1pPr>
          </a:lstStyle>
          <a:p>
            <a:pPr>
              <a:defRPr/>
            </a:pPr>
            <a:endParaRPr lang="en-US"/>
          </a:p>
        </p:txBody>
      </p:sp>
      <p:sp>
        <p:nvSpPr>
          <p:cNvPr id="2055" name="Rectangle 7">
            <a:extLst>
              <a:ext uri="{FF2B5EF4-FFF2-40B4-BE49-F238E27FC236}">
                <a16:creationId xmlns:a16="http://schemas.microsoft.com/office/drawing/2014/main" id="{75C709B8-0656-44D0-B245-8A4D65D1C7F9}"/>
              </a:ext>
            </a:extLst>
          </p:cNvPr>
          <p:cNvSpPr>
            <a:spLocks noGrp="1" noChangeArrowheads="1"/>
          </p:cNvSpPr>
          <p:nvPr>
            <p:ph type="sldNum" sz="quarter" idx="5"/>
          </p:nvPr>
        </p:nvSpPr>
        <p:spPr bwMode="auto">
          <a:xfrm>
            <a:off x="168275" y="7524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ctr" defTabSz="966788" eaLnBrk="0" hangingPunct="0">
              <a:defRPr sz="1400">
                <a:latin typeface="Arial" panose="020B0604020202020204" pitchFamily="34" charset="0"/>
                <a:ea typeface="ＭＳ Ｐゴシック" charset="-128"/>
                <a:cs typeface="Arial" panose="020B0604020202020204" pitchFamily="34" charset="0"/>
              </a:defRPr>
            </a:lvl1pPr>
          </a:lstStyle>
          <a:p>
            <a:pPr>
              <a:defRPr/>
            </a:pPr>
            <a:r>
              <a:rPr lang="en-US"/>
              <a:t>DESIRED RESULTS TRAINING</a:t>
            </a:r>
          </a:p>
          <a:p>
            <a:pPr>
              <a:defRPr/>
            </a:pPr>
            <a:r>
              <a:rPr lang="en-US" altLang="en-US"/>
              <a:t>Slide    </a:t>
            </a:r>
            <a:fld id="{40B4A86E-7FF5-4E41-B686-281BDAD82391}" type="slidenum">
              <a:rPr lang="en-US" altLang="en-US" smtClean="0"/>
              <a:pPr>
                <a:defRPr/>
              </a:pPr>
              <a:t>‹#›</a:t>
            </a:fld>
            <a:endParaRPr lang="en-US" altLang="en-US"/>
          </a:p>
        </p:txBody>
      </p:sp>
      <p:sp>
        <p:nvSpPr>
          <p:cNvPr id="4103" name="TextBox 1">
            <a:extLst>
              <a:ext uri="{FF2B5EF4-FFF2-40B4-BE49-F238E27FC236}">
                <a16:creationId xmlns:a16="http://schemas.microsoft.com/office/drawing/2014/main" id="{EBAAA931-EF80-40A9-AF3E-1DED7CE7238C}"/>
              </a:ext>
            </a:extLst>
          </p:cNvPr>
          <p:cNvSpPr txBox="1">
            <a:spLocks noChangeArrowheads="1"/>
          </p:cNvSpPr>
          <p:nvPr/>
        </p:nvSpPr>
        <p:spPr bwMode="auto">
          <a:xfrm>
            <a:off x="3962400" y="695325"/>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0">
                <a:solidFill>
                  <a:schemeClr val="tx1"/>
                </a:solidFill>
                <a:latin typeface="Arial" panose="020B0604020202020204" pitchFamily="34" charset="0"/>
                <a:ea typeface="ＭＳ Ｐゴシック" panose="020B0600070205080204" pitchFamily="34" charset="-128"/>
              </a:defRPr>
            </a:lvl1pPr>
            <a:lvl2pPr marL="742950" indent="-285750">
              <a:defRPr sz="8000">
                <a:solidFill>
                  <a:schemeClr val="tx1"/>
                </a:solidFill>
                <a:latin typeface="Arial" panose="020B0604020202020204" pitchFamily="34" charset="0"/>
                <a:ea typeface="ＭＳ Ｐゴシック" panose="020B0600070205080204" pitchFamily="34" charset="-128"/>
              </a:defRPr>
            </a:lvl2pPr>
            <a:lvl3pPr marL="1143000" indent="-228600">
              <a:defRPr sz="8000">
                <a:solidFill>
                  <a:schemeClr val="tx1"/>
                </a:solidFill>
                <a:latin typeface="Arial" panose="020B0604020202020204" pitchFamily="34" charset="0"/>
                <a:ea typeface="ＭＳ Ｐゴシック" panose="020B0600070205080204" pitchFamily="34" charset="-128"/>
              </a:defRPr>
            </a:lvl3pPr>
            <a:lvl4pPr marL="1600200" indent="-228600">
              <a:defRPr sz="8000">
                <a:solidFill>
                  <a:schemeClr val="tx1"/>
                </a:solidFill>
                <a:latin typeface="Arial" panose="020B0604020202020204" pitchFamily="34" charset="0"/>
                <a:ea typeface="ＭＳ Ｐゴシック" panose="020B0600070205080204" pitchFamily="34" charset="-128"/>
              </a:defRPr>
            </a:lvl4pPr>
            <a:lvl5pPr marL="2057400" indent="-228600">
              <a:defRPr sz="8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400"/>
              <a:t>PARENT SURVEY AND DFP</a:t>
            </a:r>
          </a:p>
          <a:p>
            <a:pPr algn="ctr">
              <a:defRPr/>
            </a:pPr>
            <a:r>
              <a:rPr lang="en-US" altLang="en-US" sz="1400"/>
              <a:t>Handout</a:t>
            </a:r>
          </a:p>
        </p:txBody>
      </p:sp>
      <p:sp>
        <p:nvSpPr>
          <p:cNvPr id="4104" name="TextBox 2">
            <a:extLst>
              <a:ext uri="{FF2B5EF4-FFF2-40B4-BE49-F238E27FC236}">
                <a16:creationId xmlns:a16="http://schemas.microsoft.com/office/drawing/2014/main" id="{7C25BA97-C73D-4234-883B-7034043F9935}"/>
              </a:ext>
            </a:extLst>
          </p:cNvPr>
          <p:cNvSpPr txBox="1">
            <a:spLocks noChangeArrowheads="1"/>
          </p:cNvSpPr>
          <p:nvPr/>
        </p:nvSpPr>
        <p:spPr bwMode="auto">
          <a:xfrm>
            <a:off x="974725" y="4132263"/>
            <a:ext cx="3459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0">
                <a:solidFill>
                  <a:schemeClr val="tx1"/>
                </a:solidFill>
                <a:latin typeface="Arial" panose="020B0604020202020204" pitchFamily="34" charset="0"/>
                <a:ea typeface="ＭＳ Ｐゴシック" panose="020B0600070205080204" pitchFamily="34" charset="-128"/>
              </a:defRPr>
            </a:lvl1pPr>
            <a:lvl2pPr marL="742950" indent="-285750">
              <a:defRPr sz="8000">
                <a:solidFill>
                  <a:schemeClr val="tx1"/>
                </a:solidFill>
                <a:latin typeface="Arial" panose="020B0604020202020204" pitchFamily="34" charset="0"/>
                <a:ea typeface="ＭＳ Ｐゴシック" panose="020B0600070205080204" pitchFamily="34" charset="-128"/>
              </a:defRPr>
            </a:lvl2pPr>
            <a:lvl3pPr marL="1143000" indent="-228600">
              <a:defRPr sz="8000">
                <a:solidFill>
                  <a:schemeClr val="tx1"/>
                </a:solidFill>
                <a:latin typeface="Arial" panose="020B0604020202020204" pitchFamily="34" charset="0"/>
                <a:ea typeface="ＭＳ Ｐゴシック" panose="020B0600070205080204" pitchFamily="34" charset="-128"/>
              </a:defRPr>
            </a:lvl3pPr>
            <a:lvl4pPr marL="1600200" indent="-228600">
              <a:defRPr sz="8000">
                <a:solidFill>
                  <a:schemeClr val="tx1"/>
                </a:solidFill>
                <a:latin typeface="Arial" panose="020B0604020202020204" pitchFamily="34" charset="0"/>
                <a:ea typeface="ＭＳ Ｐゴシック" panose="020B0600070205080204" pitchFamily="34" charset="-128"/>
              </a:defRPr>
            </a:lvl4pPr>
            <a:lvl5pPr marL="2057400" indent="-228600">
              <a:defRPr sz="8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400" dirty="0"/>
              <a:t>PRESENTER NOTES:</a:t>
            </a:r>
          </a:p>
        </p:txBody>
      </p:sp>
      <p:sp>
        <p:nvSpPr>
          <p:cNvPr id="4105" name="TextBox 1">
            <a:extLst>
              <a:ext uri="{FF2B5EF4-FFF2-40B4-BE49-F238E27FC236}">
                <a16:creationId xmlns:a16="http://schemas.microsoft.com/office/drawing/2014/main" id="{30C37672-36A2-4333-89C6-147DF9335965}"/>
              </a:ext>
            </a:extLst>
          </p:cNvPr>
          <p:cNvSpPr txBox="1">
            <a:spLocks noChangeArrowheads="1"/>
          </p:cNvSpPr>
          <p:nvPr/>
        </p:nvSpPr>
        <p:spPr bwMode="auto">
          <a:xfrm>
            <a:off x="252413" y="728663"/>
            <a:ext cx="3001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0">
                <a:solidFill>
                  <a:schemeClr val="tx1"/>
                </a:solidFill>
                <a:latin typeface="Arial" panose="020B0604020202020204" pitchFamily="34" charset="0"/>
                <a:ea typeface="ＭＳ Ｐゴシック" panose="020B0600070205080204" pitchFamily="34" charset="-128"/>
              </a:defRPr>
            </a:lvl1pPr>
            <a:lvl2pPr marL="742950" indent="-285750">
              <a:defRPr sz="8000">
                <a:solidFill>
                  <a:schemeClr val="tx1"/>
                </a:solidFill>
                <a:latin typeface="Arial" panose="020B0604020202020204" pitchFamily="34" charset="0"/>
                <a:ea typeface="ＭＳ Ｐゴシック" panose="020B0600070205080204" pitchFamily="34" charset="-128"/>
              </a:defRPr>
            </a:lvl2pPr>
            <a:lvl3pPr marL="1143000" indent="-228600">
              <a:defRPr sz="8000">
                <a:solidFill>
                  <a:schemeClr val="tx1"/>
                </a:solidFill>
                <a:latin typeface="Arial" panose="020B0604020202020204" pitchFamily="34" charset="0"/>
                <a:ea typeface="ＭＳ Ｐゴシック" panose="020B0600070205080204" pitchFamily="34" charset="-128"/>
              </a:defRPr>
            </a:lvl3pPr>
            <a:lvl4pPr marL="1600200" indent="-228600">
              <a:defRPr sz="8000">
                <a:solidFill>
                  <a:schemeClr val="tx1"/>
                </a:solidFill>
                <a:latin typeface="Arial" panose="020B0604020202020204" pitchFamily="34" charset="0"/>
                <a:ea typeface="ＭＳ Ｐゴシック" panose="020B0600070205080204" pitchFamily="34" charset="-128"/>
              </a:defRPr>
            </a:lvl4pPr>
            <a:lvl5pPr marL="2057400" indent="-228600">
              <a:defRPr sz="8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400" dirty="0"/>
              <a:t>DESIRED RESULTS TRAINING</a:t>
            </a:r>
          </a:p>
          <a:p>
            <a:pPr>
              <a:defRPr/>
            </a:pPr>
            <a:r>
              <a:rPr lang="en-US" altLang="en-US" sz="1400" dirty="0"/>
              <a:t>                 Slide</a:t>
            </a: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107" charset="-128"/>
        <a:cs typeface="Arial" pitchFamily="34" charset="0"/>
      </a:defRPr>
    </a:lvl1pPr>
    <a:lvl2pPr marL="742950" indent="-28575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ＭＳ Ｐゴシック"/>
      </a:defRPr>
    </a:lvl2pPr>
    <a:lvl3pPr marL="11430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ＭＳ Ｐゴシック"/>
      </a:defRPr>
    </a:lvl3pPr>
    <a:lvl4pPr marL="16002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ＭＳ Ｐゴシック"/>
      </a:defRPr>
    </a:lvl4pPr>
    <a:lvl5pPr marL="20574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5.emf"/></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24.png"/></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image" Target="../media/image29.png"/></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a:extLst>
              <a:ext uri="{FF2B5EF4-FFF2-40B4-BE49-F238E27FC236}">
                <a16:creationId xmlns:a16="http://schemas.microsoft.com/office/drawing/2014/main" id="{D0B23FD2-1815-4F3F-B095-01A89310C5C9}"/>
              </a:ext>
            </a:extLst>
          </p:cNvPr>
          <p:cNvSpPr>
            <a:spLocks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a:spcBef>
                <a:spcPct val="0"/>
              </a:spcBef>
            </a:pPr>
            <a:endParaRPr lang="en-US" altLang="en-US" sz="8000"/>
          </a:p>
        </p:txBody>
      </p:sp>
      <p:sp>
        <p:nvSpPr>
          <p:cNvPr id="34818" name="Rectangle 4">
            <a:extLst>
              <a:ext uri="{FF2B5EF4-FFF2-40B4-BE49-F238E27FC236}">
                <a16:creationId xmlns:a16="http://schemas.microsoft.com/office/drawing/2014/main" id="{67D75119-48DD-4B25-AD3E-B85264B15B42}"/>
              </a:ext>
            </a:extLst>
          </p:cNvPr>
          <p:cNvSpPr>
            <a:spLocks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a:spcBef>
                <a:spcPct val="0"/>
              </a:spcBef>
            </a:pPr>
            <a:endParaRPr lang="en-US" altLang="en-US" sz="8000"/>
          </a:p>
        </p:txBody>
      </p:sp>
      <p:sp>
        <p:nvSpPr>
          <p:cNvPr id="34819" name="Rectangle 5">
            <a:extLst>
              <a:ext uri="{FF2B5EF4-FFF2-40B4-BE49-F238E27FC236}">
                <a16:creationId xmlns:a16="http://schemas.microsoft.com/office/drawing/2014/main" id="{4285A294-29E7-432F-ADA7-D416F8D391C2}"/>
              </a:ext>
            </a:extLst>
          </p:cNvPr>
          <p:cNvSpPr>
            <a:spLocks noGrp="1" noRot="1" noChangeAspect="1" noChangeArrowheads="1" noTextEdit="1"/>
          </p:cNvSpPr>
          <p:nvPr>
            <p:ph type="sldImg"/>
          </p:nvPr>
        </p:nvSpPr>
        <p:spPr>
          <a:xfrm>
            <a:off x="609600" y="1196975"/>
            <a:ext cx="3224213" cy="2417763"/>
          </a:xfrm>
          <a:solidFill>
            <a:srgbClr val="FFFFFF"/>
          </a:solidFill>
          <a:ln w="12700" cap="flat"/>
        </p:spPr>
      </p:sp>
      <p:sp>
        <p:nvSpPr>
          <p:cNvPr id="34820" name="Rectangle 6">
            <a:extLst>
              <a:ext uri="{FF2B5EF4-FFF2-40B4-BE49-F238E27FC236}">
                <a16:creationId xmlns:a16="http://schemas.microsoft.com/office/drawing/2014/main" id="{1C5654EC-8F6D-4493-9181-DB4355E690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54" tIns="46988" rIns="95654" bIns="46988"/>
          <a:lstStyle/>
          <a:p>
            <a:pPr eaLnBrk="1" hangingPunct="1">
              <a:spcBef>
                <a:spcPct val="0"/>
              </a:spcBef>
            </a:pPr>
            <a:r>
              <a:rPr lang="en-US" altLang="en-US" sz="1600">
                <a:ea typeface="ＭＳ Ｐゴシック" panose="020B0600070205080204" pitchFamily="34" charset="-128"/>
              </a:rPr>
              <a:t>In this session, participants will learn about the Parent Survey form. They will also learn how to group the data from the surveys in a summary.</a:t>
            </a:r>
            <a:r>
              <a:rPr lang="en-US" altLang="en-US" sz="1600">
                <a:latin typeface="Times" panose="02020603050405020304" pitchFamily="18" charset="0"/>
                <a:ea typeface="ＭＳ Ｐゴシック" panose="020B0600070205080204" pitchFamily="34" charset="-128"/>
              </a:rPr>
              <a:t>  </a:t>
            </a:r>
          </a:p>
        </p:txBody>
      </p:sp>
      <p:sp>
        <p:nvSpPr>
          <p:cNvPr id="34821" name="Slide Number Placeholder 1">
            <a:extLst>
              <a:ext uri="{FF2B5EF4-FFF2-40B4-BE49-F238E27FC236}">
                <a16:creationId xmlns:a16="http://schemas.microsoft.com/office/drawing/2014/main" id="{5A6C12C0-0806-4B01-83C5-835B6C561A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D7C874A6-BEEB-43D5-839F-32014707102F}" type="slidenum">
              <a:rPr lang="en-US" altLang="en-US" sz="1300" smtClean="0">
                <a:latin typeface="Times" panose="02020603050405020304" pitchFamily="18" charset="0"/>
              </a:rPr>
              <a:pPr>
                <a:spcBef>
                  <a:spcPct val="0"/>
                </a:spcBef>
              </a:pPr>
              <a:t>1</a:t>
            </a:fld>
            <a:endParaRPr lang="en-US" altLang="en-US" sz="1300">
              <a:latin typeface="Times"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7DAD6750-EC8C-42C5-8525-FD42F3347ACA}"/>
              </a:ext>
            </a:extLst>
          </p:cNvPr>
          <p:cNvSpPr>
            <a:spLocks noGrp="1" noRot="1" noChangeAspect="1" noChangeArrowheads="1" noTextEdit="1"/>
          </p:cNvSpPr>
          <p:nvPr>
            <p:ph type="sldImg"/>
          </p:nvPr>
        </p:nvSpPr>
        <p:spPr>
          <a:solidFill>
            <a:srgbClr val="FFFFFF"/>
          </a:solidFill>
          <a:ln/>
        </p:spPr>
      </p:sp>
      <p:sp>
        <p:nvSpPr>
          <p:cNvPr id="53250" name="Rectangle 3">
            <a:extLst>
              <a:ext uri="{FF2B5EF4-FFF2-40B4-BE49-F238E27FC236}">
                <a16:creationId xmlns:a16="http://schemas.microsoft.com/office/drawing/2014/main" id="{D149FDDF-9877-42F3-B2B1-08DF985570C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buFontTx/>
              <a:buChar char="•"/>
            </a:pPr>
            <a:r>
              <a:rPr lang="en-US" altLang="en-US" sz="1600">
                <a:ea typeface="ＭＳ Ｐゴシック" panose="020B0600070205080204" pitchFamily="34" charset="-128"/>
              </a:rPr>
              <a:t>The Parent Survey Group Data Summary Excel file is structured much like the DRDP (2015) Group Data Summary file.</a:t>
            </a:r>
          </a:p>
          <a:p>
            <a:pPr marL="285750" indent="-285750" eaLnBrk="1" hangingPunct="1">
              <a:buFontTx/>
              <a:buChar char="•"/>
            </a:pPr>
            <a:r>
              <a:rPr lang="en-US" altLang="en-US" sz="1600">
                <a:ea typeface="ＭＳ Ｐゴシック" panose="020B0600070205080204" pitchFamily="34" charset="-128"/>
              </a:rPr>
              <a:t>It provides numbers and percentages for the possible response options.  </a:t>
            </a:r>
          </a:p>
          <a:p>
            <a:pPr marL="285750" indent="-285750" eaLnBrk="1" hangingPunct="1">
              <a:buFontTx/>
              <a:buChar char="•"/>
            </a:pPr>
            <a:r>
              <a:rPr lang="en-US" altLang="en-US" sz="1600">
                <a:ea typeface="ＭＳ Ｐゴシック" panose="020B0600070205080204" pitchFamily="34" charset="-128"/>
              </a:rPr>
              <a:t>There are two (2) worksheets - the Input Data sheet and the Overview sheet.</a:t>
            </a:r>
          </a:p>
        </p:txBody>
      </p:sp>
      <p:sp>
        <p:nvSpPr>
          <p:cNvPr id="53251" name="Slide Number Placeholder 1">
            <a:extLst>
              <a:ext uri="{FF2B5EF4-FFF2-40B4-BE49-F238E27FC236}">
                <a16:creationId xmlns:a16="http://schemas.microsoft.com/office/drawing/2014/main" id="{7358888D-792E-4917-BD26-DB5BBE29B0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F057BFB3-72DE-4D17-B25A-25339EA91F8F}" type="slidenum">
              <a:rPr lang="en-US" altLang="en-US" sz="1300" smtClean="0">
                <a:latin typeface="Times" panose="02020603050405020304" pitchFamily="18" charset="0"/>
              </a:rPr>
              <a:pPr>
                <a:spcBef>
                  <a:spcPct val="0"/>
                </a:spcBef>
              </a:pPr>
              <a:t>10</a:t>
            </a:fld>
            <a:endParaRPr lang="en-US" altLang="en-US" sz="1300">
              <a:latin typeface="Times"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4A3457CB-4BD1-4575-AE97-33AA93D06BC7}"/>
              </a:ext>
            </a:extLst>
          </p:cNvPr>
          <p:cNvSpPr>
            <a:spLocks noGrp="1" noRot="1" noChangeAspect="1" noChangeArrowheads="1" noTextEdit="1"/>
          </p:cNvSpPr>
          <p:nvPr>
            <p:ph type="sldImg"/>
          </p:nvPr>
        </p:nvSpPr>
        <p:spPr>
          <a:solidFill>
            <a:srgbClr val="FFFFFF"/>
          </a:solidFill>
          <a:ln/>
        </p:spPr>
      </p:sp>
      <p:sp>
        <p:nvSpPr>
          <p:cNvPr id="55298" name="Rectangle 3">
            <a:extLst>
              <a:ext uri="{FF2B5EF4-FFF2-40B4-BE49-F238E27FC236}">
                <a16:creationId xmlns:a16="http://schemas.microsoft.com/office/drawing/2014/main" id="{ADA67289-9DDE-4252-91E4-11D88F9066F0}"/>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buFontTx/>
              <a:buChar char="•"/>
            </a:pPr>
            <a:r>
              <a:rPr lang="en-US" altLang="en-US" sz="1600">
                <a:ea typeface="ＭＳ Ｐゴシック" panose="020B0600070205080204" pitchFamily="34" charset="-128"/>
              </a:rPr>
              <a:t>There is also a Parent Survey Group Data Summary Tally Sheet for calculating parents’ responses by hand. </a:t>
            </a:r>
          </a:p>
          <a:p>
            <a:pPr marL="285750" indent="-285750" eaLnBrk="1" hangingPunct="1">
              <a:buFontTx/>
              <a:buChar char="•"/>
            </a:pPr>
            <a:r>
              <a:rPr lang="en-US" altLang="en-US" sz="1600">
                <a:ea typeface="ＭＳ Ｐゴシック" panose="020B0600070205080204" pitchFamily="34" charset="-128"/>
              </a:rPr>
              <a:t>After the Parent Survey Group Data Summary is complete, the next step is to analyze the data.</a:t>
            </a:r>
          </a:p>
        </p:txBody>
      </p:sp>
      <p:sp>
        <p:nvSpPr>
          <p:cNvPr id="55299" name="Slide Number Placeholder 1">
            <a:extLst>
              <a:ext uri="{FF2B5EF4-FFF2-40B4-BE49-F238E27FC236}">
                <a16:creationId xmlns:a16="http://schemas.microsoft.com/office/drawing/2014/main" id="{1D7DF39E-AEFE-47A6-9601-8CD1EF803D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41946858-33BD-4715-8207-9DDD1F4D1CA2}" type="slidenum">
              <a:rPr lang="en-US" altLang="en-US" sz="1300" smtClean="0">
                <a:latin typeface="Times" panose="02020603050405020304" pitchFamily="18" charset="0"/>
              </a:rPr>
              <a:pPr>
                <a:spcBef>
                  <a:spcPct val="0"/>
                </a:spcBef>
              </a:pPr>
              <a:t>11</a:t>
            </a:fld>
            <a:endParaRPr lang="en-US" altLang="en-US" sz="1300">
              <a:latin typeface="Times"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BFF940A9-1B55-4457-A144-766201CD4CCB}"/>
              </a:ext>
            </a:extLst>
          </p:cNvPr>
          <p:cNvSpPr>
            <a:spLocks noGrp="1" noRot="1" noChangeAspect="1" noChangeArrowheads="1" noTextEdit="1"/>
          </p:cNvSpPr>
          <p:nvPr>
            <p:ph type="sldImg"/>
          </p:nvPr>
        </p:nvSpPr>
        <p:spPr>
          <a:ln/>
        </p:spPr>
      </p:sp>
      <p:sp>
        <p:nvSpPr>
          <p:cNvPr id="57346" name="Notes Placeholder 2">
            <a:extLst>
              <a:ext uri="{FF2B5EF4-FFF2-40B4-BE49-F238E27FC236}">
                <a16:creationId xmlns:a16="http://schemas.microsoft.com/office/drawing/2014/main" id="{1E7C3BAF-03E9-48D5-8348-4EEEDAC9EE5E}"/>
              </a:ext>
            </a:extLst>
          </p:cNvPr>
          <p:cNvSpPr>
            <a:spLocks noGrp="1"/>
          </p:cNvSpPr>
          <p:nvPr>
            <p:ph type="body" idx="1"/>
          </p:nvPr>
        </p:nvSpPr>
        <p:spPr>
          <a:xfrm>
            <a:off x="906463" y="4419600"/>
            <a:ext cx="5799137" cy="4724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dirty="0">
                <a:ea typeface="ＭＳ Ｐゴシック" panose="020B0600070205080204" pitchFamily="34" charset="-128"/>
              </a:rPr>
              <a:t>See Activity Sheet  - Parent Survey Returns</a:t>
            </a:r>
          </a:p>
          <a:p>
            <a:pPr eaLnBrk="1" hangingPunct="1">
              <a:spcBef>
                <a:spcPct val="0"/>
              </a:spcBef>
              <a:defRPr/>
            </a:pPr>
            <a:r>
              <a:rPr lang="en-US" altLang="en-US" dirty="0">
                <a:ea typeface="ＭＳ Ｐゴシック" panose="020B0600070205080204" pitchFamily="34" charset="-128"/>
              </a:rPr>
              <a:t>The Parent Survey is distributed to find out how they are feeling about our program. The data is then gathered to inform the Summary of Findings.</a:t>
            </a:r>
          </a:p>
          <a:p>
            <a:pPr eaLnBrk="1" hangingPunct="1">
              <a:spcBef>
                <a:spcPct val="0"/>
              </a:spcBef>
              <a:defRPr/>
            </a:pPr>
            <a:endParaRPr lang="en-US" altLang="en-US" sz="1000" dirty="0">
              <a:ea typeface="ＭＳ Ｐゴシック" panose="020B0600070205080204" pitchFamily="34" charset="-128"/>
            </a:endParaRPr>
          </a:p>
          <a:p>
            <a:pPr eaLnBrk="1" hangingPunct="1">
              <a:spcBef>
                <a:spcPct val="0"/>
              </a:spcBef>
              <a:defRPr/>
            </a:pPr>
            <a:r>
              <a:rPr lang="en-US" altLang="en-US" dirty="0">
                <a:ea typeface="ＭＳ Ｐゴシック" panose="020B0600070205080204" pitchFamily="34" charset="-128"/>
              </a:rPr>
              <a:t>Trainer note: Before revealing bullet 3, tell participants there will be a contest and they should consider how this contest may pertain to collecting parent surveys. Tell participants to raise their hand if they have what you are looking for, and they will receive a reward. Give each person who raises their hand a piece of candy. </a:t>
            </a:r>
          </a:p>
          <a:p>
            <a:pPr eaLnBrk="1" hangingPunct="1">
              <a:spcBef>
                <a:spcPct val="0"/>
              </a:spcBef>
              <a:defRPr/>
            </a:pPr>
            <a:endParaRPr lang="en-US" altLang="en-US" dirty="0">
              <a:ea typeface="ＭＳ Ｐゴシック" panose="020B0600070205080204" pitchFamily="34" charset="-128"/>
            </a:endParaRPr>
          </a:p>
          <a:p>
            <a:pPr marL="228600" indent="-228600" eaLnBrk="1" hangingPunct="1">
              <a:spcBef>
                <a:spcPct val="0"/>
              </a:spcBef>
              <a:buFont typeface="+mj-lt"/>
              <a:buAutoNum type="arabicPeriod"/>
              <a:defRPr/>
            </a:pPr>
            <a:r>
              <a:rPr lang="en-US" altLang="en-US" dirty="0">
                <a:ea typeface="ＭＳ Ｐゴシック" panose="020B0600070205080204" pitchFamily="34" charset="-128"/>
              </a:rPr>
              <a:t>Who </a:t>
            </a:r>
            <a:r>
              <a:rPr lang="en-US" altLang="en-US" i="1" u="sng" dirty="0">
                <a:ea typeface="ＭＳ Ｐゴシック" panose="020B0600070205080204" pitchFamily="34" charset="-128"/>
              </a:rPr>
              <a:t>received</a:t>
            </a:r>
            <a:r>
              <a:rPr lang="en-US" altLang="en-US" dirty="0">
                <a:ea typeface="ＭＳ Ｐゴシック" panose="020B0600070205080204" pitchFamily="34" charset="-128"/>
              </a:rPr>
              <a:t> a warm hug from a loved one this morning? Raise your hand. </a:t>
            </a:r>
          </a:p>
          <a:p>
            <a:pPr marL="228600" indent="-228600" eaLnBrk="1" hangingPunct="1">
              <a:spcBef>
                <a:spcPct val="0"/>
              </a:spcBef>
              <a:buFont typeface="+mj-lt"/>
              <a:buAutoNum type="arabicPeriod"/>
              <a:defRPr/>
            </a:pPr>
            <a:r>
              <a:rPr lang="en-US" altLang="en-US" dirty="0">
                <a:ea typeface="ＭＳ Ｐゴシック" panose="020B0600070205080204" pitchFamily="34" charset="-128"/>
              </a:rPr>
              <a:t>Who has parents who </a:t>
            </a:r>
            <a:r>
              <a:rPr lang="en-US" altLang="en-US" i="1" u="sng" dirty="0">
                <a:ea typeface="ＭＳ Ｐゴシック" panose="020B0600070205080204" pitchFamily="34" charset="-128"/>
              </a:rPr>
              <a:t>always</a:t>
            </a:r>
            <a:r>
              <a:rPr lang="en-US" altLang="en-US" dirty="0">
                <a:ea typeface="ＭＳ Ｐゴシック" panose="020B0600070205080204" pitchFamily="34" charset="-128"/>
              </a:rPr>
              <a:t> attended their school events? Raise your hand. </a:t>
            </a:r>
          </a:p>
          <a:p>
            <a:pPr marL="228600" indent="-228600" eaLnBrk="1" hangingPunct="1">
              <a:spcBef>
                <a:spcPct val="0"/>
              </a:spcBef>
              <a:buFont typeface="+mj-lt"/>
              <a:buAutoNum type="arabicPeriod"/>
              <a:defRPr/>
            </a:pPr>
            <a:r>
              <a:rPr lang="en-US" altLang="en-US" dirty="0">
                <a:ea typeface="ＭＳ Ｐゴシック" panose="020B0600070205080204" pitchFamily="34" charset="-128"/>
              </a:rPr>
              <a:t>Who has had a surprise party thrown for them? Raise your hand. </a:t>
            </a:r>
          </a:p>
          <a:p>
            <a:pPr eaLnBrk="1" hangingPunct="1">
              <a:spcBef>
                <a:spcPct val="0"/>
              </a:spcBef>
              <a:buFontTx/>
              <a:buAutoNum type="arabicPeriod"/>
              <a:defRPr/>
            </a:pPr>
            <a:endParaRPr lang="en-US" altLang="en-US" dirty="0">
              <a:ea typeface="ＭＳ Ｐゴシック" panose="020B0600070205080204" pitchFamily="34" charset="-128"/>
            </a:endParaRPr>
          </a:p>
          <a:p>
            <a:pPr marL="171450" indent="-171450" eaLnBrk="1" hangingPunct="1">
              <a:spcBef>
                <a:spcPct val="0"/>
              </a:spcBef>
              <a:buFont typeface="Arial" panose="020B0604020202020204" pitchFamily="34" charset="0"/>
              <a:buChar char="•"/>
              <a:defRPr/>
            </a:pPr>
            <a:r>
              <a:rPr lang="en-US" altLang="en-US" dirty="0">
                <a:ea typeface="ＭＳ Ｐゴシック" panose="020B0600070205080204" pitchFamily="34" charset="-128"/>
              </a:rPr>
              <a:t>Pause after the second question and ask a few of the participants that did not receive a piece of candy how they are feeling. </a:t>
            </a:r>
          </a:p>
          <a:p>
            <a:pPr marL="171450" indent="-171450" eaLnBrk="1" hangingPunct="1">
              <a:spcBef>
                <a:spcPct val="0"/>
              </a:spcBef>
              <a:buFont typeface="Arial" panose="020B0604020202020204" pitchFamily="34" charset="0"/>
              <a:buChar char="•"/>
              <a:defRPr/>
            </a:pPr>
            <a:r>
              <a:rPr lang="en-US" altLang="en-US" dirty="0">
                <a:ea typeface="ＭＳ Ｐゴシック" panose="020B0600070205080204" pitchFamily="34" charset="-128"/>
              </a:rPr>
              <a:t>When you have completed the activity ask participants what they think this activity may have to do with collecting Parent Surveys? Give everyone a piece of candy and reveal the last bullet. Share that children do not have control over their families and should not be punished for their actions. </a:t>
            </a:r>
          </a:p>
          <a:p>
            <a:pPr marL="171450" indent="-171450" eaLnBrk="1" hangingPunct="1">
              <a:buFont typeface="Arial" panose="020B0604020202020204" pitchFamily="34" charset="0"/>
              <a:buChar char="•"/>
              <a:defRPr/>
            </a:pPr>
            <a:r>
              <a:rPr lang="en-US" altLang="en-US" dirty="0">
                <a:ea typeface="ＭＳ Ｐゴシック" panose="020B0600070205080204" pitchFamily="34" charset="-128"/>
              </a:rPr>
              <a:t>Remind them that their strategies should NOT include punishing children, e.g., child gets a sticker if the survey is returned, child gets a prize if the survey is returned, etc.</a:t>
            </a:r>
          </a:p>
          <a:p>
            <a:pPr marL="171450" indent="-171450" eaLnBrk="1" hangingPunct="1">
              <a:spcBef>
                <a:spcPct val="0"/>
              </a:spcBef>
              <a:buFont typeface="Arial" panose="020B0604020202020204" pitchFamily="34" charset="0"/>
              <a:buChar char="•"/>
              <a:defRPr/>
            </a:pPr>
            <a:r>
              <a:rPr lang="en-US" altLang="en-US" dirty="0">
                <a:ea typeface="ＭＳ Ｐゴシック" panose="020B0600070205080204" pitchFamily="34" charset="-128"/>
              </a:rPr>
              <a:t>Having a positive relationship with parents will increase the odds of your getting a survey back.</a:t>
            </a:r>
          </a:p>
        </p:txBody>
      </p:sp>
      <p:sp>
        <p:nvSpPr>
          <p:cNvPr id="57347" name="Slide Number Placeholder 3">
            <a:extLst>
              <a:ext uri="{FF2B5EF4-FFF2-40B4-BE49-F238E27FC236}">
                <a16:creationId xmlns:a16="http://schemas.microsoft.com/office/drawing/2014/main" id="{1BFFB2AB-257D-4FDD-8F4D-1C623708B3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pPr>
            <a:fld id="{4FC44D62-B07E-496C-9CC5-AF0F4873C080}" type="slidenum">
              <a:rPr lang="en-US" altLang="en-US" sz="1300" smtClean="0">
                <a:latin typeface="Times" panose="02020603050405020304" pitchFamily="18" charset="0"/>
              </a:rPr>
              <a:pPr eaLnBrk="1" hangingPunct="1">
                <a:spcBef>
                  <a:spcPct val="0"/>
                </a:spcBef>
              </a:pPr>
              <a:t>12</a:t>
            </a:fld>
            <a:endParaRPr lang="en-US" altLang="en-US" sz="1300">
              <a:latin typeface="Times"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CBCE9CEA-A9A4-4821-AB5F-540A94F56EE8}"/>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80DE2C52-CBA7-4FC4-B025-7D04228952FA}"/>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tLang="en-US" sz="1400" dirty="0">
                <a:ea typeface="ＭＳ Ｐゴシック" panose="020B0600070205080204" pitchFamily="34" charset="-128"/>
              </a:rPr>
              <a:t>Trainer note: Depending on the size of your group this can be a table or elbow partner activity. </a:t>
            </a:r>
          </a:p>
          <a:p>
            <a:pPr marL="171450" indent="-171450" eaLnBrk="1" hangingPunct="1">
              <a:buFont typeface="Arial" panose="020B0604020202020204" pitchFamily="34" charset="0"/>
              <a:buChar char="•"/>
              <a:defRPr/>
            </a:pPr>
            <a:r>
              <a:rPr lang="en-US" altLang="en-US" sz="1400" dirty="0">
                <a:ea typeface="ＭＳ Ｐゴシック" panose="020B0600070205080204" pitchFamily="34" charset="-128"/>
              </a:rPr>
              <a:t>Provide participants with 3 x 5 index cards. Write one idea per card. </a:t>
            </a:r>
          </a:p>
          <a:p>
            <a:pPr marL="171450" indent="-171450" eaLnBrk="1" hangingPunct="1">
              <a:buFont typeface="Arial" panose="020B0604020202020204" pitchFamily="34" charset="0"/>
              <a:buChar char="•"/>
              <a:defRPr/>
            </a:pPr>
            <a:r>
              <a:rPr lang="en-US" altLang="en-US" sz="1400" dirty="0">
                <a:ea typeface="ＭＳ Ｐゴシック" panose="020B0600070205080204" pitchFamily="34" charset="-128"/>
              </a:rPr>
              <a:t>Give time for participants to share out their top three. </a:t>
            </a:r>
          </a:p>
          <a:p>
            <a:pPr marL="171450" indent="-171450" eaLnBrk="1" hangingPunct="1">
              <a:buFont typeface="Arial" panose="020B0604020202020204" pitchFamily="34" charset="0"/>
              <a:buChar char="•"/>
              <a:defRPr/>
            </a:pPr>
            <a:r>
              <a:rPr lang="en-US" altLang="en-US" sz="1400" b="1" dirty="0">
                <a:ea typeface="ＭＳ Ｐゴシック" panose="020B0600070205080204" pitchFamily="34" charset="-128"/>
              </a:rPr>
              <a:t>Slide introduction:</a:t>
            </a:r>
            <a:r>
              <a:rPr lang="en-US" altLang="en-US" sz="1400" dirty="0">
                <a:ea typeface="ＭＳ Ｐゴシック" panose="020B0600070205080204" pitchFamily="34" charset="-128"/>
              </a:rPr>
              <a:t> “Getting Parent Surveys returned can be tricky, but I also know the answer is typically in the room! Now we are going to work smarter, not harder, and take this opportunity to share some of our most successful strategies for collecting Parent  Surveys.”</a:t>
            </a:r>
          </a:p>
          <a:p>
            <a:pPr marL="171450" indent="-171450" eaLnBrk="1" hangingPunct="1">
              <a:buFont typeface="Arial" panose="020B0604020202020204" pitchFamily="34" charset="0"/>
              <a:buChar char="•"/>
              <a:defRPr/>
            </a:pPr>
            <a:r>
              <a:rPr lang="en-US" altLang="en-US" sz="1400" dirty="0">
                <a:ea typeface="ＭＳ Ｐゴシック" panose="020B0600070205080204" pitchFamily="34" charset="-128"/>
              </a:rPr>
              <a:t> Introduce the activity (about 5 minutes for brainstorming and 5 minutes for sharing out). </a:t>
            </a:r>
          </a:p>
          <a:p>
            <a:pPr marL="171450" indent="-171450" eaLnBrk="1" hangingPunct="1">
              <a:buFont typeface="Arial" panose="020B0604020202020204" pitchFamily="34" charset="0"/>
              <a:buChar char="•"/>
              <a:defRPr/>
            </a:pPr>
            <a:r>
              <a:rPr lang="en-US" altLang="en-US" sz="1400" dirty="0">
                <a:ea typeface="ＭＳ Ｐゴシック" panose="020B0600070205080204" pitchFamily="34" charset="-128"/>
              </a:rPr>
              <a:t>Share with participants that the ideas will be collected, compiled, and posted on the Web site by the end of October. </a:t>
            </a:r>
          </a:p>
          <a:p>
            <a:pPr eaLnBrk="1" hangingPunct="1">
              <a:defRPr/>
            </a:pPr>
            <a:endParaRPr lang="en-US" altLang="en-US" sz="1400" dirty="0">
              <a:ea typeface="ＭＳ Ｐゴシック" panose="020B0600070205080204" pitchFamily="34" charset="-128"/>
            </a:endParaRPr>
          </a:p>
        </p:txBody>
      </p:sp>
      <p:sp>
        <p:nvSpPr>
          <p:cNvPr id="59395" name="Slide Number Placeholder 3">
            <a:extLst>
              <a:ext uri="{FF2B5EF4-FFF2-40B4-BE49-F238E27FC236}">
                <a16:creationId xmlns:a16="http://schemas.microsoft.com/office/drawing/2014/main" id="{8A7466D9-E979-44D6-8DB2-59C9CDE19D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pPr>
            <a:fld id="{06EE1476-A418-4299-A9AE-1A6CC38CB6BE}" type="slidenum">
              <a:rPr lang="en-US" altLang="en-US" sz="1300" smtClean="0">
                <a:latin typeface="Times" panose="02020603050405020304" pitchFamily="18" charset="0"/>
              </a:rPr>
              <a:pPr eaLnBrk="1" hangingPunct="1">
                <a:spcBef>
                  <a:spcPct val="0"/>
                </a:spcBef>
              </a:pPr>
              <a:t>13</a:t>
            </a:fld>
            <a:endParaRPr lang="en-US" altLang="en-US" sz="1300">
              <a:latin typeface="Times"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56BA0AE8-5193-499D-8A64-B7B6E6107365}"/>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3D38D27D-15D1-476E-8482-1B2129711F2D}"/>
              </a:ext>
            </a:extLst>
          </p:cNvPr>
          <p:cNvSpPr>
            <a:spLocks noGrp="1"/>
          </p:cNvSpPr>
          <p:nvPr>
            <p:ph type="body" idx="1"/>
          </p:nvPr>
        </p:nvSpPr>
        <p:spPr>
          <a:xfrm>
            <a:off x="974725" y="4560888"/>
            <a:ext cx="5578475" cy="47355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sz="1400" dirty="0">
                <a:ea typeface="ＭＳ Ｐゴシック" panose="020B0600070205080204" pitchFamily="34" charset="-128"/>
              </a:rPr>
              <a:t>Trainer note: Go through each bullet briefly that has not already been addressed by the group. </a:t>
            </a:r>
          </a:p>
          <a:p>
            <a:pPr marL="171450" indent="-171450" eaLnBrk="1" hangingPunct="1">
              <a:spcBef>
                <a:spcPct val="0"/>
              </a:spcBef>
              <a:buFont typeface="Arial" panose="020B0604020202020204" pitchFamily="34" charset="0"/>
              <a:buChar char="•"/>
              <a:defRPr/>
            </a:pPr>
            <a:r>
              <a:rPr lang="en-US" altLang="en-US" sz="1400" dirty="0">
                <a:ea typeface="ＭＳ Ｐゴシック" panose="020B0600070205080204" pitchFamily="34" charset="-128"/>
              </a:rPr>
              <a:t>To ensure family members have a clear understanding of the Parent Survey’s purpose and contents, many sites review the survey during a parent meeting and have families fill them out during or after the review. </a:t>
            </a:r>
          </a:p>
          <a:p>
            <a:pPr marL="171450" indent="-171450" eaLnBrk="1" hangingPunct="1">
              <a:spcBef>
                <a:spcPct val="0"/>
              </a:spcBef>
              <a:buFont typeface="Arial" panose="020B0604020202020204" pitchFamily="34" charset="0"/>
              <a:buChar char="•"/>
              <a:defRPr/>
            </a:pPr>
            <a:r>
              <a:rPr lang="en-US" altLang="en-US" sz="1400" i="1" dirty="0">
                <a:ea typeface="ＭＳ Ｐゴシック" panose="020B0600070205080204" pitchFamily="34" charset="-128"/>
              </a:rPr>
              <a:t>Just for the Fun of it Night </a:t>
            </a:r>
            <a:r>
              <a:rPr lang="en-US" altLang="en-US" sz="1400" dirty="0">
                <a:ea typeface="ＭＳ Ｐゴシック" panose="020B0600070205080204" pitchFamily="34" charset="-128"/>
              </a:rPr>
              <a:t>might include movie, potluck dinner, game night. Families are more apt to come out if it involves fun, family and food! </a:t>
            </a:r>
          </a:p>
          <a:p>
            <a:pPr marL="171450" indent="-171450" eaLnBrk="1" hangingPunct="1">
              <a:spcBef>
                <a:spcPct val="0"/>
              </a:spcBef>
              <a:buFont typeface="Arial" panose="020B0604020202020204" pitchFamily="34" charset="0"/>
              <a:buChar char="•"/>
              <a:defRPr/>
            </a:pPr>
            <a:r>
              <a:rPr lang="en-US" altLang="en-US" sz="1400" dirty="0">
                <a:ea typeface="ＭＳ Ｐゴシック" panose="020B0600070205080204" pitchFamily="34" charset="-128"/>
              </a:rPr>
              <a:t>See handout with other strategies.</a:t>
            </a:r>
          </a:p>
          <a:p>
            <a:pPr marL="171450" indent="-171450" eaLnBrk="1" hangingPunct="1">
              <a:spcBef>
                <a:spcPct val="0"/>
              </a:spcBef>
              <a:buFont typeface="Arial" panose="020B0604020202020204" pitchFamily="34" charset="0"/>
              <a:buChar char="•"/>
              <a:defRPr/>
            </a:pPr>
            <a:r>
              <a:rPr lang="en-US" altLang="en-US" sz="1400" dirty="0">
                <a:ea typeface="ＭＳ Ｐゴシック" panose="020B0600070205080204" pitchFamily="34" charset="-128"/>
              </a:rPr>
              <a:t>Providing a comfortable space to fill out the survey could be a treat for busy families. Provide adult size chairs, soft music, and refreshments such as coffee, tea, and muffins, or a bowl of treats.</a:t>
            </a:r>
          </a:p>
          <a:p>
            <a:pPr marL="171450" indent="-171450" eaLnBrk="1" hangingPunct="1">
              <a:spcBef>
                <a:spcPct val="0"/>
              </a:spcBef>
              <a:buFont typeface="Arial" panose="020B0604020202020204" pitchFamily="34" charset="0"/>
              <a:buChar char="•"/>
              <a:defRPr/>
            </a:pPr>
            <a:r>
              <a:rPr lang="en-US" altLang="en-US" sz="1400" i="1" dirty="0">
                <a:ea typeface="ＭＳ Ｐゴシック" panose="020B0600070205080204" pitchFamily="34" charset="-128"/>
              </a:rPr>
              <a:t>Watching My Child Grow </a:t>
            </a:r>
            <a:r>
              <a:rPr lang="en-US" altLang="en-US" sz="1400" dirty="0">
                <a:ea typeface="ＭＳ Ｐゴシック" panose="020B0600070205080204" pitchFamily="34" charset="-128"/>
              </a:rPr>
              <a:t>gives families a great overview of the Desired Results System which may encourage more understanding and support from families. </a:t>
            </a:r>
          </a:p>
          <a:p>
            <a:pPr marL="171450" indent="-171450" eaLnBrk="1" hangingPunct="1">
              <a:spcBef>
                <a:spcPct val="0"/>
              </a:spcBef>
              <a:buFont typeface="Arial" panose="020B0604020202020204" pitchFamily="34" charset="0"/>
              <a:buChar char="•"/>
              <a:defRPr/>
            </a:pPr>
            <a:r>
              <a:rPr lang="en-US" altLang="en-US" sz="1400" dirty="0">
                <a:ea typeface="ＭＳ Ｐゴシック" panose="020B0600070205080204" pitchFamily="34" charset="-128"/>
              </a:rPr>
              <a:t>Suggestion for gift: one program took a photo of each child and put it in a frame from the dollar store. </a:t>
            </a:r>
          </a:p>
          <a:p>
            <a:pPr marL="171450" indent="-171450" eaLnBrk="1" hangingPunct="1">
              <a:spcBef>
                <a:spcPct val="0"/>
              </a:spcBef>
              <a:buFont typeface="Arial" panose="020B0604020202020204" pitchFamily="34" charset="0"/>
              <a:buChar char="•"/>
              <a:defRPr/>
            </a:pPr>
            <a:r>
              <a:rPr lang="en-US" altLang="en-US" sz="1400" dirty="0">
                <a:ea typeface="ＭＳ Ｐゴシック" panose="020B0600070205080204" pitchFamily="34" charset="-128"/>
              </a:rPr>
              <a:t>Raffle prize might be donated by local stores or other community organizations.</a:t>
            </a:r>
          </a:p>
          <a:p>
            <a:pPr eaLnBrk="1" hangingPunct="1">
              <a:spcBef>
                <a:spcPct val="0"/>
              </a:spcBef>
              <a:defRPr/>
            </a:pPr>
            <a:endParaRPr lang="en-US" altLang="en-US" sz="1400" dirty="0">
              <a:ea typeface="ＭＳ Ｐゴシック" panose="020B0600070205080204" pitchFamily="34" charset="-128"/>
            </a:endParaRPr>
          </a:p>
        </p:txBody>
      </p:sp>
      <p:sp>
        <p:nvSpPr>
          <p:cNvPr id="61443" name="Slide Number Placeholder 3">
            <a:extLst>
              <a:ext uri="{FF2B5EF4-FFF2-40B4-BE49-F238E27FC236}">
                <a16:creationId xmlns:a16="http://schemas.microsoft.com/office/drawing/2014/main" id="{59B347DD-DBA0-4EEC-B8C3-CBC50BF1F8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pPr>
            <a:fld id="{2DCDCB19-88EE-479E-92B2-EB6C9A410C22}" type="slidenum">
              <a:rPr lang="en-US" altLang="en-US" sz="1300" smtClean="0">
                <a:latin typeface="Times" panose="02020603050405020304" pitchFamily="18" charset="0"/>
              </a:rPr>
              <a:pPr eaLnBrk="1" hangingPunct="1">
                <a:spcBef>
                  <a:spcPct val="0"/>
                </a:spcBef>
              </a:pPr>
              <a:t>14</a:t>
            </a:fld>
            <a:endParaRPr lang="en-US" altLang="en-US" sz="1300">
              <a:latin typeface="Times"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CE07F806-1854-44E5-947E-DB502C3A4BBD}"/>
              </a:ext>
            </a:extLst>
          </p:cNvPr>
          <p:cNvSpPr>
            <a:spLocks noGrp="1" noRot="1" noChangeAspect="1" noChangeArrowheads="1" noTextEdit="1"/>
          </p:cNvSpPr>
          <p:nvPr>
            <p:ph type="sldImg"/>
          </p:nvPr>
        </p:nvSpPr>
        <p:spPr>
          <a:solidFill>
            <a:srgbClr val="FFFFFF"/>
          </a:solidFill>
          <a:ln/>
        </p:spPr>
      </p:sp>
      <p:sp>
        <p:nvSpPr>
          <p:cNvPr id="63490" name="Rectangle 3">
            <a:extLst>
              <a:ext uri="{FF2B5EF4-FFF2-40B4-BE49-F238E27FC236}">
                <a16:creationId xmlns:a16="http://schemas.microsoft.com/office/drawing/2014/main" id="{B45F20F8-3437-4F7B-B036-D46801472DA5}"/>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tLang="en-US" sz="1600" dirty="0">
                <a:ea typeface="ＭＳ Ｐゴシック" panose="020B0600070205080204" pitchFamily="34" charset="-128"/>
              </a:rPr>
              <a:t>Activity: Completing the Parent Survey Summary of Findings and Exploring the Action Step Further</a:t>
            </a:r>
          </a:p>
          <a:p>
            <a:pPr eaLnBrk="1" hangingPunct="1">
              <a:spcBef>
                <a:spcPct val="0"/>
              </a:spcBef>
              <a:defRPr/>
            </a:pPr>
            <a:r>
              <a:rPr lang="en-US" altLang="en-US" sz="1600" dirty="0">
                <a:ea typeface="ＭＳ Ｐゴシック" panose="020B0600070205080204" pitchFamily="34" charset="-128"/>
              </a:rPr>
              <a:t>Activity (30 minutes)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After collecting the Parent Surveys, compile the data and use that data to write a Summary of Findings.  </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Find the Summary of Findings in the handouts.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Walk through the handout.</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The process is the same for each Summary of Findings completed, i.e., the DRDP and the ERS.</a:t>
            </a:r>
          </a:p>
          <a:p>
            <a:pPr eaLnBrk="1" hangingPunct="1">
              <a:defRPr/>
            </a:pPr>
            <a:endParaRPr lang="en-US" altLang="en-US" sz="1600" dirty="0">
              <a:ea typeface="ＭＳ Ｐゴシック" panose="020B0600070205080204" pitchFamily="34" charset="-128"/>
            </a:endParaRPr>
          </a:p>
        </p:txBody>
      </p:sp>
      <p:sp>
        <p:nvSpPr>
          <p:cNvPr id="63491" name="Slide Number Placeholder 1">
            <a:extLst>
              <a:ext uri="{FF2B5EF4-FFF2-40B4-BE49-F238E27FC236}">
                <a16:creationId xmlns:a16="http://schemas.microsoft.com/office/drawing/2014/main" id="{F1897E6F-659A-4AEC-A3D8-91EE4CBF11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53B95196-7A03-4908-8C62-DB9C6A5A2468}" type="slidenum">
              <a:rPr lang="en-US" altLang="en-US" sz="1300" smtClean="0">
                <a:latin typeface="Times" panose="02020603050405020304" pitchFamily="18" charset="0"/>
              </a:rPr>
              <a:pPr>
                <a:spcBef>
                  <a:spcPct val="0"/>
                </a:spcBef>
              </a:pPr>
              <a:t>15</a:t>
            </a:fld>
            <a:endParaRPr lang="en-US" altLang="en-US" sz="1300">
              <a:latin typeface="Times" panose="02020603050405020304" pitchFamily="18" charset="0"/>
            </a:endParaRPr>
          </a:p>
        </p:txBody>
      </p:sp>
      <p:pic>
        <p:nvPicPr>
          <p:cNvPr id="63492" name="Picture 1">
            <a:extLst>
              <a:ext uri="{FF2B5EF4-FFF2-40B4-BE49-F238E27FC236}">
                <a16:creationId xmlns:a16="http://schemas.microsoft.com/office/drawing/2014/main" id="{29C6A083-E43E-4B0C-A62B-CD0892700A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904038"/>
            <a:ext cx="1493838" cy="194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CA494046-3807-4622-B699-3037560DA961}"/>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9D138297-9481-46FA-950F-2B72EA6124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a:ea typeface="ＭＳ Ｐゴシック" panose="020B0600070205080204" pitchFamily="34" charset="-128"/>
              </a:rPr>
              <a:t>Be specific when writing action steps. For example, instead of sayings “Send home monthly newsletter,” try “Send home newsletter that includes a section, How to Support Children’s Growth and Development.” Using the language from the survey may be helpful. </a:t>
            </a:r>
          </a:p>
          <a:p>
            <a:pPr eaLnBrk="1" hangingPunct="1">
              <a:lnSpc>
                <a:spcPct val="90000"/>
              </a:lnSpc>
              <a:spcBef>
                <a:spcPts val="1200"/>
              </a:spcBef>
            </a:pPr>
            <a:r>
              <a:rPr lang="en-US" altLang="en-US" sz="1600">
                <a:ea typeface="ＭＳ Ｐゴシック" panose="020B0600070205080204" pitchFamily="34" charset="-128"/>
              </a:rPr>
              <a:t>Also consider if the information provided is written in parent’s home language?</a:t>
            </a:r>
          </a:p>
          <a:p>
            <a:pPr eaLnBrk="1" hangingPunct="1">
              <a:lnSpc>
                <a:spcPct val="90000"/>
              </a:lnSpc>
              <a:spcBef>
                <a:spcPts val="1200"/>
              </a:spcBef>
            </a:pPr>
            <a:r>
              <a:rPr lang="en-US" altLang="en-US" sz="1600">
                <a:ea typeface="ＭＳ Ｐゴシック" panose="020B0600070205080204" pitchFamily="34" charset="-128"/>
              </a:rPr>
              <a:t>Has the information been offered multiple ways, such as a parent night, follow up newsletter, personal note home, online video presentation, or PowerPoint with voice over?</a:t>
            </a:r>
          </a:p>
        </p:txBody>
      </p:sp>
      <p:sp>
        <p:nvSpPr>
          <p:cNvPr id="65539" name="Slide Number Placeholder 3">
            <a:extLst>
              <a:ext uri="{FF2B5EF4-FFF2-40B4-BE49-F238E27FC236}">
                <a16:creationId xmlns:a16="http://schemas.microsoft.com/office/drawing/2014/main" id="{233A3269-B39E-4802-9196-7BC390DA60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0DC83DFD-B3EE-4358-8425-3A166C874084}" type="slidenum">
              <a:rPr lang="en-US" altLang="en-US" sz="1300" smtClean="0">
                <a:latin typeface="Times" panose="02020603050405020304" pitchFamily="18" charset="0"/>
              </a:rPr>
              <a:pPr>
                <a:spcBef>
                  <a:spcPct val="0"/>
                </a:spcBef>
              </a:pPr>
              <a:t>16</a:t>
            </a:fld>
            <a:endParaRPr lang="en-US" altLang="en-US" sz="1300">
              <a:latin typeface="Times"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45041D19-A974-45F0-AAFC-5279583A090F}"/>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6F8E7806-D13C-41A8-BC91-EAC0877F7F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a:ea typeface="ＭＳ Ｐゴシック" panose="020B0600070205080204" pitchFamily="34" charset="-128"/>
              </a:rPr>
              <a:t>Give participants 10 minutes to discuss these questions at the table groups or with their elbow partner. </a:t>
            </a:r>
          </a:p>
          <a:p>
            <a:endParaRPr lang="en-US" altLang="en-US" sz="1600">
              <a:ea typeface="ＭＳ Ｐゴシック" panose="020B0600070205080204" pitchFamily="34" charset="-128"/>
            </a:endParaRPr>
          </a:p>
        </p:txBody>
      </p:sp>
      <p:sp>
        <p:nvSpPr>
          <p:cNvPr id="67587" name="Slide Number Placeholder 1">
            <a:extLst>
              <a:ext uri="{FF2B5EF4-FFF2-40B4-BE49-F238E27FC236}">
                <a16:creationId xmlns:a16="http://schemas.microsoft.com/office/drawing/2014/main" id="{1D360405-A775-4C8F-8698-8D5F9B820E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CB517249-30E4-4911-AD9B-724AE5EA4B44}" type="slidenum">
              <a:rPr lang="en-US" altLang="en-US" sz="1300" smtClean="0">
                <a:latin typeface="Times" panose="02020603050405020304" pitchFamily="18" charset="0"/>
              </a:rPr>
              <a:pPr>
                <a:spcBef>
                  <a:spcPct val="0"/>
                </a:spcBef>
              </a:pPr>
              <a:t>17</a:t>
            </a:fld>
            <a:endParaRPr lang="en-US" altLang="en-US" sz="1300">
              <a:latin typeface="Times"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26">
            <a:extLst>
              <a:ext uri="{FF2B5EF4-FFF2-40B4-BE49-F238E27FC236}">
                <a16:creationId xmlns:a16="http://schemas.microsoft.com/office/drawing/2014/main" id="{FC67B34A-FAC5-49B2-BFB4-495BA5DEF01C}"/>
              </a:ext>
            </a:extLst>
          </p:cNvPr>
          <p:cNvSpPr>
            <a:spLocks noGrp="1" noRot="1" noChangeAspect="1" noChangeArrowheads="1" noTextEdit="1"/>
          </p:cNvSpPr>
          <p:nvPr>
            <p:ph type="sldImg"/>
          </p:nvPr>
        </p:nvSpPr>
        <p:spPr>
          <a:solidFill>
            <a:srgbClr val="FFFFFF"/>
          </a:solidFill>
          <a:ln/>
        </p:spPr>
      </p:sp>
      <p:sp>
        <p:nvSpPr>
          <p:cNvPr id="69634" name="Rectangle 1027">
            <a:extLst>
              <a:ext uri="{FF2B5EF4-FFF2-40B4-BE49-F238E27FC236}">
                <a16:creationId xmlns:a16="http://schemas.microsoft.com/office/drawing/2014/main" id="{A009446D-B9D9-451D-8BA5-F7DE69023A83}"/>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sz="1600">
              <a:ea typeface="ＭＳ Ｐゴシック" panose="020B0600070205080204" pitchFamily="34" charset="-128"/>
            </a:endParaRPr>
          </a:p>
        </p:txBody>
      </p:sp>
      <p:sp>
        <p:nvSpPr>
          <p:cNvPr id="69635" name="Slide Number Placeholder 1">
            <a:extLst>
              <a:ext uri="{FF2B5EF4-FFF2-40B4-BE49-F238E27FC236}">
                <a16:creationId xmlns:a16="http://schemas.microsoft.com/office/drawing/2014/main" id="{BB045583-5E4D-4E35-AB4D-067749F8CE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A7E083E8-87E3-47E6-B767-0ED4785D4812}" type="slidenum">
              <a:rPr lang="en-US" altLang="en-US" sz="1300" smtClean="0">
                <a:latin typeface="Times" panose="02020603050405020304" pitchFamily="18" charset="0"/>
              </a:rPr>
              <a:pPr>
                <a:spcBef>
                  <a:spcPct val="0"/>
                </a:spcBef>
              </a:pPr>
              <a:t>18</a:t>
            </a:fld>
            <a:endParaRPr lang="en-US" altLang="en-US" sz="1300">
              <a:latin typeface="Times"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86C8336A-CD16-4297-A0AC-597F8F6D6DE5}"/>
              </a:ext>
            </a:extLst>
          </p:cNvPr>
          <p:cNvSpPr>
            <a:spLocks noGrp="1" noRot="1" noChangeAspect="1" noChangeArrowheads="1" noTextEdit="1"/>
          </p:cNvSpPr>
          <p:nvPr>
            <p:ph type="sldImg"/>
          </p:nvPr>
        </p:nvSpPr>
        <p:spPr>
          <a:ln/>
        </p:spPr>
      </p:sp>
      <p:sp>
        <p:nvSpPr>
          <p:cNvPr id="71682" name="Notes Placeholder 2">
            <a:extLst>
              <a:ext uri="{FF2B5EF4-FFF2-40B4-BE49-F238E27FC236}">
                <a16:creationId xmlns:a16="http://schemas.microsoft.com/office/drawing/2014/main" id="{3542703A-03D8-4BEC-A925-BF4D299BF3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ea typeface="ＭＳ Ｐゴシック" panose="020B0600070205080204" pitchFamily="34" charset="-128"/>
              </a:rPr>
              <a:t>Now we will look at developing partnerships with families and how to effectively use the Parent Survey and the Child</a:t>
            </a:r>
            <a:r>
              <a:rPr lang="en-US" altLang="ja-JP" sz="1600" dirty="0">
                <a:ea typeface="ＭＳ Ｐゴシック" panose="020B0600070205080204" pitchFamily="34" charset="-128"/>
              </a:rPr>
              <a:t>’s Developmental Progress form when conferencing with families. </a:t>
            </a:r>
          </a:p>
          <a:p>
            <a:r>
              <a:rPr lang="en-US" altLang="ja-JP" sz="1600" dirty="0">
                <a:ea typeface="ＭＳ Ｐゴシック" panose="020B0600070205080204" pitchFamily="34" charset="-128"/>
              </a:rPr>
              <a:t>We will also take a look into the Family Partnership and Culture publication from the California Department of Education. A big part of building long lasting family partnerships is tapping into the family as a primary resource. </a:t>
            </a:r>
          </a:p>
          <a:p>
            <a:r>
              <a:rPr lang="en-US" altLang="en-US" sz="1600" dirty="0">
                <a:ea typeface="ＭＳ Ｐゴシック" panose="020B0600070205080204" pitchFamily="34" charset="-128"/>
              </a:rPr>
              <a:t>“This publication promotes understanding of children’s cultural or multicultural experiences at home and  helps teachers use those experiences as building blocks for teaching and learning in early education settings” (</a:t>
            </a:r>
            <a:r>
              <a:rPr lang="en-US" altLang="ja-JP" sz="1600" dirty="0">
                <a:ea typeface="ＭＳ Ｐゴシック" panose="020B0600070205080204" pitchFamily="34" charset="-128"/>
              </a:rPr>
              <a:t>Family Partnership and Culture,</a:t>
            </a:r>
            <a:r>
              <a:rPr lang="en-US" altLang="en-US" sz="1600" dirty="0">
                <a:ea typeface="ＭＳ Ｐゴシック" panose="020B0600070205080204" pitchFamily="34" charset="-128"/>
              </a:rPr>
              <a:t> p. v).</a:t>
            </a:r>
          </a:p>
          <a:p>
            <a:endParaRPr lang="en-US" altLang="ja-JP" sz="1600" dirty="0">
              <a:ea typeface="ＭＳ Ｐゴシック" panose="020B0600070205080204" pitchFamily="34" charset="-128"/>
            </a:endParaRPr>
          </a:p>
        </p:txBody>
      </p:sp>
      <p:sp>
        <p:nvSpPr>
          <p:cNvPr id="71683" name="Slide Number Placeholder 3">
            <a:extLst>
              <a:ext uri="{FF2B5EF4-FFF2-40B4-BE49-F238E27FC236}">
                <a16:creationId xmlns:a16="http://schemas.microsoft.com/office/drawing/2014/main" id="{FE9F2D40-0F96-4C29-AEEE-49BA183BE4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659F0345-AB4D-4FD9-98C0-4951270FFEBE}" type="slidenum">
              <a:rPr lang="en-US" altLang="en-US" sz="1300" smtClean="0">
                <a:latin typeface="Times" panose="02020603050405020304" pitchFamily="18" charset="0"/>
              </a:rPr>
              <a:pPr>
                <a:spcBef>
                  <a:spcPct val="0"/>
                </a:spcBef>
              </a:pPr>
              <a:t>19</a:t>
            </a:fld>
            <a:endParaRPr lang="en-US" altLang="en-US" sz="1300">
              <a:latin typeface="Times"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874B1558-00D6-46BE-8EC7-355B6DFCC157}"/>
              </a:ext>
            </a:extLst>
          </p:cNvPr>
          <p:cNvSpPr>
            <a:spLocks noGrp="1" noRot="1" noChangeAspect="1" noChangeArrowheads="1" noTextEdit="1"/>
          </p:cNvSpPr>
          <p:nvPr>
            <p:ph type="sldImg"/>
          </p:nvPr>
        </p:nvSpPr>
        <p:spPr>
          <a:solidFill>
            <a:srgbClr val="FFFFFF"/>
          </a:solidFill>
          <a:ln/>
        </p:spPr>
      </p:sp>
      <p:sp>
        <p:nvSpPr>
          <p:cNvPr id="36866" name="Rectangle 3">
            <a:extLst>
              <a:ext uri="{FF2B5EF4-FFF2-40B4-BE49-F238E27FC236}">
                <a16:creationId xmlns:a16="http://schemas.microsoft.com/office/drawing/2014/main" id="{DEBC1E44-A505-4910-B7EC-883F44DC33FF}"/>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ea typeface="ＭＳ Ｐゴシック" panose="020B0600070205080204" pitchFamily="34" charset="-128"/>
              </a:rPr>
              <a:t>Activity: Watching My Child Grow</a:t>
            </a:r>
          </a:p>
          <a:p>
            <a:pPr eaLnBrk="1" hangingPunct="1"/>
            <a:endParaRPr lang="en-US" altLang="en-US" sz="1600">
              <a:ea typeface="ＭＳ Ｐゴシック" panose="020B0600070205080204" pitchFamily="34" charset="-128"/>
            </a:endParaRPr>
          </a:p>
        </p:txBody>
      </p:sp>
      <p:sp>
        <p:nvSpPr>
          <p:cNvPr id="36867" name="Slide Number Placeholder 1">
            <a:extLst>
              <a:ext uri="{FF2B5EF4-FFF2-40B4-BE49-F238E27FC236}">
                <a16:creationId xmlns:a16="http://schemas.microsoft.com/office/drawing/2014/main" id="{AD56AEB3-1BA4-401F-A0D6-4CB66D6F4F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D10934C1-D389-489F-A8F1-2D3E228BD53A}" type="slidenum">
              <a:rPr lang="en-US" altLang="en-US" sz="1300" smtClean="0">
                <a:latin typeface="Times" panose="02020603050405020304" pitchFamily="18" charset="0"/>
              </a:rPr>
              <a:pPr>
                <a:spcBef>
                  <a:spcPct val="0"/>
                </a:spcBef>
              </a:pPr>
              <a:t>2</a:t>
            </a:fld>
            <a:endParaRPr lang="en-US" altLang="en-US" sz="1300">
              <a:latin typeface="Times" panose="02020603050405020304" pitchFamily="18" charset="0"/>
            </a:endParaRPr>
          </a:p>
        </p:txBody>
      </p:sp>
      <p:pic>
        <p:nvPicPr>
          <p:cNvPr id="36868" name="Picture 1">
            <a:extLst>
              <a:ext uri="{FF2B5EF4-FFF2-40B4-BE49-F238E27FC236}">
                <a16:creationId xmlns:a16="http://schemas.microsoft.com/office/drawing/2014/main" id="{8DF2D6E2-5D02-46C8-BB2D-342197B16F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241925"/>
            <a:ext cx="2462213" cy="2957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5">
            <a:extLst>
              <a:ext uri="{FF2B5EF4-FFF2-40B4-BE49-F238E27FC236}">
                <a16:creationId xmlns:a16="http://schemas.microsoft.com/office/drawing/2014/main" id="{CFD13B59-6ECC-4B2E-81CE-15C23E68E4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4713" y="1274763"/>
            <a:ext cx="1655762" cy="202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9AF8F00A-A0B9-44BF-A533-295863E184F1}"/>
              </a:ext>
            </a:extLst>
          </p:cNvPr>
          <p:cNvSpPr>
            <a:spLocks noGrp="1" noRot="1" noChangeAspect="1" noChangeArrowheads="1" noTextEdit="1"/>
          </p:cNvSpPr>
          <p:nvPr>
            <p:ph type="sldImg"/>
          </p:nvPr>
        </p:nvSpPr>
        <p:spPr>
          <a:ln/>
        </p:spPr>
      </p:sp>
      <p:sp>
        <p:nvSpPr>
          <p:cNvPr id="73730" name="Notes Placeholder 2">
            <a:extLst>
              <a:ext uri="{FF2B5EF4-FFF2-40B4-BE49-F238E27FC236}">
                <a16:creationId xmlns:a16="http://schemas.microsoft.com/office/drawing/2014/main" id="{46CBECC6-43E3-4380-84A4-872411DD63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ea typeface="ＭＳ Ｐゴシック" panose="020B0600070205080204" pitchFamily="34" charset="-128"/>
              </a:rPr>
              <a:t>Activity: Make a Family Tree  </a:t>
            </a:r>
          </a:p>
          <a:p>
            <a:r>
              <a:rPr lang="en-US" altLang="en-US" sz="1600" dirty="0">
                <a:ea typeface="ＭＳ Ｐゴシック" panose="020B0600070205080204" pitchFamily="34" charset="-128"/>
              </a:rPr>
              <a:t>Self examination and self awareness are powerful tools for forming meaningful relationships with others. This activity is adapted from the CDE publication, Family Partnerships and Culture. It allows teachers to appreciate the strength of their own cultural group and gives the opportunity to appreciate other cultures. </a:t>
            </a:r>
          </a:p>
          <a:p>
            <a:endParaRPr lang="en-US" altLang="en-US" sz="1600" dirty="0">
              <a:ea typeface="ＭＳ Ｐゴシック" panose="020B0600070205080204" pitchFamily="34" charset="-128"/>
            </a:endParaRPr>
          </a:p>
          <a:p>
            <a:endParaRPr lang="en-US" altLang="en-US" sz="1600" dirty="0">
              <a:ea typeface="ＭＳ Ｐゴシック" panose="020B0600070205080204" pitchFamily="34" charset="-128"/>
            </a:endParaRPr>
          </a:p>
        </p:txBody>
      </p:sp>
      <p:sp>
        <p:nvSpPr>
          <p:cNvPr id="73731" name="Slide Number Placeholder 3">
            <a:extLst>
              <a:ext uri="{FF2B5EF4-FFF2-40B4-BE49-F238E27FC236}">
                <a16:creationId xmlns:a16="http://schemas.microsoft.com/office/drawing/2014/main" id="{C790C564-4F1C-473C-8AE8-8BF833FA2E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D10411D8-3F96-4656-808D-DB54FFBAC8EF}" type="slidenum">
              <a:rPr lang="en-US" altLang="en-US" sz="1300" smtClean="0">
                <a:latin typeface="Times" panose="02020603050405020304" pitchFamily="18" charset="0"/>
              </a:rPr>
              <a:pPr>
                <a:spcBef>
                  <a:spcPct val="0"/>
                </a:spcBef>
              </a:pPr>
              <a:t>20</a:t>
            </a:fld>
            <a:endParaRPr lang="en-US" altLang="en-US" sz="1300">
              <a:latin typeface="Times" panose="02020603050405020304" pitchFamily="18" charset="0"/>
            </a:endParaRPr>
          </a:p>
        </p:txBody>
      </p:sp>
      <p:pic>
        <p:nvPicPr>
          <p:cNvPr id="73732" name="Picture 1">
            <a:extLst>
              <a:ext uri="{FF2B5EF4-FFF2-40B4-BE49-F238E27FC236}">
                <a16:creationId xmlns:a16="http://schemas.microsoft.com/office/drawing/2014/main" id="{6518E8F3-B927-4AE2-BA94-93A6B4785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6477000"/>
            <a:ext cx="17653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2">
            <a:extLst>
              <a:ext uri="{FF2B5EF4-FFF2-40B4-BE49-F238E27FC236}">
                <a16:creationId xmlns:a16="http://schemas.microsoft.com/office/drawing/2014/main" id="{580F9C6D-EF52-4D27-B9F6-6C00186329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325563"/>
            <a:ext cx="1854200" cy="2390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A2BC7149-2896-41F0-8D0B-6ED1C5ADCDE1}"/>
              </a:ext>
            </a:extLst>
          </p:cNvPr>
          <p:cNvSpPr>
            <a:spLocks noGrp="1" noRot="1" noChangeAspect="1" noChangeArrowheads="1" noTextEdit="1"/>
          </p:cNvSpPr>
          <p:nvPr>
            <p:ph type="sldImg"/>
          </p:nvPr>
        </p:nvSpPr>
        <p:spPr>
          <a:ln/>
        </p:spPr>
      </p:sp>
      <p:sp>
        <p:nvSpPr>
          <p:cNvPr id="75778" name="Notes Placeholder 2">
            <a:extLst>
              <a:ext uri="{FF2B5EF4-FFF2-40B4-BE49-F238E27FC236}">
                <a16:creationId xmlns:a16="http://schemas.microsoft.com/office/drawing/2014/main" id="{C2AA4AB2-0F4C-4EB3-A6C1-5A49EB25A04B}"/>
              </a:ext>
            </a:extLst>
          </p:cNvPr>
          <p:cNvSpPr>
            <a:spLocks noGrp="1"/>
          </p:cNvSpPr>
          <p:nvPr>
            <p:ph type="body" idx="1"/>
          </p:nvPr>
        </p:nvSpPr>
        <p:spPr>
          <a:xfrm>
            <a:off x="974725" y="4560888"/>
            <a:ext cx="5654675" cy="4735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600">
                <a:ea typeface="ＭＳ Ｐゴシック" panose="020B0600070205080204" pitchFamily="34" charset="-128"/>
              </a:rPr>
              <a:t>As you finish your family tree, reflect on these questions for yourself. Now as a teacher, how are you bringing this information about the children and families you serve into your program?</a:t>
            </a:r>
          </a:p>
          <a:p>
            <a:pPr>
              <a:spcBef>
                <a:spcPct val="0"/>
              </a:spcBef>
            </a:pPr>
            <a:endParaRPr lang="en-US" altLang="en-US" sz="1600">
              <a:ea typeface="ＭＳ Ｐゴシック" panose="020B0600070205080204" pitchFamily="34" charset="-128"/>
            </a:endParaRPr>
          </a:p>
          <a:p>
            <a:pPr>
              <a:spcBef>
                <a:spcPct val="0"/>
              </a:spcBef>
            </a:pPr>
            <a:r>
              <a:rPr lang="en-US" altLang="en-US" sz="1600">
                <a:ea typeface="ＭＳ Ｐゴシック" panose="020B0600070205080204" pitchFamily="34" charset="-128"/>
              </a:rPr>
              <a:t>Remember to take time and learn about the children in the program and their families. Become familiar with the cultural group with which the children’s families’ identify, recognizing that each family creates its own “culture” by drawing from their members’ interpretations. </a:t>
            </a:r>
          </a:p>
          <a:p>
            <a:pPr>
              <a:spcBef>
                <a:spcPct val="0"/>
              </a:spcBef>
            </a:pPr>
            <a:endParaRPr lang="en-US" altLang="en-US" sz="1600">
              <a:ea typeface="ＭＳ Ｐゴシック" panose="020B0600070205080204" pitchFamily="34" charset="-128"/>
            </a:endParaRPr>
          </a:p>
          <a:p>
            <a:pPr>
              <a:spcBef>
                <a:spcPct val="0"/>
              </a:spcBef>
            </a:pPr>
            <a:r>
              <a:rPr lang="en-US" altLang="en-US" sz="1600">
                <a:ea typeface="ＭＳ Ｐゴシック" panose="020B0600070205080204" pitchFamily="34" charset="-128"/>
              </a:rPr>
              <a:t>“Over time, gather information about things the families do, their customs, habits, routines, and preferences. Embrace and value others’ cultural perspectives” (</a:t>
            </a:r>
            <a:r>
              <a:rPr lang="en-US" altLang="ja-JP" sz="1600">
                <a:ea typeface="ＭＳ Ｐゴシック" panose="020B0600070205080204" pitchFamily="34" charset="-128"/>
              </a:rPr>
              <a:t>Family Partnership and Culture, </a:t>
            </a:r>
            <a:r>
              <a:rPr lang="en-US" altLang="en-US" sz="1600">
                <a:ea typeface="ＭＳ Ｐゴシック" panose="020B0600070205080204" pitchFamily="34" charset="-128"/>
              </a:rPr>
              <a:t>p. 7). </a:t>
            </a:r>
          </a:p>
          <a:p>
            <a:pPr>
              <a:spcBef>
                <a:spcPct val="0"/>
              </a:spcBef>
            </a:pPr>
            <a:endParaRPr lang="en-US" altLang="en-US" sz="1600">
              <a:ea typeface="ＭＳ Ｐゴシック" panose="020B0600070205080204" pitchFamily="34" charset="-128"/>
            </a:endParaRPr>
          </a:p>
          <a:p>
            <a:pPr>
              <a:spcBef>
                <a:spcPct val="0"/>
              </a:spcBef>
            </a:pPr>
            <a:r>
              <a:rPr lang="en-US" altLang="en-US" sz="1600">
                <a:ea typeface="ＭＳ Ｐゴシック" panose="020B0600070205080204" pitchFamily="34" charset="-128"/>
              </a:rPr>
              <a:t>Pages 7- 9 of the Family Partnerships and Culture publication, provide several other strategies for self reflection on cultural background and perspectives.</a:t>
            </a:r>
          </a:p>
        </p:txBody>
      </p:sp>
      <p:sp>
        <p:nvSpPr>
          <p:cNvPr id="75779" name="Slide Number Placeholder 3">
            <a:extLst>
              <a:ext uri="{FF2B5EF4-FFF2-40B4-BE49-F238E27FC236}">
                <a16:creationId xmlns:a16="http://schemas.microsoft.com/office/drawing/2014/main" id="{C145570C-8B21-4A5E-A185-1E57F5ECDE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8311580-38A0-4C0C-8D51-5E2957F78B72}" type="slidenum">
              <a:rPr lang="en-US" altLang="en-US" sz="1300" smtClean="0">
                <a:latin typeface="Times" panose="02020603050405020304" pitchFamily="18" charset="0"/>
              </a:rPr>
              <a:pPr>
                <a:spcBef>
                  <a:spcPct val="0"/>
                </a:spcBef>
              </a:pPr>
              <a:t>21</a:t>
            </a:fld>
            <a:endParaRPr lang="en-US" altLang="en-US" sz="1300">
              <a:latin typeface="Times"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18A758F2-F99B-4D36-B1DC-6A20AB0C3C1F}"/>
              </a:ext>
            </a:extLst>
          </p:cNvPr>
          <p:cNvSpPr>
            <a:spLocks noGrp="1" noRot="1" noChangeAspect="1" noChangeArrowheads="1" noTextEdit="1"/>
          </p:cNvSpPr>
          <p:nvPr>
            <p:ph type="sldImg"/>
          </p:nvPr>
        </p:nvSpPr>
        <p:spPr>
          <a:ln/>
        </p:spPr>
      </p:sp>
      <p:sp>
        <p:nvSpPr>
          <p:cNvPr id="77826" name="Notes Placeholder 2">
            <a:extLst>
              <a:ext uri="{FF2B5EF4-FFF2-40B4-BE49-F238E27FC236}">
                <a16:creationId xmlns:a16="http://schemas.microsoft.com/office/drawing/2014/main" id="{6859A39E-6651-4872-B1E8-F30ECC6D60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a:ea typeface="ＭＳ Ｐゴシック" panose="020B0600070205080204" pitchFamily="34" charset="-128"/>
              </a:rPr>
              <a:t>Note to trainer: </a:t>
            </a:r>
          </a:p>
          <a:p>
            <a:r>
              <a:rPr lang="en-US" altLang="en-US" sz="1600">
                <a:ea typeface="ＭＳ Ｐゴシック" panose="020B0600070205080204" pitchFamily="34" charset="-128"/>
              </a:rPr>
              <a:t>This activity is adapted from “Project Exceptional, Volume 2A Guide for Training and Recruiting Child Care Providers to serve Young Children with Disabilities.” </a:t>
            </a:r>
          </a:p>
        </p:txBody>
      </p:sp>
      <p:sp>
        <p:nvSpPr>
          <p:cNvPr id="77827" name="Slide Number Placeholder 3">
            <a:extLst>
              <a:ext uri="{FF2B5EF4-FFF2-40B4-BE49-F238E27FC236}">
                <a16:creationId xmlns:a16="http://schemas.microsoft.com/office/drawing/2014/main" id="{A1C771B5-90EE-40A8-B469-48BC61E7FF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2D5E2454-95B8-479F-80C6-711AC497651B}" type="slidenum">
              <a:rPr lang="en-US" altLang="en-US" sz="1300" smtClean="0">
                <a:latin typeface="Times" panose="02020603050405020304" pitchFamily="18" charset="0"/>
              </a:rPr>
              <a:pPr>
                <a:spcBef>
                  <a:spcPct val="0"/>
                </a:spcBef>
              </a:pPr>
              <a:t>22</a:t>
            </a:fld>
            <a:endParaRPr lang="en-US" altLang="en-US" sz="1300">
              <a:latin typeface="Times" panose="02020603050405020304" pitchFamily="18" charset="0"/>
            </a:endParaRPr>
          </a:p>
        </p:txBody>
      </p:sp>
      <p:pic>
        <p:nvPicPr>
          <p:cNvPr id="77828" name="Picture 2">
            <a:extLst>
              <a:ext uri="{FF2B5EF4-FFF2-40B4-BE49-F238E27FC236}">
                <a16:creationId xmlns:a16="http://schemas.microsoft.com/office/drawing/2014/main" id="{A3F2F64F-F483-409D-8F98-7F5E6758CE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 y="6034088"/>
            <a:ext cx="2147888" cy="2784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ADBA7F3A-2817-4A64-B51C-C4186924C98F}"/>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F0E30CB8-FCA8-48EA-8074-D0519E877D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a:ea typeface="ＭＳ Ｐゴシック" panose="020B0600070205080204" pitchFamily="34" charset="-128"/>
            </a:endParaRPr>
          </a:p>
        </p:txBody>
      </p:sp>
      <p:sp>
        <p:nvSpPr>
          <p:cNvPr id="79875" name="Slide Number Placeholder 3">
            <a:extLst>
              <a:ext uri="{FF2B5EF4-FFF2-40B4-BE49-F238E27FC236}">
                <a16:creationId xmlns:a16="http://schemas.microsoft.com/office/drawing/2014/main" id="{74AD4812-B1F0-43E6-A1FE-1E7607F03F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922644B-4889-4E84-817A-03B666135165}" type="slidenum">
              <a:rPr lang="en-US" altLang="en-US" sz="1300" smtClean="0">
                <a:latin typeface="Times" panose="02020603050405020304" pitchFamily="18" charset="0"/>
              </a:rPr>
              <a:pPr>
                <a:spcBef>
                  <a:spcPct val="0"/>
                </a:spcBef>
              </a:pPr>
              <a:t>23</a:t>
            </a:fld>
            <a:endParaRPr lang="en-US" altLang="en-US" sz="1300">
              <a:latin typeface="Times"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3C4829FF-2873-4024-AF82-D306720789FD}"/>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CC076FF0-D556-4DA5-A012-65A3562520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_tradnl" altLang="en-US">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BDD9E2D1-70D5-49EC-8729-9D67A0C5F5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5140D709-82A8-453B-B01C-799F5DF77405}" type="slidenum">
              <a:rPr lang="en-US" altLang="en-US" sz="1300" smtClean="0">
                <a:latin typeface="Times" panose="02020603050405020304" pitchFamily="18" charset="0"/>
              </a:rPr>
              <a:pPr>
                <a:spcBef>
                  <a:spcPct val="0"/>
                </a:spcBef>
              </a:pPr>
              <a:t>24</a:t>
            </a:fld>
            <a:endParaRPr lang="en-US" altLang="en-US" sz="1300">
              <a:latin typeface="Times"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569D51AE-C1AD-4AAD-B03A-2B906D47C4FC}"/>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CBCEA003-C304-4513-B619-7DD781ADA21E}"/>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spcBef>
                <a:spcPts val="0"/>
              </a:spcBef>
              <a:buFont typeface="Arial" panose="020B0604020202020204" pitchFamily="34" charset="0"/>
              <a:buChar char="•"/>
              <a:defRPr/>
            </a:pPr>
            <a:r>
              <a:rPr lang="en-US" altLang="en-US" sz="1600" dirty="0">
                <a:ea typeface="ＭＳ Ｐゴシック" panose="020B0600070205080204" pitchFamily="34" charset="-128"/>
              </a:rPr>
              <a:t>Abstract art lends itself to multiple interpretations by viewers. As in personal perceptions of life events, there is not a </a:t>
            </a:r>
            <a:r>
              <a:rPr lang="ja-JP" altLang="en-US" sz="1600" dirty="0">
                <a:ea typeface="ＭＳ Ｐゴシック" panose="020B0600070205080204" pitchFamily="34" charset="-128"/>
              </a:rPr>
              <a:t>“</a:t>
            </a:r>
            <a:r>
              <a:rPr lang="en-US" altLang="ja-JP" sz="1600" dirty="0">
                <a:ea typeface="ＭＳ Ｐゴシック" panose="020B0600070205080204" pitchFamily="34" charset="-128"/>
              </a:rPr>
              <a:t>right</a:t>
            </a:r>
            <a:r>
              <a:rPr lang="ja-JP" altLang="en-US" sz="1600" dirty="0">
                <a:ea typeface="ＭＳ Ｐゴシック" panose="020B0600070205080204" pitchFamily="34" charset="-128"/>
              </a:rPr>
              <a:t>”</a:t>
            </a:r>
            <a:r>
              <a:rPr lang="en-US" altLang="ja-JP" sz="1600" dirty="0">
                <a:ea typeface="ＭＳ Ｐゴシック" panose="020B0600070205080204" pitchFamily="34" charset="-128"/>
              </a:rPr>
              <a:t> or </a:t>
            </a:r>
            <a:r>
              <a:rPr lang="ja-JP" altLang="en-US" sz="1600" dirty="0">
                <a:ea typeface="ＭＳ Ｐゴシック" panose="020B0600070205080204" pitchFamily="34" charset="-128"/>
              </a:rPr>
              <a:t>“</a:t>
            </a:r>
            <a:r>
              <a:rPr lang="en-US" altLang="ja-JP" sz="1600" dirty="0">
                <a:ea typeface="ＭＳ Ｐゴシック" panose="020B0600070205080204" pitchFamily="34" charset="-128"/>
              </a:rPr>
              <a:t>wrong</a:t>
            </a:r>
            <a:r>
              <a:rPr lang="ja-JP" altLang="en-US" sz="1600" dirty="0">
                <a:ea typeface="ＭＳ Ｐゴシック" panose="020B0600070205080204" pitchFamily="34" charset="-128"/>
              </a:rPr>
              <a:t>”</a:t>
            </a:r>
            <a:r>
              <a:rPr lang="en-US" altLang="ja-JP" sz="1600" dirty="0">
                <a:ea typeface="ＭＳ Ｐゴシック" panose="020B0600070205080204" pitchFamily="34" charset="-128"/>
              </a:rPr>
              <a:t> to what one perceives.</a:t>
            </a:r>
          </a:p>
          <a:p>
            <a:pPr marL="285750" indent="-285750" eaLnBrk="1" hangingPunct="1">
              <a:spcBef>
                <a:spcPts val="0"/>
              </a:spcBef>
              <a:buFont typeface="Arial" panose="020B0604020202020204" pitchFamily="34" charset="0"/>
              <a:buChar char="•"/>
              <a:defRPr/>
            </a:pPr>
            <a:r>
              <a:rPr lang="en-US" altLang="en-US" sz="1600" dirty="0">
                <a:ea typeface="ＭＳ Ｐゴシック" panose="020B0600070205080204" pitchFamily="34" charset="-128"/>
              </a:rPr>
              <a:t>When people share differing perspectives, they almost always learn something new.</a:t>
            </a:r>
          </a:p>
          <a:p>
            <a:pPr marL="285750" indent="-285750" eaLnBrk="1" hangingPunct="1">
              <a:spcBef>
                <a:spcPts val="0"/>
              </a:spcBef>
              <a:buFont typeface="Arial" panose="020B0604020202020204" pitchFamily="34" charset="0"/>
              <a:buChar char="•"/>
              <a:defRPr/>
            </a:pPr>
            <a:r>
              <a:rPr lang="en-US" altLang="en-US" sz="1600" dirty="0">
                <a:ea typeface="ＭＳ Ｐゴシック" panose="020B0600070205080204" pitchFamily="34" charset="-128"/>
              </a:rPr>
              <a:t>What does this have to do with families? It is a reminder that we call from different perspectives and if we can keep this in mind it can help us in building positive relationships with our families.</a:t>
            </a:r>
          </a:p>
          <a:p>
            <a:pPr eaLnBrk="1" hangingPunct="1">
              <a:spcBef>
                <a:spcPts val="0"/>
              </a:spcBef>
              <a:defRPr/>
            </a:pPr>
            <a:endParaRPr lang="en-US" altLang="en-US" sz="1600" dirty="0">
              <a:ea typeface="ＭＳ Ｐゴシック" panose="020B0600070205080204" pitchFamily="34" charset="-128"/>
            </a:endParaRPr>
          </a:p>
        </p:txBody>
      </p:sp>
      <p:sp>
        <p:nvSpPr>
          <p:cNvPr id="83971" name="Slide Number Placeholder 3">
            <a:extLst>
              <a:ext uri="{FF2B5EF4-FFF2-40B4-BE49-F238E27FC236}">
                <a16:creationId xmlns:a16="http://schemas.microsoft.com/office/drawing/2014/main" id="{40A280A1-5D23-406B-B687-D9B8351F79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662B8F7C-DA8B-4E8B-B6E6-0D8599A4B7C4}" type="slidenum">
              <a:rPr lang="en-US" altLang="en-US" sz="1300" smtClean="0">
                <a:latin typeface="Times" panose="02020603050405020304" pitchFamily="18" charset="0"/>
              </a:rPr>
              <a:pPr>
                <a:spcBef>
                  <a:spcPct val="0"/>
                </a:spcBef>
              </a:pPr>
              <a:t>25</a:t>
            </a:fld>
            <a:endParaRPr lang="en-US" altLang="en-US" sz="1300">
              <a:latin typeface="Times"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025B8CC6-B556-46CA-812A-522AD1E75097}"/>
              </a:ext>
            </a:extLst>
          </p:cNvPr>
          <p:cNvSpPr>
            <a:spLocks noGrp="1" noRot="1" noChangeAspect="1" noChangeArrowheads="1" noTextEdit="1"/>
          </p:cNvSpPr>
          <p:nvPr>
            <p:ph type="sldImg"/>
          </p:nvPr>
        </p:nvSpPr>
        <p:spPr>
          <a:ln/>
        </p:spPr>
      </p:sp>
      <p:sp>
        <p:nvSpPr>
          <p:cNvPr id="86018" name="Notes Placeholder 2">
            <a:extLst>
              <a:ext uri="{FF2B5EF4-FFF2-40B4-BE49-F238E27FC236}">
                <a16:creationId xmlns:a16="http://schemas.microsoft.com/office/drawing/2014/main" id="{79247897-8085-459F-9F40-A957E5C383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6019" name="Slide Number Placeholder 3">
            <a:extLst>
              <a:ext uri="{FF2B5EF4-FFF2-40B4-BE49-F238E27FC236}">
                <a16:creationId xmlns:a16="http://schemas.microsoft.com/office/drawing/2014/main" id="{1D5A1302-0DBB-48A2-A270-0D3CFCFAD6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C583938B-8AE0-4944-A808-4472FB6B3E21}" type="slidenum">
              <a:rPr lang="en-US" altLang="en-US" sz="1300" smtClean="0">
                <a:latin typeface="Times" panose="02020603050405020304" pitchFamily="18" charset="0"/>
              </a:rPr>
              <a:pPr>
                <a:spcBef>
                  <a:spcPct val="0"/>
                </a:spcBef>
              </a:pPr>
              <a:t>26</a:t>
            </a:fld>
            <a:endParaRPr lang="en-US" altLang="en-US" sz="1300">
              <a:latin typeface="Times"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C457A18B-FD06-48BD-999E-317B2E6BAB20}"/>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C997EBDA-179F-4D00-A2AB-63FE201C2824}"/>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sz="1600" dirty="0">
                <a:ea typeface="ＭＳ Ｐゴシック" panose="020B0600070205080204" pitchFamily="34" charset="-128"/>
              </a:rPr>
              <a:t>Activity Sheet #2 –Building Successful Relationships with Families (15 minutes)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Mutual trust and respect– Families feel like they are heard and that their opinion matters.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Environments give the message that families are important by reflecting their culture and ethnicity; they are welcome in the classroom.</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Communication happens on a regular basis that is supportive, such as contacting the family with positive information about their child before something negative happens.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Letting parents know that you want to work as a partner and that the parent is the child’</a:t>
            </a:r>
            <a:r>
              <a:rPr lang="en-US" altLang="ja-JP" sz="1600" dirty="0">
                <a:ea typeface="ＭＳ Ｐゴシック" panose="020B0600070205080204" pitchFamily="34" charset="-128"/>
              </a:rPr>
              <a:t>s first teacher.</a:t>
            </a:r>
            <a:endParaRPr lang="en-US" altLang="en-US" sz="1600" dirty="0">
              <a:ea typeface="ＭＳ Ｐゴシック" panose="020B0600070205080204" pitchFamily="34" charset="-128"/>
            </a:endParaRPr>
          </a:p>
        </p:txBody>
      </p:sp>
      <p:sp>
        <p:nvSpPr>
          <p:cNvPr id="88067" name="Slide Number Placeholder 3">
            <a:extLst>
              <a:ext uri="{FF2B5EF4-FFF2-40B4-BE49-F238E27FC236}">
                <a16:creationId xmlns:a16="http://schemas.microsoft.com/office/drawing/2014/main" id="{65CE7721-8737-4332-A27D-6AF9679651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145BE9BD-F7E9-4C33-B096-43BF7B23F328}" type="slidenum">
              <a:rPr lang="en-US" altLang="en-US" sz="1300" smtClean="0">
                <a:latin typeface="Times" panose="02020603050405020304" pitchFamily="18" charset="0"/>
              </a:rPr>
              <a:pPr>
                <a:spcBef>
                  <a:spcPct val="0"/>
                </a:spcBef>
              </a:pPr>
              <a:t>27</a:t>
            </a:fld>
            <a:endParaRPr lang="en-US" altLang="en-US" sz="1300">
              <a:latin typeface="Times" panose="02020603050405020304" pitchFamily="18" charset="0"/>
            </a:endParaRPr>
          </a:p>
        </p:txBody>
      </p:sp>
      <p:pic>
        <p:nvPicPr>
          <p:cNvPr id="88068" name="Picture 1">
            <a:extLst>
              <a:ext uri="{FF2B5EF4-FFF2-40B4-BE49-F238E27FC236}">
                <a16:creationId xmlns:a16="http://schemas.microsoft.com/office/drawing/2014/main" id="{90105C6C-61F5-4BDB-8A17-B000D52E52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5" y="7924800"/>
            <a:ext cx="1171575" cy="1508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8069" name="Picture 2">
            <a:extLst>
              <a:ext uri="{FF2B5EF4-FFF2-40B4-BE49-F238E27FC236}">
                <a16:creationId xmlns:a16="http://schemas.microsoft.com/office/drawing/2014/main" id="{3D513049-964A-4C6A-8DCF-04CD925243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344613"/>
            <a:ext cx="2073275" cy="2663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4FC15D24-7EF1-40E7-9F68-89A0A0E6CEEA}"/>
              </a:ext>
            </a:extLst>
          </p:cNvPr>
          <p:cNvSpPr>
            <a:spLocks noGrp="1" noRot="1" noChangeAspect="1" noChangeArrowheads="1" noTextEdit="1"/>
          </p:cNvSpPr>
          <p:nvPr>
            <p:ph type="sldImg"/>
          </p:nvPr>
        </p:nvSpPr>
        <p:spPr>
          <a:ln/>
        </p:spPr>
      </p:sp>
      <p:sp>
        <p:nvSpPr>
          <p:cNvPr id="90114" name="Notes Placeholder 2">
            <a:extLst>
              <a:ext uri="{FF2B5EF4-FFF2-40B4-BE49-F238E27FC236}">
                <a16:creationId xmlns:a16="http://schemas.microsoft.com/office/drawing/2014/main" id="{AC7CA8CA-6427-42DE-9C5A-700EF192698F}"/>
              </a:ext>
            </a:extLst>
          </p:cNvPr>
          <p:cNvSpPr>
            <a:spLocks noGrp="1"/>
          </p:cNvSpPr>
          <p:nvPr>
            <p:ph type="body" idx="1"/>
          </p:nvPr>
        </p:nvSpPr>
        <p:spPr>
          <a:xfrm>
            <a:off x="974725" y="4560888"/>
            <a:ext cx="5365750" cy="4583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81013" eaLnBrk="1" hangingPunct="1">
              <a:spcBef>
                <a:spcPct val="0"/>
              </a:spcBef>
            </a:pPr>
            <a:r>
              <a:rPr lang="en-US" altLang="en-US" sz="1600">
                <a:ea typeface="ＭＳ Ｐゴシック" panose="020B0600070205080204" pitchFamily="34" charset="-128"/>
              </a:rPr>
              <a:t>These are examples of strategies to start the lines of communication with families. </a:t>
            </a:r>
          </a:p>
          <a:p>
            <a:pPr defTabSz="481013" eaLnBrk="1" hangingPunct="1">
              <a:spcBef>
                <a:spcPct val="0"/>
              </a:spcBef>
            </a:pPr>
            <a:endParaRPr lang="en-US" altLang="en-US" sz="1600">
              <a:ea typeface="ＭＳ Ｐゴシック" panose="020B0600070205080204" pitchFamily="34" charset="-128"/>
            </a:endParaRPr>
          </a:p>
          <a:p>
            <a:pPr defTabSz="481013" eaLnBrk="1" hangingPunct="1">
              <a:spcBef>
                <a:spcPct val="0"/>
              </a:spcBef>
            </a:pPr>
            <a:r>
              <a:rPr lang="en-US" altLang="en-US" sz="1600">
                <a:ea typeface="ＭＳ Ｐゴシック" panose="020B0600070205080204" pitchFamily="34" charset="-128"/>
              </a:rPr>
              <a:t>Participate in community cultural gatherings that are open to the public. If you are invited, your attendance at cultural celebrations may provide an opportunity to foster relationships with the children and families. </a:t>
            </a:r>
          </a:p>
          <a:p>
            <a:pPr defTabSz="481013" eaLnBrk="1" hangingPunct="1">
              <a:spcBef>
                <a:spcPct val="0"/>
              </a:spcBef>
            </a:pPr>
            <a:endParaRPr lang="en-US" altLang="en-US" sz="1600">
              <a:ea typeface="ＭＳ Ｐゴシック" panose="020B0600070205080204" pitchFamily="34" charset="-128"/>
            </a:endParaRPr>
          </a:p>
          <a:p>
            <a:pPr defTabSz="481013" eaLnBrk="1" hangingPunct="1">
              <a:spcBef>
                <a:spcPct val="0"/>
              </a:spcBef>
            </a:pPr>
            <a:r>
              <a:rPr lang="en-US" altLang="en-US" sz="1600">
                <a:ea typeface="ＭＳ Ｐゴシック" panose="020B0600070205080204" pitchFamily="34" charset="-128"/>
              </a:rPr>
              <a:t>Take a moment and turn to Family Partnerships and Culture [CDE], pp 8-9 now to see more strategies you can use.</a:t>
            </a:r>
          </a:p>
          <a:p>
            <a:pPr defTabSz="481013" eaLnBrk="1" hangingPunct="1">
              <a:spcBef>
                <a:spcPct val="0"/>
              </a:spcBef>
            </a:pPr>
            <a:endParaRPr lang="en-US" altLang="en-US" sz="1600">
              <a:ea typeface="ＭＳ Ｐゴシック" panose="020B0600070205080204" pitchFamily="34" charset="-128"/>
            </a:endParaRPr>
          </a:p>
          <a:p>
            <a:pPr defTabSz="481013" eaLnBrk="1" hangingPunct="1">
              <a:spcBef>
                <a:spcPct val="0"/>
              </a:spcBef>
            </a:pPr>
            <a:r>
              <a:rPr lang="en-US" altLang="en-US" sz="1600">
                <a:ea typeface="ＭＳ Ｐゴシック" panose="020B0600070205080204" pitchFamily="34" charset="-128"/>
              </a:rPr>
              <a:t>Debrief: Remind participants that “</a:t>
            </a:r>
            <a:r>
              <a:rPr lang="en-US" altLang="ja-JP" sz="1600">
                <a:ea typeface="ＭＳ Ｐゴシック" panose="020B0600070205080204" pitchFamily="34" charset="-128"/>
              </a:rPr>
              <a:t>Mistakes will certainly be made and are part of the learning process. Although cultural responsiveness may be challenging, it can ultimately be a source of deep joy and meaningful relationships</a:t>
            </a:r>
            <a:r>
              <a:rPr lang="en-US" altLang="en-US" sz="1600">
                <a:ea typeface="ＭＳ Ｐゴシック" panose="020B0600070205080204" pitchFamily="34" charset="-128"/>
              </a:rPr>
              <a:t>”</a:t>
            </a:r>
            <a:r>
              <a:rPr lang="en-US" altLang="ja-JP" sz="1600">
                <a:ea typeface="ＭＳ Ｐゴシック" panose="020B0600070205080204" pitchFamily="34" charset="-128"/>
              </a:rPr>
              <a:t> (</a:t>
            </a:r>
            <a:r>
              <a:rPr lang="en-US" altLang="en-US" sz="1600">
                <a:ea typeface="ＭＳ Ｐゴシック" panose="020B0600070205080204" pitchFamily="34" charset="-128"/>
              </a:rPr>
              <a:t>Family Partnerships and Culture [CDE], </a:t>
            </a:r>
            <a:r>
              <a:rPr lang="en-US" altLang="ja-JP" sz="1600">
                <a:ea typeface="ＭＳ Ｐゴシック" panose="020B0600070205080204" pitchFamily="34" charset="-128"/>
              </a:rPr>
              <a:t>p. 98).</a:t>
            </a:r>
          </a:p>
          <a:p>
            <a:pPr defTabSz="481013" eaLnBrk="1" hangingPunct="1">
              <a:spcBef>
                <a:spcPct val="0"/>
              </a:spcBef>
            </a:pPr>
            <a:endParaRPr lang="en-US" altLang="en-US" sz="1600">
              <a:ea typeface="ＭＳ Ｐゴシック" panose="020B0600070205080204" pitchFamily="34" charset="-128"/>
            </a:endParaRPr>
          </a:p>
        </p:txBody>
      </p:sp>
      <p:sp>
        <p:nvSpPr>
          <p:cNvPr id="90115" name="Slide Number Placeholder 3">
            <a:extLst>
              <a:ext uri="{FF2B5EF4-FFF2-40B4-BE49-F238E27FC236}">
                <a16:creationId xmlns:a16="http://schemas.microsoft.com/office/drawing/2014/main" id="{3F4BDE16-C90B-4452-B5FD-07A165B926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8000">
                <a:solidFill>
                  <a:schemeClr val="tx1"/>
                </a:solidFill>
                <a:latin typeface="Arial" panose="020B0604020202020204" pitchFamily="34" charset="0"/>
                <a:ea typeface="ＭＳ Ｐゴシック" panose="020B0600070205080204" pitchFamily="34" charset="-128"/>
              </a:defRPr>
            </a:lvl1pPr>
            <a:lvl2pPr marL="773113" indent="-296863" defTabSz="965200">
              <a:defRPr sz="8000">
                <a:solidFill>
                  <a:schemeClr val="tx1"/>
                </a:solidFill>
                <a:latin typeface="Arial" panose="020B0604020202020204" pitchFamily="34" charset="0"/>
                <a:ea typeface="ＭＳ Ｐゴシック" panose="020B0600070205080204" pitchFamily="34" charset="-128"/>
              </a:defRPr>
            </a:lvl2pPr>
            <a:lvl3pPr marL="1189038" indent="-236538" defTabSz="965200">
              <a:defRPr sz="8000">
                <a:solidFill>
                  <a:schemeClr val="tx1"/>
                </a:solidFill>
                <a:latin typeface="Arial" panose="020B0604020202020204" pitchFamily="34" charset="0"/>
                <a:ea typeface="ＭＳ Ｐゴシック" panose="020B0600070205080204" pitchFamily="34" charset="-128"/>
              </a:defRPr>
            </a:lvl3pPr>
            <a:lvl4pPr marL="1663700" indent="-236538" defTabSz="965200">
              <a:defRPr sz="8000">
                <a:solidFill>
                  <a:schemeClr val="tx1"/>
                </a:solidFill>
                <a:latin typeface="Arial" panose="020B0604020202020204" pitchFamily="34" charset="0"/>
                <a:ea typeface="ＭＳ Ｐゴシック" panose="020B0600070205080204" pitchFamily="34" charset="-128"/>
              </a:defRPr>
            </a:lvl4pPr>
            <a:lvl5pPr marL="2139950" indent="-236538" defTabSz="965200">
              <a:defRPr sz="8000">
                <a:solidFill>
                  <a:schemeClr val="tx1"/>
                </a:solidFill>
                <a:latin typeface="Arial" panose="020B0604020202020204" pitchFamily="34" charset="0"/>
                <a:ea typeface="ＭＳ Ｐゴシック" panose="020B0600070205080204" pitchFamily="34" charset="-128"/>
              </a:defRPr>
            </a:lvl5pPr>
            <a:lvl6pPr marL="2597150" indent="-236538" defTabSz="9652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6pPr>
            <a:lvl7pPr marL="3054350" indent="-236538" defTabSz="9652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7pPr>
            <a:lvl8pPr marL="3511550" indent="-236538" defTabSz="9652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8pPr>
            <a:lvl9pPr marL="3968750" indent="-236538" defTabSz="9652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9pPr>
          </a:lstStyle>
          <a:p>
            <a:fld id="{389B801D-8AAC-4E97-B1CC-7BA589B01A67}" type="slidenum">
              <a:rPr lang="en-US" altLang="en-US" sz="1200" smtClean="0">
                <a:solidFill>
                  <a:srgbClr val="000054"/>
                </a:solidFill>
              </a:rPr>
              <a:pPr/>
              <a:t>28</a:t>
            </a:fld>
            <a:endParaRPr lang="en-US" altLang="en-US" sz="1200">
              <a:solidFill>
                <a:srgbClr val="000054"/>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A4849DA6-BDE3-4879-9325-613A08035C1A}"/>
              </a:ext>
            </a:extLst>
          </p:cNvPr>
          <p:cNvSpPr>
            <a:spLocks noGrp="1" noRot="1" noChangeAspect="1" noChangeArrowheads="1" noTextEdit="1"/>
          </p:cNvSpPr>
          <p:nvPr>
            <p:ph type="sldImg"/>
          </p:nvPr>
        </p:nvSpPr>
        <p:spPr>
          <a:ln/>
        </p:spPr>
      </p:sp>
      <p:sp>
        <p:nvSpPr>
          <p:cNvPr id="92162" name="Notes Placeholder 2">
            <a:extLst>
              <a:ext uri="{FF2B5EF4-FFF2-40B4-BE49-F238E27FC236}">
                <a16:creationId xmlns:a16="http://schemas.microsoft.com/office/drawing/2014/main" id="{076E0FD4-1D2E-4C06-9BCA-5E14CA2F86B5}"/>
              </a:ext>
            </a:extLst>
          </p:cNvPr>
          <p:cNvSpPr>
            <a:spLocks noGrp="1"/>
          </p:cNvSpPr>
          <p:nvPr>
            <p:ph type="body" idx="1"/>
          </p:nvPr>
        </p:nvSpPr>
        <p:spPr>
          <a:xfrm>
            <a:off x="974725" y="4560888"/>
            <a:ext cx="536575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600">
                <a:ea typeface="ＭＳ Ｐゴシック" panose="020B0600070205080204" pitchFamily="34" charset="-128"/>
              </a:rPr>
              <a:t>Families have valuable  information necessary in understanding the children you serve. “To develop a partnership and to tap into the family as a primary resource, teachers and program staff must reach out to families, learn about, and develop strong partnerships with them. This process requires openness to learning and an effort to understand the individuality each family and the diversity of the families from which the children come.”( Family partnership and Culture p. x)</a:t>
            </a:r>
          </a:p>
          <a:p>
            <a:pPr>
              <a:spcBef>
                <a:spcPct val="0"/>
              </a:spcBef>
            </a:pPr>
            <a:endParaRPr lang="en-US" altLang="en-US" sz="1600">
              <a:ea typeface="ＭＳ Ｐゴシック" panose="020B0600070205080204" pitchFamily="34" charset="-128"/>
            </a:endParaRPr>
          </a:p>
          <a:p>
            <a:pPr>
              <a:spcBef>
                <a:spcPct val="0"/>
              </a:spcBef>
            </a:pPr>
            <a:r>
              <a:rPr lang="en-US" altLang="en-US" sz="1600">
                <a:ea typeface="ＭＳ Ｐゴシック" panose="020B0600070205080204" pitchFamily="34" charset="-128"/>
              </a:rPr>
              <a:t>Trainer note:</a:t>
            </a:r>
          </a:p>
          <a:p>
            <a:pPr>
              <a:spcBef>
                <a:spcPct val="0"/>
              </a:spcBef>
            </a:pPr>
            <a:r>
              <a:rPr lang="en-US" altLang="en-US" sz="1600">
                <a:ea typeface="ＭＳ Ｐゴシック" panose="020B0600070205080204" pitchFamily="34" charset="-128"/>
              </a:rPr>
              <a:t>Before this activity, have three chart papers posted with each of the questions written on them. Post them throughout the room. </a:t>
            </a:r>
          </a:p>
          <a:p>
            <a:pPr>
              <a:spcBef>
                <a:spcPct val="0"/>
              </a:spcBef>
            </a:pPr>
            <a:endParaRPr lang="en-US" altLang="en-US" sz="1600">
              <a:ea typeface="ＭＳ Ｐゴシック" panose="020B0600070205080204" pitchFamily="34" charset="-128"/>
            </a:endParaRPr>
          </a:p>
          <a:p>
            <a:pPr>
              <a:spcBef>
                <a:spcPct val="0"/>
              </a:spcBef>
            </a:pPr>
            <a:r>
              <a:rPr lang="en-US" altLang="en-US" sz="1600">
                <a:ea typeface="ＭＳ Ｐゴシック" panose="020B0600070205080204" pitchFamily="34" charset="-128"/>
              </a:rPr>
              <a:t>Have teachers write a response to each of these questions on a sticky note and post their response on the appropriate chart paper.</a:t>
            </a:r>
          </a:p>
          <a:p>
            <a:pPr>
              <a:spcBef>
                <a:spcPct val="0"/>
              </a:spcBef>
            </a:pPr>
            <a:endParaRPr lang="en-US" altLang="en-US" sz="1600">
              <a:ea typeface="ＭＳ Ｐゴシック" panose="020B0600070205080204" pitchFamily="34" charset="-128"/>
            </a:endParaRPr>
          </a:p>
          <a:p>
            <a:pPr>
              <a:spcBef>
                <a:spcPct val="0"/>
              </a:spcBef>
            </a:pPr>
            <a:endParaRPr lang="en-US" altLang="en-US" sz="1600">
              <a:ea typeface="ＭＳ Ｐゴシック" panose="020B0600070205080204" pitchFamily="34" charset="-128"/>
            </a:endParaRPr>
          </a:p>
        </p:txBody>
      </p:sp>
      <p:sp>
        <p:nvSpPr>
          <p:cNvPr id="92163" name="Slide Number Placeholder 3">
            <a:extLst>
              <a:ext uri="{FF2B5EF4-FFF2-40B4-BE49-F238E27FC236}">
                <a16:creationId xmlns:a16="http://schemas.microsoft.com/office/drawing/2014/main" id="{65CF3B29-6750-4F91-9507-5EE0048614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0E3556C9-4132-4521-A6C8-C2C3929F05A5}" type="slidenum">
              <a:rPr lang="en-US" altLang="en-US" sz="1300" smtClean="0">
                <a:latin typeface="Times" panose="02020603050405020304" pitchFamily="18" charset="0"/>
              </a:rPr>
              <a:pPr>
                <a:spcBef>
                  <a:spcPct val="0"/>
                </a:spcBef>
              </a:pPr>
              <a:t>29</a:t>
            </a:fld>
            <a:endParaRPr lang="en-US" altLang="en-US" sz="1300">
              <a:latin typeface="Times" panose="02020603050405020304" pitchFamily="18" charset="0"/>
            </a:endParaRPr>
          </a:p>
        </p:txBody>
      </p:sp>
      <p:pic>
        <p:nvPicPr>
          <p:cNvPr id="92164" name="Picture 1">
            <a:extLst>
              <a:ext uri="{FF2B5EF4-FFF2-40B4-BE49-F238E27FC236}">
                <a16:creationId xmlns:a16="http://schemas.microsoft.com/office/drawing/2014/main" id="{414A17CE-7A99-4903-8EA4-4466779890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371600"/>
            <a:ext cx="22764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a:extLst>
              <a:ext uri="{FF2B5EF4-FFF2-40B4-BE49-F238E27FC236}">
                <a16:creationId xmlns:a16="http://schemas.microsoft.com/office/drawing/2014/main" id="{A6F2C4A0-F31C-4FDB-B0F0-BD9852A6A3DE}"/>
              </a:ext>
            </a:extLst>
          </p:cNvPr>
          <p:cNvSpPr>
            <a:spLocks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a:spcBef>
                <a:spcPct val="0"/>
              </a:spcBef>
            </a:pPr>
            <a:endParaRPr lang="en-US" altLang="en-US" sz="8000"/>
          </a:p>
        </p:txBody>
      </p:sp>
      <p:sp>
        <p:nvSpPr>
          <p:cNvPr id="38914" name="Rectangle 4">
            <a:extLst>
              <a:ext uri="{FF2B5EF4-FFF2-40B4-BE49-F238E27FC236}">
                <a16:creationId xmlns:a16="http://schemas.microsoft.com/office/drawing/2014/main" id="{4E3BB8C3-707B-4362-BB81-ADE8226886B2}"/>
              </a:ext>
            </a:extLst>
          </p:cNvPr>
          <p:cNvSpPr>
            <a:spLocks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a:spcBef>
                <a:spcPct val="0"/>
              </a:spcBef>
            </a:pPr>
            <a:endParaRPr lang="en-US" altLang="en-US" sz="8000"/>
          </a:p>
        </p:txBody>
      </p:sp>
      <p:sp>
        <p:nvSpPr>
          <p:cNvPr id="38915" name="Rectangle 5">
            <a:extLst>
              <a:ext uri="{FF2B5EF4-FFF2-40B4-BE49-F238E27FC236}">
                <a16:creationId xmlns:a16="http://schemas.microsoft.com/office/drawing/2014/main" id="{671A283C-51B6-4078-B359-43C50696DB6F}"/>
              </a:ext>
            </a:extLst>
          </p:cNvPr>
          <p:cNvSpPr>
            <a:spLocks noGrp="1" noRot="1" noChangeAspect="1" noChangeArrowheads="1" noTextEdit="1"/>
          </p:cNvSpPr>
          <p:nvPr>
            <p:ph type="sldImg"/>
          </p:nvPr>
        </p:nvSpPr>
        <p:spPr>
          <a:xfrm>
            <a:off x="381000" y="1236663"/>
            <a:ext cx="3516313" cy="2636837"/>
          </a:xfrm>
          <a:solidFill>
            <a:srgbClr val="FFFFFF"/>
          </a:solidFill>
          <a:ln w="12700" cap="flat"/>
        </p:spPr>
      </p:sp>
      <p:sp>
        <p:nvSpPr>
          <p:cNvPr id="38917" name="Rectangle 6">
            <a:extLst>
              <a:ext uri="{FF2B5EF4-FFF2-40B4-BE49-F238E27FC236}">
                <a16:creationId xmlns:a16="http://schemas.microsoft.com/office/drawing/2014/main" id="{7A1BA6DE-53D6-4030-BDD9-F1DE83418A14}"/>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54" tIns="46988" rIns="95654" bIns="46988"/>
          <a:lstStyle/>
          <a:p>
            <a:pPr eaLnBrk="1" hangingPunct="1">
              <a:spcBef>
                <a:spcPct val="0"/>
              </a:spcBef>
              <a:defRPr/>
            </a:pPr>
            <a:r>
              <a:rPr lang="en-US" altLang="en-US" sz="1600" dirty="0">
                <a:ea typeface="ＭＳ Ｐゴシック" panose="020B0600070205080204" pitchFamily="34" charset="-128"/>
              </a:rPr>
              <a:t>The Parent Survey was designed to collect information on how well each program supports the following two desired results for families: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Families support their children’s learning and development.</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Families achieve their goals.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The Parent Survey provides a uniform procedure for getting information on the same set of issues from parents. It also gives programs new insights that can be used for improving program quality. </a:t>
            </a:r>
          </a:p>
          <a:p>
            <a:pPr eaLnBrk="1" hangingPunct="1">
              <a:spcBef>
                <a:spcPct val="0"/>
              </a:spcBef>
              <a:defRPr/>
            </a:pPr>
            <a:endParaRPr lang="en-US" altLang="en-US" sz="1600" dirty="0">
              <a:ea typeface="ＭＳ Ｐゴシック" panose="020B0600070205080204" pitchFamily="34" charset="-128"/>
            </a:endParaRPr>
          </a:p>
          <a:p>
            <a:pPr eaLnBrk="1" hangingPunct="1">
              <a:spcBef>
                <a:spcPct val="0"/>
              </a:spcBef>
              <a:defRPr/>
            </a:pPr>
            <a:endParaRPr lang="en-US" altLang="en-US" sz="16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22DA8958-415D-4089-9804-0AE02FCA3F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68784188-5B58-4293-B2F5-141558AF4E0A}" type="slidenum">
              <a:rPr lang="en-US" altLang="en-US" sz="1300" smtClean="0">
                <a:latin typeface="Times" panose="02020603050405020304" pitchFamily="18" charset="0"/>
              </a:rPr>
              <a:pPr>
                <a:spcBef>
                  <a:spcPct val="0"/>
                </a:spcBef>
              </a:pPr>
              <a:t>3</a:t>
            </a:fld>
            <a:endParaRPr lang="en-US" altLang="en-US" sz="1300">
              <a:latin typeface="Times"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D31C5070-DEA7-4B01-9DA4-F3905A73BF3F}"/>
              </a:ext>
            </a:extLst>
          </p:cNvPr>
          <p:cNvSpPr>
            <a:spLocks noGrp="1" noRot="1" noChangeAspect="1" noChangeArrowheads="1" noTextEdit="1"/>
          </p:cNvSpPr>
          <p:nvPr>
            <p:ph type="sldImg"/>
          </p:nvPr>
        </p:nvSpPr>
        <p:spPr>
          <a:ln/>
        </p:spPr>
      </p:sp>
      <p:sp>
        <p:nvSpPr>
          <p:cNvPr id="94210" name="Notes Placeholder 2">
            <a:extLst>
              <a:ext uri="{FF2B5EF4-FFF2-40B4-BE49-F238E27FC236}">
                <a16:creationId xmlns:a16="http://schemas.microsoft.com/office/drawing/2014/main" id="{E753624C-6D4D-408F-8C78-36C14599DD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a:ea typeface="ＭＳ Ｐゴシック" panose="020B0600070205080204" pitchFamily="34" charset="-128"/>
              </a:rPr>
              <a:t>Provide pages 100-105 from the Family Partnership and Culture publication. </a:t>
            </a:r>
          </a:p>
        </p:txBody>
      </p:sp>
      <p:sp>
        <p:nvSpPr>
          <p:cNvPr id="94211" name="Slide Number Placeholder 3">
            <a:extLst>
              <a:ext uri="{FF2B5EF4-FFF2-40B4-BE49-F238E27FC236}">
                <a16:creationId xmlns:a16="http://schemas.microsoft.com/office/drawing/2014/main" id="{9D90B9F7-6EBE-4FFE-8A5E-5A34BF41B2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931408AB-2574-4A47-99C8-AFD3EE993527}" type="slidenum">
              <a:rPr lang="en-US" altLang="en-US" sz="1300" smtClean="0">
                <a:latin typeface="Times" panose="02020603050405020304" pitchFamily="18" charset="0"/>
              </a:rPr>
              <a:pPr>
                <a:spcBef>
                  <a:spcPct val="0"/>
                </a:spcBef>
              </a:pPr>
              <a:t>30</a:t>
            </a:fld>
            <a:endParaRPr lang="en-US" altLang="en-US" sz="1300">
              <a:latin typeface="Times"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703F47B5-E689-4FC1-859F-F6BB29EC131D}"/>
              </a:ext>
            </a:extLst>
          </p:cNvPr>
          <p:cNvSpPr>
            <a:spLocks noGrp="1" noRot="1" noChangeAspect="1" noChangeArrowheads="1" noTextEdit="1"/>
          </p:cNvSpPr>
          <p:nvPr>
            <p:ph type="sldImg"/>
          </p:nvPr>
        </p:nvSpPr>
        <p:spPr>
          <a:ln/>
        </p:spPr>
      </p:sp>
      <p:sp>
        <p:nvSpPr>
          <p:cNvPr id="96258" name="Notes Placeholder 2">
            <a:extLst>
              <a:ext uri="{FF2B5EF4-FFF2-40B4-BE49-F238E27FC236}">
                <a16:creationId xmlns:a16="http://schemas.microsoft.com/office/drawing/2014/main" id="{DE9E1AF7-899F-4F76-BDC4-E657BB6DC3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id="{5B1E7855-5F4D-4BC1-B6F3-66AC3D9B54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EEE231A8-D5E0-43EB-A2E7-81366FD7E99F}" type="slidenum">
              <a:rPr lang="en-US" altLang="en-US" sz="1300" smtClean="0">
                <a:latin typeface="Times" panose="02020603050405020304" pitchFamily="18" charset="0"/>
              </a:rPr>
              <a:pPr>
                <a:spcBef>
                  <a:spcPct val="0"/>
                </a:spcBef>
              </a:pPr>
              <a:t>31</a:t>
            </a:fld>
            <a:endParaRPr lang="en-US" altLang="en-US" sz="1300">
              <a:latin typeface="Times"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34029C83-A542-4FE2-94C5-5A530E742E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1704BB9-64B6-43D9-9CB7-AEDEA0A29B1F}" type="slidenum">
              <a:rPr lang="en-US" altLang="en-US" sz="1300" smtClean="0">
                <a:latin typeface="Times" panose="02020603050405020304" pitchFamily="18" charset="0"/>
              </a:rPr>
              <a:pPr>
                <a:spcBef>
                  <a:spcPct val="0"/>
                </a:spcBef>
              </a:pPr>
              <a:t>32</a:t>
            </a:fld>
            <a:endParaRPr lang="en-US" altLang="en-US" sz="1300">
              <a:latin typeface="Times" panose="02020603050405020304" pitchFamily="18" charset="0"/>
            </a:endParaRPr>
          </a:p>
        </p:txBody>
      </p:sp>
      <p:sp>
        <p:nvSpPr>
          <p:cNvPr id="98306" name="Rectangle 2">
            <a:extLst>
              <a:ext uri="{FF2B5EF4-FFF2-40B4-BE49-F238E27FC236}">
                <a16:creationId xmlns:a16="http://schemas.microsoft.com/office/drawing/2014/main" id="{4AD907FD-DF4E-4E43-8125-E271DF8BC608}"/>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A2A607B3-0CC4-4370-B0AB-45FA8630D1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a:ea typeface="ＭＳ Ｐゴシック" panose="020B0600070205080204" pitchFamily="34" charset="-128"/>
              </a:rPr>
              <a:t>See Activity Sheet #6 Conference Dream and Nightmare Activity (10 minutes).</a:t>
            </a:r>
          </a:p>
        </p:txBody>
      </p:sp>
      <p:pic>
        <p:nvPicPr>
          <p:cNvPr id="98308" name="Picture 1">
            <a:extLst>
              <a:ext uri="{FF2B5EF4-FFF2-40B4-BE49-F238E27FC236}">
                <a16:creationId xmlns:a16="http://schemas.microsoft.com/office/drawing/2014/main" id="{CEA169AB-4406-4AFD-9482-AC2C62F013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3" y="5562600"/>
            <a:ext cx="22764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44C48D19-37E8-47A6-87EB-DAD640DC5F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CFAD4334-46AE-47D1-BF81-6276B24FEC39}" type="slidenum">
              <a:rPr lang="en-US" altLang="en-US" sz="1300" smtClean="0">
                <a:latin typeface="Times" panose="02020603050405020304" pitchFamily="18" charset="0"/>
              </a:rPr>
              <a:pPr>
                <a:spcBef>
                  <a:spcPct val="0"/>
                </a:spcBef>
              </a:pPr>
              <a:t>33</a:t>
            </a:fld>
            <a:endParaRPr lang="en-US" altLang="en-US" sz="1300">
              <a:latin typeface="Times" panose="02020603050405020304" pitchFamily="18" charset="0"/>
            </a:endParaRPr>
          </a:p>
        </p:txBody>
      </p:sp>
      <p:sp>
        <p:nvSpPr>
          <p:cNvPr id="100354" name="Rectangle 2">
            <a:extLst>
              <a:ext uri="{FF2B5EF4-FFF2-40B4-BE49-F238E27FC236}">
                <a16:creationId xmlns:a16="http://schemas.microsoft.com/office/drawing/2014/main" id="{6F750E34-E998-4581-95AA-A88D18D17642}"/>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C11D9CB1-49F7-4D2E-83E2-48C52FAB33A9}"/>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The first bullet is what is required by ELCD. The other bullets are considered good practice.</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 Are there other reasons to conference with parents?</a:t>
            </a:r>
          </a:p>
          <a:p>
            <a:pPr eaLnBrk="1" hangingPunct="1">
              <a:spcBef>
                <a:spcPct val="0"/>
              </a:spcBef>
              <a:buFontTx/>
              <a:buChar char="•"/>
              <a:defRPr/>
            </a:pPr>
            <a:endParaRPr lang="en-US" altLang="en-US" sz="1600" dirty="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31FAC728-390C-4219-BDA7-49C7A9CC5A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9E40BFB-795A-461D-BAFC-CE442FE9B0DE}" type="slidenum">
              <a:rPr lang="en-US" altLang="en-US" sz="1300" smtClean="0">
                <a:latin typeface="Times" panose="02020603050405020304" pitchFamily="18" charset="0"/>
              </a:rPr>
              <a:pPr>
                <a:spcBef>
                  <a:spcPct val="0"/>
                </a:spcBef>
              </a:pPr>
              <a:t>34</a:t>
            </a:fld>
            <a:endParaRPr lang="en-US" altLang="en-US" sz="1300">
              <a:latin typeface="Times" panose="02020603050405020304" pitchFamily="18" charset="0"/>
            </a:endParaRPr>
          </a:p>
        </p:txBody>
      </p:sp>
      <p:sp>
        <p:nvSpPr>
          <p:cNvPr id="102402" name="Rectangle 2">
            <a:extLst>
              <a:ext uri="{FF2B5EF4-FFF2-40B4-BE49-F238E27FC236}">
                <a16:creationId xmlns:a16="http://schemas.microsoft.com/office/drawing/2014/main" id="{231F4695-983E-4A4E-9B57-ADF5FCCE37B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5CED1D94-2097-4830-BC10-409880AD075E}"/>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Ask participants to find the handout.</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Allow 7-8 minutes for reading and 10 minutes for discussion</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Direct them to get a highlight and use it as they read.</a:t>
            </a:r>
          </a:p>
          <a:p>
            <a:pPr eaLnBrk="1" hangingPunct="1">
              <a:spcBef>
                <a:spcPct val="0"/>
              </a:spcBef>
              <a:buFontTx/>
              <a:buChar char="•"/>
              <a:defRPr/>
            </a:pPr>
            <a:endParaRPr lang="en-US" altLang="en-US" sz="1600" dirty="0">
              <a:ea typeface="ＭＳ Ｐゴシック" panose="020B0600070205080204" pitchFamily="34" charset="-128"/>
            </a:endParaRPr>
          </a:p>
        </p:txBody>
      </p:sp>
      <p:pic>
        <p:nvPicPr>
          <p:cNvPr id="102404" name="Picture 1">
            <a:extLst>
              <a:ext uri="{FF2B5EF4-FFF2-40B4-BE49-F238E27FC236}">
                <a16:creationId xmlns:a16="http://schemas.microsoft.com/office/drawing/2014/main" id="{C3841DF1-812D-486D-BFE3-E0518C3288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74763"/>
            <a:ext cx="2295525" cy="2981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74D3C2D0-4475-46DF-87E0-89FAD35A03F5}"/>
              </a:ext>
            </a:extLst>
          </p:cNvPr>
          <p:cNvSpPr>
            <a:spLocks noGrp="1" noRot="1" noChangeAspect="1" noChangeArrowheads="1" noTextEdit="1"/>
          </p:cNvSpPr>
          <p:nvPr>
            <p:ph type="sldImg"/>
          </p:nvPr>
        </p:nvSpPr>
        <p:spPr>
          <a:ln/>
        </p:spPr>
      </p:sp>
      <p:sp>
        <p:nvSpPr>
          <p:cNvPr id="104450" name="Notes Placeholder 2">
            <a:extLst>
              <a:ext uri="{FF2B5EF4-FFF2-40B4-BE49-F238E27FC236}">
                <a16:creationId xmlns:a16="http://schemas.microsoft.com/office/drawing/2014/main" id="{877B0AFC-4F29-4C04-8BF8-572DCA2E5E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See Activity #5- Sorting It All Out</a:t>
            </a:r>
          </a:p>
          <a:p>
            <a:r>
              <a:rPr lang="en-US" altLang="en-US">
                <a:ea typeface="ＭＳ Ｐゴシック" panose="020B0600070205080204" pitchFamily="34" charset="-128"/>
              </a:rPr>
              <a:t>This activity takes 20 minutes.</a:t>
            </a:r>
          </a:p>
          <a:p>
            <a:endParaRPr lang="en-US" altLang="en-US" sz="1000">
              <a:ea typeface="ＭＳ Ｐゴシック" panose="020B0600070205080204" pitchFamily="34" charset="-128"/>
            </a:endParaRPr>
          </a:p>
        </p:txBody>
      </p:sp>
      <p:sp>
        <p:nvSpPr>
          <p:cNvPr id="104451" name="Slide Number Placeholder 3">
            <a:extLst>
              <a:ext uri="{FF2B5EF4-FFF2-40B4-BE49-F238E27FC236}">
                <a16:creationId xmlns:a16="http://schemas.microsoft.com/office/drawing/2014/main" id="{0AD09489-8BC5-4E78-8D12-07FBA7AEE0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16D58044-0192-417C-86A6-A76223F73441}" type="slidenum">
              <a:rPr lang="en-US" altLang="en-US" sz="1300" smtClean="0">
                <a:latin typeface="Times" panose="02020603050405020304" pitchFamily="18" charset="0"/>
              </a:rPr>
              <a:pPr>
                <a:spcBef>
                  <a:spcPct val="0"/>
                </a:spcBef>
              </a:pPr>
              <a:t>35</a:t>
            </a:fld>
            <a:endParaRPr lang="en-US" altLang="en-US" sz="1300">
              <a:latin typeface="Times" panose="02020603050405020304" pitchFamily="18" charset="0"/>
            </a:endParaRPr>
          </a:p>
        </p:txBody>
      </p:sp>
      <p:pic>
        <p:nvPicPr>
          <p:cNvPr id="104452" name="Picture 1">
            <a:extLst>
              <a:ext uri="{FF2B5EF4-FFF2-40B4-BE49-F238E27FC236}">
                <a16:creationId xmlns:a16="http://schemas.microsoft.com/office/drawing/2014/main" id="{3C0942DA-D29E-45EA-9742-3CCA97955A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725" y="5334000"/>
            <a:ext cx="1758950" cy="227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3" name="Picture 2">
            <a:extLst>
              <a:ext uri="{FF2B5EF4-FFF2-40B4-BE49-F238E27FC236}">
                <a16:creationId xmlns:a16="http://schemas.microsoft.com/office/drawing/2014/main" id="{A90B8449-01E4-4AC4-ABA8-F7ED1FBED2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1274763"/>
            <a:ext cx="1692275" cy="2176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1F30DBF0-680D-47FD-9423-128D39B147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A04D3F23-0EBC-4270-BA5B-F379112DF0E8}" type="slidenum">
              <a:rPr lang="en-US" altLang="en-US" sz="1300" smtClean="0">
                <a:latin typeface="Times" panose="02020603050405020304" pitchFamily="18" charset="0"/>
              </a:rPr>
              <a:pPr>
                <a:spcBef>
                  <a:spcPct val="0"/>
                </a:spcBef>
              </a:pPr>
              <a:t>36</a:t>
            </a:fld>
            <a:endParaRPr lang="en-US" altLang="en-US" sz="1300">
              <a:latin typeface="Times" panose="02020603050405020304" pitchFamily="18" charset="0"/>
            </a:endParaRPr>
          </a:p>
        </p:txBody>
      </p:sp>
      <p:sp>
        <p:nvSpPr>
          <p:cNvPr id="106498" name="Rectangle 2">
            <a:extLst>
              <a:ext uri="{FF2B5EF4-FFF2-40B4-BE49-F238E27FC236}">
                <a16:creationId xmlns:a16="http://schemas.microsoft.com/office/drawing/2014/main" id="{D6575668-C7AB-40DD-8448-1002AD444891}"/>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621B7BBB-6F1E-4E4B-ADC5-DDB9047907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a:ea typeface="ＭＳ Ｐゴシック" panose="020B0600070205080204" pitchFamily="34" charset="-128"/>
              </a:rPr>
              <a:t>Review the slide.</a:t>
            </a:r>
          </a:p>
          <a:p>
            <a:pPr eaLnBrk="1" hangingPunct="1">
              <a:spcBef>
                <a:spcPct val="0"/>
              </a:spcBef>
            </a:pPr>
            <a:r>
              <a:rPr lang="en-US" altLang="en-US" sz="1600">
                <a:ea typeface="ＭＳ Ｐゴシック" panose="020B0600070205080204" pitchFamily="34" charset="-128"/>
              </a:rPr>
              <a:t>Discuss the importance of non-verbal body language. </a:t>
            </a:r>
          </a:p>
          <a:p>
            <a:pPr eaLnBrk="1" hangingPunct="1">
              <a:spcBef>
                <a:spcPct val="0"/>
              </a:spcBef>
            </a:pPr>
            <a:endParaRPr lang="en-US" altLang="en-US" sz="1600">
              <a:ea typeface="ＭＳ Ｐゴシック" panose="020B0600070205080204" pitchFamily="34" charset="-128"/>
            </a:endParaRPr>
          </a:p>
          <a:p>
            <a:pPr eaLnBrk="1" hangingPunct="1">
              <a:spcBef>
                <a:spcPct val="0"/>
              </a:spcBef>
            </a:pPr>
            <a:r>
              <a:rPr lang="en-US" altLang="en-US" sz="1600">
                <a:ea typeface="ＭＳ Ｐゴシック" panose="020B0600070205080204" pitchFamily="34" charset="-128"/>
              </a:rPr>
              <a:t>An example might be a parent whose compliments don</a:t>
            </a:r>
            <a:r>
              <a:rPr lang="en-US" altLang="ja-JP" sz="1600">
                <a:ea typeface="ＭＳ Ｐゴシック" panose="020B0600070205080204" pitchFamily="34" charset="-128"/>
              </a:rPr>
              <a:t>’t seem complimentary because they are given with a gruff tone and a scowl on the face. </a:t>
            </a:r>
            <a:endParaRPr lang="en-US" altLang="en-US" sz="160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183E5E93-6B44-4083-8D50-40F1F98925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C28F2ACD-DCA9-4B92-BC2F-58E8B6D5F40D}" type="slidenum">
              <a:rPr lang="en-US" altLang="en-US" sz="1300" smtClean="0">
                <a:latin typeface="Times" panose="02020603050405020304" pitchFamily="18" charset="0"/>
              </a:rPr>
              <a:pPr>
                <a:spcBef>
                  <a:spcPct val="0"/>
                </a:spcBef>
              </a:pPr>
              <a:t>37</a:t>
            </a:fld>
            <a:endParaRPr lang="en-US" altLang="en-US" sz="1300">
              <a:latin typeface="Times" panose="02020603050405020304" pitchFamily="18" charset="0"/>
            </a:endParaRPr>
          </a:p>
        </p:txBody>
      </p:sp>
      <p:sp>
        <p:nvSpPr>
          <p:cNvPr id="108546" name="Rectangle 2">
            <a:extLst>
              <a:ext uri="{FF2B5EF4-FFF2-40B4-BE49-F238E27FC236}">
                <a16:creationId xmlns:a16="http://schemas.microsoft.com/office/drawing/2014/main" id="{245F18CB-FBAF-4EC8-9D30-C5E513773A49}"/>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471A645D-D8E0-4FAE-8B76-D07738A5889A}"/>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sz="1600" dirty="0">
                <a:ea typeface="ＭＳ Ｐゴシック" panose="020B0600070205080204" pitchFamily="34" charset="-128"/>
              </a:rPr>
              <a:t>Review the steps of really listening. Think back to the opening activity </a:t>
            </a:r>
            <a:r>
              <a:rPr lang="en-US" altLang="ja-JP" sz="1600" dirty="0">
                <a:ea typeface="ＭＳ Ｐゴシック" panose="020B0600070205080204" pitchFamily="34" charset="-128"/>
              </a:rPr>
              <a:t>“Do You See What I See?”</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This includes listening for words, but also noticing the other person</a:t>
            </a:r>
            <a:r>
              <a:rPr lang="en-US" altLang="ja-JP" sz="1600" dirty="0">
                <a:ea typeface="ＭＳ Ｐゴシック" panose="020B0600070205080204" pitchFamily="34" charset="-128"/>
              </a:rPr>
              <a:t>’s body language, tone of voice, and enunciation.</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Effective listening also includes trying to see the situation from the other person</a:t>
            </a:r>
            <a:r>
              <a:rPr lang="en-US" altLang="ja-JP" sz="1600" dirty="0">
                <a:ea typeface="ＭＳ Ｐゴシック" panose="020B0600070205080204" pitchFamily="34" charset="-128"/>
              </a:rPr>
              <a:t>’s point of view, and mirroring back what you perceive that they are thinking, feeling, and saying. </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When you understand where the other person in the conversation is coming from, then you can try to make yourself understood.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4BE97901-9680-4C59-9C63-6382E578C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8A04914E-4836-43A3-A08F-9055F3AC61A3}" type="slidenum">
              <a:rPr lang="en-US" altLang="en-US" sz="1300" smtClean="0">
                <a:latin typeface="Times" panose="02020603050405020304" pitchFamily="18" charset="0"/>
              </a:rPr>
              <a:pPr>
                <a:spcBef>
                  <a:spcPct val="0"/>
                </a:spcBef>
              </a:pPr>
              <a:t>38</a:t>
            </a:fld>
            <a:endParaRPr lang="en-US" altLang="en-US" sz="1300">
              <a:latin typeface="Times" panose="02020603050405020304" pitchFamily="18" charset="0"/>
            </a:endParaRPr>
          </a:p>
        </p:txBody>
      </p:sp>
      <p:sp>
        <p:nvSpPr>
          <p:cNvPr id="110594" name="Rectangle 2">
            <a:extLst>
              <a:ext uri="{FF2B5EF4-FFF2-40B4-BE49-F238E27FC236}">
                <a16:creationId xmlns:a16="http://schemas.microsoft.com/office/drawing/2014/main" id="{7ED3DC9D-A946-4074-B2CA-5EF5948DDA62}"/>
              </a:ext>
            </a:extLst>
          </p:cNvPr>
          <p:cNvSpPr>
            <a:spLocks noGrp="1" noRot="1" noChangeArrowheads="1" noTextEdit="1"/>
          </p:cNvSpPr>
          <p:nvPr>
            <p:ph type="sldImg"/>
          </p:nvPr>
        </p:nvSpPr>
        <p:spPr>
          <a:ln/>
        </p:spPr>
      </p:sp>
      <p:sp>
        <p:nvSpPr>
          <p:cNvPr id="80900" name="Rectangle 3">
            <a:extLst>
              <a:ext uri="{FF2B5EF4-FFF2-40B4-BE49-F238E27FC236}">
                <a16:creationId xmlns:a16="http://schemas.microsoft.com/office/drawing/2014/main" id="{E5A164C3-2BB7-474B-8520-82B6F665FD3A}"/>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sz="1600" dirty="0">
                <a:ea typeface="ＭＳ Ｐゴシック" panose="020B0600070205080204" pitchFamily="34" charset="-128"/>
              </a:rPr>
              <a:t>Share slide. </a:t>
            </a:r>
          </a:p>
          <a:p>
            <a:pPr eaLnBrk="1" hangingPunct="1">
              <a:spcBef>
                <a:spcPct val="0"/>
              </a:spcBef>
              <a:defRPr/>
            </a:pPr>
            <a:r>
              <a:rPr lang="en-US" altLang="en-US" sz="1600" dirty="0">
                <a:ea typeface="ＭＳ Ｐゴシック" panose="020B0600070205080204" pitchFamily="34" charset="-128"/>
              </a:rPr>
              <a:t>If time, ask group to share phrases similar to these. This activity could be done with teachers by: </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Asking teachers to add to the list </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Having them role play and use these phrases.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17782417-2D04-4327-808A-A6C1CDBE83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5F13D40-0942-4DD2-A9C1-72F0B9B2ED11}" type="slidenum">
              <a:rPr lang="en-US" altLang="en-US" sz="1300" smtClean="0">
                <a:latin typeface="Times" panose="02020603050405020304" pitchFamily="18" charset="0"/>
              </a:rPr>
              <a:pPr>
                <a:spcBef>
                  <a:spcPct val="0"/>
                </a:spcBef>
              </a:pPr>
              <a:t>39</a:t>
            </a:fld>
            <a:endParaRPr lang="en-US" altLang="en-US" sz="1300">
              <a:latin typeface="Times" panose="02020603050405020304" pitchFamily="18" charset="0"/>
            </a:endParaRPr>
          </a:p>
        </p:txBody>
      </p:sp>
      <p:sp>
        <p:nvSpPr>
          <p:cNvPr id="112642" name="Rectangle 2">
            <a:extLst>
              <a:ext uri="{FF2B5EF4-FFF2-40B4-BE49-F238E27FC236}">
                <a16:creationId xmlns:a16="http://schemas.microsoft.com/office/drawing/2014/main" id="{28AB3216-8D04-4EDA-AB37-FD5F02BEDC61}"/>
              </a:ext>
            </a:extLst>
          </p:cNvPr>
          <p:cNvSpPr>
            <a:spLocks noGrp="1" noRot="1" noChangeArrowheads="1" noTextEdit="1"/>
          </p:cNvSpPr>
          <p:nvPr>
            <p:ph type="sldImg"/>
          </p:nvPr>
        </p:nvSpPr>
        <p:spPr>
          <a:ln/>
        </p:spPr>
      </p:sp>
      <p:sp>
        <p:nvSpPr>
          <p:cNvPr id="112643" name="Rectangle 3">
            <a:extLst>
              <a:ext uri="{FF2B5EF4-FFF2-40B4-BE49-F238E27FC236}">
                <a16:creationId xmlns:a16="http://schemas.microsoft.com/office/drawing/2014/main" id="{51898AC6-E825-48B2-B04A-C7475CDC45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anose="020F0502020204030204" pitchFamily="34" charset="0"/>
              <a:buAutoNum type="arabicPeriod"/>
            </a:pPr>
            <a:r>
              <a:rPr lang="en-US" altLang="en-US" sz="1600">
                <a:ea typeface="ＭＳ Ｐゴシック" panose="020B0600070205080204" pitchFamily="34" charset="-128"/>
              </a:rPr>
              <a:t>The SLANT process is an effective listening tool, both in a conference and in the classroom.</a:t>
            </a:r>
          </a:p>
          <a:p>
            <a:pPr marL="228600" indent="-228600" eaLnBrk="1" hangingPunct="1">
              <a:spcBef>
                <a:spcPct val="0"/>
              </a:spcBef>
              <a:buFont typeface="Calibri" panose="020F0502020204030204" pitchFamily="34" charset="0"/>
              <a:buAutoNum type="arabicPeriod"/>
            </a:pPr>
            <a:r>
              <a:rPr lang="en-US" altLang="en-US" sz="1600">
                <a:ea typeface="ＭＳ Ｐゴシック" panose="020B0600070205080204" pitchFamily="34" charset="-128"/>
              </a:rPr>
              <a:t>This slide could be printed out and given to staff. They could post this near desk or keep in parent conference folder as a reminder.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F1389ECF-4D94-427C-B6B5-A9624EEC1AD4}"/>
              </a:ext>
            </a:extLst>
          </p:cNvPr>
          <p:cNvSpPr>
            <a:spLocks noGrp="1" noRot="1" noChangeAspect="1" noChangeArrowheads="1" noTextEdit="1"/>
          </p:cNvSpPr>
          <p:nvPr>
            <p:ph type="sldImg"/>
          </p:nvPr>
        </p:nvSpPr>
        <p:spPr>
          <a:solidFill>
            <a:srgbClr val="FFFFFF"/>
          </a:solidFill>
          <a:ln/>
        </p:spPr>
      </p:sp>
      <p:sp>
        <p:nvSpPr>
          <p:cNvPr id="40962" name="Rectangle 3">
            <a:extLst>
              <a:ext uri="{FF2B5EF4-FFF2-40B4-BE49-F238E27FC236}">
                <a16:creationId xmlns:a16="http://schemas.microsoft.com/office/drawing/2014/main" id="{157014FF-B7B2-4712-8B63-897489E5F3D3}"/>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buFontTx/>
              <a:buChar char="•"/>
            </a:pPr>
            <a:r>
              <a:rPr lang="en-US" altLang="en-US" sz="1600">
                <a:ea typeface="ＭＳ Ｐゴシック" panose="020B0600070205080204" pitchFamily="34" charset="-128"/>
              </a:rPr>
              <a:t>The Parent Survey is available in English, Spanish, on the DR website. Copies in Vietnamese, and Mandarin Chinese languages by calling the DR T&amp;TA Project office 800.770.6339. </a:t>
            </a:r>
          </a:p>
          <a:p>
            <a:pPr marL="285750" indent="-285750" eaLnBrk="1" hangingPunct="1">
              <a:buFontTx/>
              <a:buChar char="•"/>
            </a:pPr>
            <a:r>
              <a:rPr lang="en-US" altLang="en-US" sz="1600">
                <a:ea typeface="ＭＳ Ｐゴシック" panose="020B0600070205080204" pitchFamily="34" charset="-128"/>
              </a:rPr>
              <a:t>Parent surveys are confidential.</a:t>
            </a:r>
          </a:p>
          <a:p>
            <a:pPr marL="285750" indent="-285750" eaLnBrk="1" hangingPunct="1">
              <a:buFontTx/>
              <a:buChar char="•"/>
            </a:pPr>
            <a:r>
              <a:rPr lang="en-US" altLang="en-US" sz="1600">
                <a:ea typeface="ＭＳ Ｐゴシック" panose="020B0600070205080204" pitchFamily="34" charset="-128"/>
              </a:rPr>
              <a:t>It is distributed one time a year, but can be done twice if desired.</a:t>
            </a:r>
          </a:p>
        </p:txBody>
      </p:sp>
      <p:sp>
        <p:nvSpPr>
          <p:cNvPr id="40963" name="Slide Number Placeholder 1">
            <a:extLst>
              <a:ext uri="{FF2B5EF4-FFF2-40B4-BE49-F238E27FC236}">
                <a16:creationId xmlns:a16="http://schemas.microsoft.com/office/drawing/2014/main" id="{5E366516-C468-453A-8D8C-3C3FA831C5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06DD29E2-4340-4E54-ADAC-62C9EF01F3D6}" type="slidenum">
              <a:rPr lang="en-US" altLang="en-US" sz="1300" smtClean="0">
                <a:latin typeface="Times" panose="02020603050405020304" pitchFamily="18" charset="0"/>
              </a:rPr>
              <a:pPr>
                <a:spcBef>
                  <a:spcPct val="0"/>
                </a:spcBef>
              </a:pPr>
              <a:t>4</a:t>
            </a:fld>
            <a:endParaRPr lang="en-US" altLang="en-US" sz="1300">
              <a:latin typeface="Times"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879CBC3D-7A9B-4779-B6BF-7F19C92FE8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6D9E54AF-3A91-4658-9B23-77A9926C2591}" type="slidenum">
              <a:rPr lang="en-US" altLang="en-US" sz="1300" smtClean="0">
                <a:latin typeface="Times" panose="02020603050405020304" pitchFamily="18" charset="0"/>
              </a:rPr>
              <a:pPr>
                <a:spcBef>
                  <a:spcPct val="0"/>
                </a:spcBef>
              </a:pPr>
              <a:t>40</a:t>
            </a:fld>
            <a:endParaRPr lang="en-US" altLang="en-US" sz="1300">
              <a:latin typeface="Times" panose="02020603050405020304" pitchFamily="18" charset="0"/>
            </a:endParaRPr>
          </a:p>
        </p:txBody>
      </p:sp>
      <p:sp>
        <p:nvSpPr>
          <p:cNvPr id="114690" name="Rectangle 2">
            <a:extLst>
              <a:ext uri="{FF2B5EF4-FFF2-40B4-BE49-F238E27FC236}">
                <a16:creationId xmlns:a16="http://schemas.microsoft.com/office/drawing/2014/main" id="{7877D3AC-76A7-4793-B49E-6CEC3C987937}"/>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242A3005-52C8-4A7B-BC00-AC7865BA15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a:ea typeface="ＭＳ Ｐゴシック" panose="020B0600070205080204" pitchFamily="34" charset="-128"/>
              </a:rPr>
              <a:t>See Activity # 7 - Communication Troubleshooting (10 minutes).</a:t>
            </a:r>
          </a:p>
        </p:txBody>
      </p:sp>
      <p:pic>
        <p:nvPicPr>
          <p:cNvPr id="114692" name="Picture 1">
            <a:extLst>
              <a:ext uri="{FF2B5EF4-FFF2-40B4-BE49-F238E27FC236}">
                <a16:creationId xmlns:a16="http://schemas.microsoft.com/office/drawing/2014/main" id="{112E752C-0267-4097-9852-DDCE6306BA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725" y="5410200"/>
            <a:ext cx="20224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22F530BC-C1F1-400F-B1BE-B79F646B03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E7A1A1D-F053-40C8-9005-11B467B3EC3D}" type="slidenum">
              <a:rPr lang="en-US" altLang="en-US" sz="1300" smtClean="0">
                <a:latin typeface="Times" panose="02020603050405020304" pitchFamily="18" charset="0"/>
              </a:rPr>
              <a:pPr>
                <a:spcBef>
                  <a:spcPct val="0"/>
                </a:spcBef>
              </a:pPr>
              <a:t>41</a:t>
            </a:fld>
            <a:endParaRPr lang="en-US" altLang="en-US" sz="1300">
              <a:latin typeface="Times" panose="02020603050405020304" pitchFamily="18" charset="0"/>
            </a:endParaRPr>
          </a:p>
        </p:txBody>
      </p:sp>
      <p:sp>
        <p:nvSpPr>
          <p:cNvPr id="116738" name="Rectangle 2">
            <a:extLst>
              <a:ext uri="{FF2B5EF4-FFF2-40B4-BE49-F238E27FC236}">
                <a16:creationId xmlns:a16="http://schemas.microsoft.com/office/drawing/2014/main" id="{F72BB75C-E412-4F04-AF7A-8D1980AB5CBA}"/>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2976DA1D-C6AD-4F75-8479-30409DEBF7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a:ea typeface="ＭＳ Ｐゴシック" panose="020B0600070205080204" pitchFamily="34" charset="-128"/>
              </a:rPr>
              <a:t>We often forget that we are in the customer service profession. This is a great reminder as we move through the day and our lives. Consider posting the message as a reminder to teachers before they start each day in adult bathroom, by mirror, in office, etc.</a:t>
            </a:r>
          </a:p>
          <a:p>
            <a:pPr eaLnBrk="1" hangingPunct="1">
              <a:spcBef>
                <a:spcPct val="0"/>
              </a:spcBef>
            </a:pPr>
            <a:endParaRPr lang="en-US" altLang="en-US" sz="1600">
              <a:ea typeface="ＭＳ Ｐゴシック" panose="020B0600070205080204" pitchFamily="34" charset="-128"/>
            </a:endParaRPr>
          </a:p>
          <a:p>
            <a:pPr eaLnBrk="1" hangingPunct="1">
              <a:spcBef>
                <a:spcPct val="0"/>
              </a:spcBef>
            </a:pPr>
            <a:endParaRPr lang="en-US" altLang="en-US" sz="160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317FEC0D-2E96-45D5-8BDD-5927219337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99CCDA5E-3589-4706-9C39-EA52DE1E2D58}" type="slidenum">
              <a:rPr lang="en-US" altLang="en-US" sz="1300" smtClean="0">
                <a:latin typeface="Times" panose="02020603050405020304" pitchFamily="18" charset="0"/>
              </a:rPr>
              <a:pPr>
                <a:spcBef>
                  <a:spcPct val="0"/>
                </a:spcBef>
              </a:pPr>
              <a:t>42</a:t>
            </a:fld>
            <a:endParaRPr lang="en-US" altLang="en-US" sz="1300">
              <a:latin typeface="Times" panose="02020603050405020304" pitchFamily="18" charset="0"/>
            </a:endParaRPr>
          </a:p>
        </p:txBody>
      </p:sp>
      <p:sp>
        <p:nvSpPr>
          <p:cNvPr id="118786" name="Rectangle 2">
            <a:extLst>
              <a:ext uri="{FF2B5EF4-FFF2-40B4-BE49-F238E27FC236}">
                <a16:creationId xmlns:a16="http://schemas.microsoft.com/office/drawing/2014/main" id="{D6A2BD70-FCB7-49A9-A6AE-64EDB1049EFC}"/>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5AC46361-95E7-4D28-9DE3-DEE5F9A575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a:ea typeface="ＭＳ Ｐゴシック" panose="020B0600070205080204" pitchFamily="34" charset="-128"/>
              </a:rPr>
              <a:t>We often forget that we are in the customer service profession. This is a great reminder as we move through the day and our lives. Consider posting the message as a reminder to teachers before they start each day: in adult bathroom, by mirror, in office, etc.</a:t>
            </a:r>
          </a:p>
          <a:p>
            <a:pPr eaLnBrk="1" hangingPunct="1">
              <a:spcBef>
                <a:spcPct val="0"/>
              </a:spcBef>
            </a:pPr>
            <a:endParaRPr lang="en-US" altLang="en-US" sz="1600">
              <a:ea typeface="ＭＳ Ｐゴシック" panose="020B0600070205080204" pitchFamily="34" charset="-128"/>
            </a:endParaRPr>
          </a:p>
          <a:p>
            <a:pPr eaLnBrk="1" hangingPunct="1">
              <a:spcBef>
                <a:spcPct val="0"/>
              </a:spcBef>
            </a:pPr>
            <a:endParaRPr lang="en-US" altLang="en-US" sz="160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D1C85B48-B1E0-47E5-B595-E47897FFFEA8}"/>
              </a:ext>
            </a:extLst>
          </p:cNvPr>
          <p:cNvSpPr>
            <a:spLocks noGrp="1" noRot="1" noChangeAspect="1" noChangeArrowheads="1" noTextEdit="1"/>
          </p:cNvSpPr>
          <p:nvPr>
            <p:ph type="sldImg"/>
          </p:nvPr>
        </p:nvSpPr>
        <p:spPr>
          <a:ln/>
        </p:spPr>
      </p:sp>
      <p:sp>
        <p:nvSpPr>
          <p:cNvPr id="120834" name="Notes Placeholder 2">
            <a:extLst>
              <a:ext uri="{FF2B5EF4-FFF2-40B4-BE49-F238E27FC236}">
                <a16:creationId xmlns:a16="http://schemas.microsoft.com/office/drawing/2014/main" id="{C4CCC14D-1080-4A28-9780-E1AAE86089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600" dirty="0">
                <a:ea typeface="ＭＳ Ｐゴシック" panose="020B0600070205080204" pitchFamily="34" charset="-128"/>
              </a:rPr>
              <a:t>Activity – Family Engagement Bumper Sticker</a:t>
            </a:r>
          </a:p>
          <a:p>
            <a:pPr>
              <a:spcBef>
                <a:spcPct val="0"/>
              </a:spcBef>
            </a:pPr>
            <a:endParaRPr lang="en-US" altLang="en-US" sz="1600" dirty="0">
              <a:ea typeface="ＭＳ Ｐゴシック" panose="020B0600070205080204" pitchFamily="34" charset="-128"/>
            </a:endParaRPr>
          </a:p>
          <a:p>
            <a:pPr>
              <a:spcBef>
                <a:spcPct val="0"/>
              </a:spcBef>
            </a:pPr>
            <a:r>
              <a:rPr lang="en-US" altLang="en-US" sz="1600" dirty="0">
                <a:ea typeface="ＭＳ Ｐゴシック" panose="020B0600070205080204" pitchFamily="34" charset="-128"/>
              </a:rPr>
              <a:t>Trainer Note:</a:t>
            </a:r>
          </a:p>
          <a:p>
            <a:pPr>
              <a:spcBef>
                <a:spcPct val="0"/>
              </a:spcBef>
            </a:pPr>
            <a:r>
              <a:rPr lang="en-US" altLang="en-US" sz="1600" dirty="0">
                <a:ea typeface="ＭＳ Ｐゴシック" panose="020B0600070205080204" pitchFamily="34" charset="-128"/>
              </a:rPr>
              <a:t>As you close this section, encourage teachers to make a statement about your agencies philosophy about Family Partnerships. Post them around the center, or in the family room of your center. </a:t>
            </a:r>
          </a:p>
          <a:p>
            <a:pPr>
              <a:spcBef>
                <a:spcPct val="0"/>
              </a:spcBef>
            </a:pPr>
            <a:endParaRPr lang="en-US" altLang="en-US" sz="1600" dirty="0">
              <a:ea typeface="ＭＳ Ｐゴシック" panose="020B0600070205080204" pitchFamily="34" charset="-128"/>
            </a:endParaRPr>
          </a:p>
        </p:txBody>
      </p:sp>
      <p:sp>
        <p:nvSpPr>
          <p:cNvPr id="120835" name="Slide Number Placeholder 3">
            <a:extLst>
              <a:ext uri="{FF2B5EF4-FFF2-40B4-BE49-F238E27FC236}">
                <a16:creationId xmlns:a16="http://schemas.microsoft.com/office/drawing/2014/main" id="{512B49AB-5ED5-48D2-BCB2-D6CE50C16C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CAB8210-A16A-4CEC-AE77-3B5787388DFD}" type="slidenum">
              <a:rPr lang="en-US" altLang="en-US" sz="1300" smtClean="0">
                <a:latin typeface="Times" panose="02020603050405020304" pitchFamily="18" charset="0"/>
              </a:rPr>
              <a:pPr>
                <a:spcBef>
                  <a:spcPct val="0"/>
                </a:spcBef>
              </a:pPr>
              <a:t>43</a:t>
            </a:fld>
            <a:endParaRPr lang="en-US" altLang="en-US" sz="1300">
              <a:latin typeface="Times" panose="02020603050405020304" pitchFamily="18" charset="0"/>
            </a:endParaRPr>
          </a:p>
        </p:txBody>
      </p:sp>
      <p:pic>
        <p:nvPicPr>
          <p:cNvPr id="120836" name="Picture 1">
            <a:extLst>
              <a:ext uri="{FF2B5EF4-FFF2-40B4-BE49-F238E27FC236}">
                <a16:creationId xmlns:a16="http://schemas.microsoft.com/office/drawing/2014/main" id="{9B463934-3961-4869-A832-7C8E41671D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725" y="6477000"/>
            <a:ext cx="17732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US" altLang="en-US" sz="1200" dirty="0">
                <a:ea typeface="ＭＳ Ｐゴシック" panose="020B0600070205080204" pitchFamily="34" charset="-128"/>
              </a:rPr>
              <a:t>Activity: 10 minutes</a:t>
            </a:r>
          </a:p>
          <a:p>
            <a:pPr>
              <a:spcBef>
                <a:spcPts val="0"/>
              </a:spcBef>
              <a:defRPr/>
            </a:pPr>
            <a:endParaRPr lang="en-US" altLang="en-US" sz="1200" dirty="0">
              <a:ea typeface="ＭＳ Ｐゴシック" panose="020B0600070205080204" pitchFamily="34" charset="-128"/>
            </a:endParaRPr>
          </a:p>
          <a:p>
            <a:pPr>
              <a:spcBef>
                <a:spcPts val="0"/>
              </a:spcBef>
              <a:defRPr/>
            </a:pPr>
            <a:r>
              <a:rPr lang="en-US" altLang="en-US" sz="1200" dirty="0">
                <a:ea typeface="ＭＳ Ｐゴシック" panose="020B0600070205080204" pitchFamily="34" charset="-128"/>
              </a:rPr>
              <a:t>Trainer Note:</a:t>
            </a:r>
          </a:p>
          <a:p>
            <a:pPr marL="285750" indent="-285750">
              <a:spcBef>
                <a:spcPts val="0"/>
              </a:spcBef>
              <a:buFont typeface="Arial" panose="020B0604020202020204" pitchFamily="34" charset="0"/>
              <a:buChar char="•"/>
              <a:defRPr/>
            </a:pPr>
            <a:r>
              <a:rPr lang="en-US" altLang="en-US" sz="1200" dirty="0">
                <a:ea typeface="ＭＳ Ｐゴシック" panose="020B0600070205080204" pitchFamily="34" charset="-128"/>
              </a:rPr>
              <a:t>Give participants time to discuss these questions with table groups or elbow partners. </a:t>
            </a:r>
          </a:p>
          <a:p>
            <a:pPr marL="285750" indent="-285750">
              <a:spcBef>
                <a:spcPts val="0"/>
              </a:spcBef>
              <a:buFont typeface="Arial" panose="020B0604020202020204" pitchFamily="34" charset="0"/>
              <a:buChar char="•"/>
              <a:defRPr/>
            </a:pPr>
            <a:r>
              <a:rPr lang="en-US" altLang="en-US" sz="1200" dirty="0">
                <a:ea typeface="ＭＳ Ｐゴシック" panose="020B0600070205080204" pitchFamily="34" charset="-128"/>
              </a:rPr>
              <a:t>Large group share out only if someone learned something they want to share. </a:t>
            </a:r>
          </a:p>
          <a:p>
            <a:pPr marL="285750" indent="-285750">
              <a:spcBef>
                <a:spcPts val="0"/>
              </a:spcBef>
              <a:buFont typeface="Arial" panose="020B0604020202020204" pitchFamily="34" charset="0"/>
              <a:buChar char="•"/>
              <a:defRPr/>
            </a:pPr>
            <a:r>
              <a:rPr lang="en-US" altLang="en-US" sz="1200" dirty="0">
                <a:ea typeface="ＭＳ Ｐゴシック" panose="020B0600070205080204" pitchFamily="34" charset="-128"/>
              </a:rPr>
              <a:t>If you are training your teachers on how to conduct effective conferences, are you willing to share with us, in the chat box.</a:t>
            </a:r>
          </a:p>
          <a:p>
            <a:endParaRPr lang="en-US" dirty="0"/>
          </a:p>
        </p:txBody>
      </p:sp>
      <p:sp>
        <p:nvSpPr>
          <p:cNvPr id="4" name="Slide Number Placeholder 3"/>
          <p:cNvSpPr>
            <a:spLocks noGrp="1"/>
          </p:cNvSpPr>
          <p:nvPr>
            <p:ph type="sldNum" sz="quarter" idx="5"/>
          </p:nvPr>
        </p:nvSpPr>
        <p:spPr/>
        <p:txBody>
          <a:bodyPr/>
          <a:lstStyle/>
          <a:p>
            <a:pPr>
              <a:defRPr/>
            </a:pPr>
            <a:r>
              <a:rPr lang="en-US"/>
              <a:t>DESIRED RESULTS TRAINING</a:t>
            </a:r>
          </a:p>
          <a:p>
            <a:pPr>
              <a:defRPr/>
            </a:pPr>
            <a:r>
              <a:rPr lang="en-US" altLang="en-US"/>
              <a:t>Slide    </a:t>
            </a:r>
            <a:fld id="{40B4A86E-7FF5-4E41-B686-281BDAD82391}" type="slidenum">
              <a:rPr lang="en-US" altLang="en-US" smtClean="0"/>
              <a:pPr>
                <a:defRPr/>
              </a:pPr>
              <a:t>44</a:t>
            </a:fld>
            <a:endParaRPr lang="en-US" altLang="en-US"/>
          </a:p>
        </p:txBody>
      </p:sp>
    </p:spTree>
    <p:extLst>
      <p:ext uri="{BB962C8B-B14F-4D97-AF65-F5344CB8AC3E}">
        <p14:creationId xmlns:p14="http://schemas.microsoft.com/office/powerpoint/2010/main" val="1930815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874713AA-95BA-426D-BF0F-2C23E3277F2A}"/>
              </a:ext>
            </a:extLst>
          </p:cNvPr>
          <p:cNvSpPr>
            <a:spLocks noGrp="1" noRot="1" noChangeAspect="1" noChangeArrowheads="1" noTextEdit="1"/>
          </p:cNvSpPr>
          <p:nvPr>
            <p:ph type="sldImg"/>
          </p:nvPr>
        </p:nvSpPr>
        <p:spPr>
          <a:ln/>
        </p:spPr>
      </p:sp>
      <p:sp>
        <p:nvSpPr>
          <p:cNvPr id="124930" name="Notes Placeholder 2">
            <a:extLst>
              <a:ext uri="{FF2B5EF4-FFF2-40B4-BE49-F238E27FC236}">
                <a16:creationId xmlns:a16="http://schemas.microsoft.com/office/drawing/2014/main" id="{4FB4ED59-82B3-434D-8726-9AC7E376A0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a:ea typeface="ＭＳ Ｐゴシック" panose="020B0600070205080204" pitchFamily="34" charset="-128"/>
            </a:endParaRPr>
          </a:p>
        </p:txBody>
      </p:sp>
      <p:sp>
        <p:nvSpPr>
          <p:cNvPr id="124931" name="Slide Number Placeholder 3">
            <a:extLst>
              <a:ext uri="{FF2B5EF4-FFF2-40B4-BE49-F238E27FC236}">
                <a16:creationId xmlns:a16="http://schemas.microsoft.com/office/drawing/2014/main" id="{F9F0DCF3-42A5-4BC2-BDDB-9DC96A7875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DF72284C-4634-439C-B769-316A6335181E}" type="slidenum">
              <a:rPr lang="en-US" altLang="en-US" sz="1300" smtClean="0">
                <a:latin typeface="Times" panose="02020603050405020304" pitchFamily="18" charset="0"/>
              </a:rPr>
              <a:pPr>
                <a:spcBef>
                  <a:spcPct val="0"/>
                </a:spcBef>
              </a:pPr>
              <a:t>45</a:t>
            </a:fld>
            <a:endParaRPr lang="en-US" altLang="en-US" sz="1300">
              <a:latin typeface="Times"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84C2EF3A-A4A6-4CA7-9ECB-84D380FE849A}"/>
              </a:ext>
            </a:extLst>
          </p:cNvPr>
          <p:cNvSpPr>
            <a:spLocks noGrp="1" noRot="1" noChangeAspect="1" noChangeArrowheads="1" noTextEdit="1"/>
          </p:cNvSpPr>
          <p:nvPr>
            <p:ph type="sldImg"/>
          </p:nvPr>
        </p:nvSpPr>
        <p:spPr>
          <a:ln/>
        </p:spPr>
      </p:sp>
      <p:sp>
        <p:nvSpPr>
          <p:cNvPr id="126978" name="Notes Placeholder 2">
            <a:extLst>
              <a:ext uri="{FF2B5EF4-FFF2-40B4-BE49-F238E27FC236}">
                <a16:creationId xmlns:a16="http://schemas.microsoft.com/office/drawing/2014/main" id="{B1DEC185-4DFE-431E-9848-7797CC1795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sz="1600">
              <a:ea typeface="ＭＳ Ｐゴシック" panose="020B0600070205080204" pitchFamily="34" charset="-128"/>
            </a:endParaRPr>
          </a:p>
        </p:txBody>
      </p:sp>
      <p:sp>
        <p:nvSpPr>
          <p:cNvPr id="126979" name="Slide Number Placeholder 3">
            <a:extLst>
              <a:ext uri="{FF2B5EF4-FFF2-40B4-BE49-F238E27FC236}">
                <a16:creationId xmlns:a16="http://schemas.microsoft.com/office/drawing/2014/main" id="{FA6BE7CF-B0B1-45F5-A5E3-AD0A92C118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A4D4A848-1DE7-425E-AC24-02F02BD5BDFD}" type="slidenum">
              <a:rPr lang="en-US" altLang="en-US" sz="1300" smtClean="0">
                <a:latin typeface="Times" panose="02020603050405020304" pitchFamily="18" charset="0"/>
              </a:rPr>
              <a:pPr>
                <a:spcBef>
                  <a:spcPct val="0"/>
                </a:spcBef>
              </a:pPr>
              <a:t>46</a:t>
            </a:fld>
            <a:endParaRPr lang="en-US" altLang="en-US" sz="1300">
              <a:latin typeface="Times"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AE7D7E26-33F0-4805-B0B2-C1E04AFFD577}"/>
              </a:ext>
            </a:extLst>
          </p:cNvPr>
          <p:cNvSpPr>
            <a:spLocks noGrp="1" noRot="1" noChangeAspect="1" noChangeArrowheads="1" noTextEdit="1"/>
          </p:cNvSpPr>
          <p:nvPr>
            <p:ph type="sldImg"/>
          </p:nvPr>
        </p:nvSpPr>
        <p:spPr>
          <a:solidFill>
            <a:srgbClr val="FFFFFF"/>
          </a:solidFill>
          <a:ln/>
        </p:spPr>
      </p:sp>
      <p:sp>
        <p:nvSpPr>
          <p:cNvPr id="43010" name="Rectangle 3">
            <a:extLst>
              <a:ext uri="{FF2B5EF4-FFF2-40B4-BE49-F238E27FC236}">
                <a16:creationId xmlns:a16="http://schemas.microsoft.com/office/drawing/2014/main" id="{B8C64C31-6925-47D7-8A15-1A5ADEB46BBC}"/>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ea typeface="ＭＳ Ｐゴシック" panose="020B0600070205080204" pitchFamily="34" charset="-128"/>
              </a:rPr>
              <a:t>Activity: Option One (1) – Becoming Familiar with the Parent Survey </a:t>
            </a:r>
          </a:p>
          <a:p>
            <a:pPr eaLnBrk="1" hangingPunct="1"/>
            <a:endParaRPr lang="en-US" altLang="en-US" sz="1600" dirty="0">
              <a:ea typeface="ＭＳ Ｐゴシック" panose="020B0600070205080204" pitchFamily="34" charset="-128"/>
            </a:endParaRPr>
          </a:p>
        </p:txBody>
      </p:sp>
      <p:sp>
        <p:nvSpPr>
          <p:cNvPr id="43011" name="Slide Number Placeholder 1">
            <a:extLst>
              <a:ext uri="{FF2B5EF4-FFF2-40B4-BE49-F238E27FC236}">
                <a16:creationId xmlns:a16="http://schemas.microsoft.com/office/drawing/2014/main" id="{3DAF7B95-B338-4CEB-80AE-67CF8598D6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5D1C48BF-3CC1-49AB-A2AF-B6165A986AFD}" type="slidenum">
              <a:rPr lang="en-US" altLang="en-US" sz="1300" smtClean="0">
                <a:latin typeface="Times" panose="02020603050405020304" pitchFamily="18" charset="0"/>
              </a:rPr>
              <a:pPr>
                <a:spcBef>
                  <a:spcPct val="0"/>
                </a:spcBef>
              </a:pPr>
              <a:t>5</a:t>
            </a:fld>
            <a:endParaRPr lang="en-US" altLang="en-US" sz="1300">
              <a:latin typeface="Times" panose="02020603050405020304" pitchFamily="18" charset="0"/>
            </a:endParaRPr>
          </a:p>
        </p:txBody>
      </p:sp>
      <p:pic>
        <p:nvPicPr>
          <p:cNvPr id="43012" name="Picture 1">
            <a:extLst>
              <a:ext uri="{FF2B5EF4-FFF2-40B4-BE49-F238E27FC236}">
                <a16:creationId xmlns:a16="http://schemas.microsoft.com/office/drawing/2014/main" id="{BEFAE973-E339-47F1-9C8D-0E166383DA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775" y="5357813"/>
            <a:ext cx="2065338" cy="2724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F522CB67-12FB-4878-938B-A8BF5664EACA}"/>
              </a:ext>
            </a:extLst>
          </p:cNvPr>
          <p:cNvSpPr>
            <a:spLocks noGrp="1" noRot="1" noChangeAspect="1" noChangeArrowheads="1" noTextEdit="1"/>
          </p:cNvSpPr>
          <p:nvPr>
            <p:ph type="sldImg"/>
          </p:nvPr>
        </p:nvSpPr>
        <p:spPr>
          <a:solidFill>
            <a:srgbClr val="FFFFFF"/>
          </a:solidFill>
          <a:ln/>
        </p:spPr>
      </p:sp>
      <p:sp>
        <p:nvSpPr>
          <p:cNvPr id="45058" name="Rectangle 3">
            <a:extLst>
              <a:ext uri="{FF2B5EF4-FFF2-40B4-BE49-F238E27FC236}">
                <a16:creationId xmlns:a16="http://schemas.microsoft.com/office/drawing/2014/main" id="{6906D0F4-98C2-46DB-B0AE-DD72306A7737}"/>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ea typeface="ＭＳ Ｐゴシック" panose="020B0600070205080204" pitchFamily="34" charset="-128"/>
              </a:rPr>
              <a:t>Activity: Option Two (2) – Becoming Familiar with the Parent Survey</a:t>
            </a:r>
          </a:p>
        </p:txBody>
      </p:sp>
      <p:sp>
        <p:nvSpPr>
          <p:cNvPr id="45059" name="Slide Number Placeholder 1">
            <a:extLst>
              <a:ext uri="{FF2B5EF4-FFF2-40B4-BE49-F238E27FC236}">
                <a16:creationId xmlns:a16="http://schemas.microsoft.com/office/drawing/2014/main" id="{7674F21C-2440-405A-9D4A-1FA7132FC2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A25CD19B-C3EA-4168-8030-2762E2DEC664}" type="slidenum">
              <a:rPr lang="en-US" altLang="en-US" sz="1300" smtClean="0">
                <a:latin typeface="Times" panose="02020603050405020304" pitchFamily="18" charset="0"/>
              </a:rPr>
              <a:pPr>
                <a:spcBef>
                  <a:spcPct val="0"/>
                </a:spcBef>
              </a:pPr>
              <a:t>6</a:t>
            </a:fld>
            <a:endParaRPr lang="en-US" altLang="en-US" sz="1300">
              <a:latin typeface="Times"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4FFF1357-38A8-4BC6-A3BD-7B6349372A26}"/>
              </a:ext>
            </a:extLst>
          </p:cNvPr>
          <p:cNvSpPr>
            <a:spLocks noGrp="1" noRot="1" noChangeAspect="1" noChangeArrowheads="1" noTextEdit="1"/>
          </p:cNvSpPr>
          <p:nvPr>
            <p:ph type="sldImg"/>
          </p:nvPr>
        </p:nvSpPr>
        <p:spPr>
          <a:solidFill>
            <a:srgbClr val="FFFFFF"/>
          </a:solidFill>
          <a:ln/>
        </p:spPr>
      </p:sp>
      <p:sp>
        <p:nvSpPr>
          <p:cNvPr id="47106" name="Rectangle 3">
            <a:extLst>
              <a:ext uri="{FF2B5EF4-FFF2-40B4-BE49-F238E27FC236}">
                <a16:creationId xmlns:a16="http://schemas.microsoft.com/office/drawing/2014/main" id="{30F1AF41-1294-4E6A-A9B6-D02C00E4E00A}"/>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ea typeface="ＭＳ Ｐゴシック" panose="020B0600070205080204" pitchFamily="34" charset="-128"/>
              </a:rPr>
              <a:t>The data collected from the Parent Surveys is grouped and analyzed.  Administrators then identify key findings and develop action steps to complete the Parent Survey Summary of Findings.</a:t>
            </a:r>
            <a:r>
              <a:rPr lang="en-US" altLang="en-US">
                <a:latin typeface="Times New Roman" panose="02020603050405020304" pitchFamily="18" charset="0"/>
                <a:ea typeface="ＭＳ Ｐゴシック" panose="020B0600070205080204" pitchFamily="34" charset="-128"/>
              </a:rPr>
              <a:t> </a:t>
            </a:r>
          </a:p>
          <a:p>
            <a:pPr eaLnBrk="1" hangingPunct="1"/>
            <a:endParaRPr lang="en-US" altLang="en-US" sz="1600">
              <a:ea typeface="ＭＳ Ｐゴシック" panose="020B0600070205080204" pitchFamily="34" charset="-128"/>
            </a:endParaRPr>
          </a:p>
        </p:txBody>
      </p:sp>
      <p:sp>
        <p:nvSpPr>
          <p:cNvPr id="47107" name="Slide Number Placeholder 1">
            <a:extLst>
              <a:ext uri="{FF2B5EF4-FFF2-40B4-BE49-F238E27FC236}">
                <a16:creationId xmlns:a16="http://schemas.microsoft.com/office/drawing/2014/main" id="{587A76B3-B80C-4B6C-B355-D298DB8C49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02C87F08-5FA0-4FB7-85C1-CDCD8E69F9BB}" type="slidenum">
              <a:rPr lang="en-US" altLang="en-US" sz="1300" smtClean="0">
                <a:latin typeface="Times" panose="02020603050405020304" pitchFamily="18" charset="0"/>
              </a:rPr>
              <a:pPr>
                <a:spcBef>
                  <a:spcPct val="0"/>
                </a:spcBef>
              </a:pPr>
              <a:t>7</a:t>
            </a:fld>
            <a:endParaRPr lang="en-US" altLang="en-US" sz="1300">
              <a:latin typeface="Times"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3B951E80-1F97-4220-B012-F534B55F64FB}"/>
              </a:ext>
            </a:extLst>
          </p:cNvPr>
          <p:cNvSpPr>
            <a:spLocks noGrp="1" noRot="1" noChangeAspect="1" noChangeArrowheads="1" noTextEdit="1"/>
          </p:cNvSpPr>
          <p:nvPr>
            <p:ph type="sldImg"/>
          </p:nvPr>
        </p:nvSpPr>
        <p:spPr>
          <a:solidFill>
            <a:srgbClr val="FFFFFF"/>
          </a:solidFill>
          <a:ln/>
        </p:spPr>
      </p:sp>
      <p:sp>
        <p:nvSpPr>
          <p:cNvPr id="49154" name="Rectangle 3">
            <a:extLst>
              <a:ext uri="{FF2B5EF4-FFF2-40B4-BE49-F238E27FC236}">
                <a16:creationId xmlns:a16="http://schemas.microsoft.com/office/drawing/2014/main" id="{11A78E73-2F67-4602-8B91-E58517B4BF54}"/>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ea typeface="ＭＳ Ｐゴシック" panose="020B0600070205080204" pitchFamily="34" charset="-128"/>
              </a:rPr>
              <a:t>The next three slides are intended to help new administrators know where to find resources to help them compile data.</a:t>
            </a:r>
          </a:p>
        </p:txBody>
      </p:sp>
      <p:sp>
        <p:nvSpPr>
          <p:cNvPr id="49155" name="Slide Number Placeholder 1">
            <a:extLst>
              <a:ext uri="{FF2B5EF4-FFF2-40B4-BE49-F238E27FC236}">
                <a16:creationId xmlns:a16="http://schemas.microsoft.com/office/drawing/2014/main" id="{845973DB-B0FB-4DD9-8B1B-25E2D0B7AF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33B34D00-E7E7-4186-894E-CEBD46530525}" type="slidenum">
              <a:rPr lang="en-US" altLang="en-US" sz="1300" smtClean="0">
                <a:latin typeface="Times" panose="02020603050405020304" pitchFamily="18" charset="0"/>
              </a:rPr>
              <a:pPr>
                <a:spcBef>
                  <a:spcPct val="0"/>
                </a:spcBef>
              </a:pPr>
              <a:t>8</a:t>
            </a:fld>
            <a:endParaRPr lang="en-US" altLang="en-US" sz="1300">
              <a:latin typeface="Times"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D15AD6EB-EE9D-4B4E-86BE-79FB808E5AEA}"/>
              </a:ext>
            </a:extLst>
          </p:cNvPr>
          <p:cNvSpPr>
            <a:spLocks noGrp="1" noRot="1" noChangeAspect="1" noChangeArrowheads="1" noTextEdit="1"/>
          </p:cNvSpPr>
          <p:nvPr>
            <p:ph type="sldImg"/>
          </p:nvPr>
        </p:nvSpPr>
        <p:spPr>
          <a:solidFill>
            <a:srgbClr val="FFFFFF"/>
          </a:solidFill>
          <a:ln/>
        </p:spPr>
      </p:sp>
      <p:sp>
        <p:nvSpPr>
          <p:cNvPr id="51202" name="Rectangle 3">
            <a:extLst>
              <a:ext uri="{FF2B5EF4-FFF2-40B4-BE49-F238E27FC236}">
                <a16:creationId xmlns:a16="http://schemas.microsoft.com/office/drawing/2014/main" id="{EA04F585-2D42-49B9-A894-EF432186BCD0}"/>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ea typeface="ＭＳ Ｐゴシック" panose="020B0600070205080204" pitchFamily="34" charset="-128"/>
              </a:rPr>
              <a:t>Programs may download the Parent Survey Group Data Summary Excel file from the Desired Results Web site.</a:t>
            </a:r>
            <a:r>
              <a:rPr lang="en-US" altLang="en-US">
                <a:latin typeface="Times New Roman" panose="02020603050405020304" pitchFamily="18" charset="0"/>
                <a:ea typeface="ＭＳ Ｐゴシック" panose="020B0600070205080204" pitchFamily="34" charset="-128"/>
              </a:rPr>
              <a:t> </a:t>
            </a:r>
          </a:p>
        </p:txBody>
      </p:sp>
      <p:sp>
        <p:nvSpPr>
          <p:cNvPr id="51203" name="Slide Number Placeholder 1">
            <a:extLst>
              <a:ext uri="{FF2B5EF4-FFF2-40B4-BE49-F238E27FC236}">
                <a16:creationId xmlns:a16="http://schemas.microsoft.com/office/drawing/2014/main" id="{93E247B2-8209-4204-A888-0A5F086061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65959B31-B610-4953-84FB-DA61A9913E43}" type="slidenum">
              <a:rPr lang="en-US" altLang="en-US" sz="1300" smtClean="0">
                <a:latin typeface="Times" panose="02020603050405020304" pitchFamily="18" charset="0"/>
              </a:rPr>
              <a:pPr>
                <a:spcBef>
                  <a:spcPct val="0"/>
                </a:spcBef>
              </a:pPr>
              <a:t>9</a:t>
            </a:fld>
            <a:endParaRPr lang="en-US" altLang="en-US" sz="1300">
              <a:latin typeface="Times"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600"/>
            <a:ext cx="7772400" cy="1470025"/>
          </a:xfrm>
        </p:spPr>
        <p:txBody>
          <a:bodyPr/>
          <a:lstStyle/>
          <a:p>
            <a:r>
              <a:rPr lang="en-US"/>
              <a:t>Click to edit Master title style</a:t>
            </a:r>
          </a:p>
        </p:txBody>
      </p:sp>
      <p:sp>
        <p:nvSpPr>
          <p:cNvPr id="3" name="Subtitle 2"/>
          <p:cNvSpPr>
            <a:spLocks noGrp="1"/>
          </p:cNvSpPr>
          <p:nvPr>
            <p:ph type="subTitle" idx="1"/>
          </p:nvPr>
        </p:nvSpPr>
        <p:spPr>
          <a:xfrm>
            <a:off x="1600200" y="38100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a:extLst>
              <a:ext uri="{FF2B5EF4-FFF2-40B4-BE49-F238E27FC236}">
                <a16:creationId xmlns:a16="http://schemas.microsoft.com/office/drawing/2014/main" id="{403235D8-883B-4EC8-B4C5-75C14FFE032F}"/>
              </a:ext>
            </a:extLst>
          </p:cNvPr>
          <p:cNvSpPr>
            <a:spLocks noGrp="1" noChangeArrowheads="1"/>
          </p:cNvSpPr>
          <p:nvPr>
            <p:ph type="sldNum" sz="quarter" idx="10"/>
          </p:nvPr>
        </p:nvSpPr>
        <p:spPr>
          <a:ln/>
        </p:spPr>
        <p:txBody>
          <a:bodyPr/>
          <a:lstStyle>
            <a:lvl1pPr>
              <a:defRPr/>
            </a:lvl1pPr>
          </a:lstStyle>
          <a:p>
            <a:pPr>
              <a:defRPr/>
            </a:pPr>
            <a:fld id="{EE0E4502-0BBD-4D80-80F4-3D63F6F08788}" type="slidenum">
              <a:rPr lang="en-US" altLang="en-US"/>
              <a:pPr>
                <a:defRPr/>
              </a:pPr>
              <a:t>‹#›</a:t>
            </a:fld>
            <a:endParaRPr lang="en-US" altLang="en-US"/>
          </a:p>
        </p:txBody>
      </p:sp>
    </p:spTree>
    <p:extLst>
      <p:ext uri="{BB962C8B-B14F-4D97-AF65-F5344CB8AC3E}">
        <p14:creationId xmlns:p14="http://schemas.microsoft.com/office/powerpoint/2010/main" val="292679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a:extLst>
              <a:ext uri="{FF2B5EF4-FFF2-40B4-BE49-F238E27FC236}">
                <a16:creationId xmlns:a16="http://schemas.microsoft.com/office/drawing/2014/main" id="{4E82E88C-C8D6-4488-9119-84EF779CD90D}"/>
              </a:ext>
            </a:extLst>
          </p:cNvPr>
          <p:cNvSpPr>
            <a:spLocks noGrp="1" noChangeArrowheads="1"/>
          </p:cNvSpPr>
          <p:nvPr>
            <p:ph type="sldNum" sz="quarter" idx="10"/>
          </p:nvPr>
        </p:nvSpPr>
        <p:spPr>
          <a:ln/>
        </p:spPr>
        <p:txBody>
          <a:bodyPr/>
          <a:lstStyle>
            <a:lvl1pPr>
              <a:defRPr/>
            </a:lvl1pPr>
          </a:lstStyle>
          <a:p>
            <a:pPr>
              <a:defRPr/>
            </a:pPr>
            <a:fld id="{D790EFEE-0C80-458D-86B1-9E16235A54B8}" type="slidenum">
              <a:rPr lang="en-US" altLang="en-US"/>
              <a:pPr>
                <a:defRPr/>
              </a:pPr>
              <a:t>‹#›</a:t>
            </a:fld>
            <a:endParaRPr lang="en-US" altLang="en-US"/>
          </a:p>
        </p:txBody>
      </p:sp>
    </p:spTree>
    <p:extLst>
      <p:ext uri="{BB962C8B-B14F-4D97-AF65-F5344CB8AC3E}">
        <p14:creationId xmlns:p14="http://schemas.microsoft.com/office/powerpoint/2010/main" val="425123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1981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91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a:extLst>
              <a:ext uri="{FF2B5EF4-FFF2-40B4-BE49-F238E27FC236}">
                <a16:creationId xmlns:a16="http://schemas.microsoft.com/office/drawing/2014/main" id="{FAEF5D22-6113-4528-A464-646D07880E53}"/>
              </a:ext>
            </a:extLst>
          </p:cNvPr>
          <p:cNvSpPr>
            <a:spLocks noGrp="1" noChangeArrowheads="1"/>
          </p:cNvSpPr>
          <p:nvPr>
            <p:ph type="sldNum" sz="quarter" idx="10"/>
          </p:nvPr>
        </p:nvSpPr>
        <p:spPr>
          <a:ln/>
        </p:spPr>
        <p:txBody>
          <a:bodyPr/>
          <a:lstStyle>
            <a:lvl1pPr>
              <a:defRPr/>
            </a:lvl1pPr>
          </a:lstStyle>
          <a:p>
            <a:pPr>
              <a:defRPr/>
            </a:pPr>
            <a:fld id="{D745AD12-9CEA-4AFA-B191-39415C94A20D}" type="slidenum">
              <a:rPr lang="en-US" altLang="en-US"/>
              <a:pPr>
                <a:defRPr/>
              </a:pPr>
              <a:t>‹#›</a:t>
            </a:fld>
            <a:endParaRPr lang="en-US" altLang="en-US"/>
          </a:p>
        </p:txBody>
      </p:sp>
    </p:spTree>
    <p:extLst>
      <p:ext uri="{BB962C8B-B14F-4D97-AF65-F5344CB8AC3E}">
        <p14:creationId xmlns:p14="http://schemas.microsoft.com/office/powerpoint/2010/main" val="175588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600200"/>
            <a:ext cx="3810000" cy="4495800"/>
          </a:xfrm>
        </p:spPr>
        <p:txBody>
          <a:bodyPr/>
          <a:lstStyle/>
          <a:p>
            <a:pPr lvl="0"/>
            <a:endParaRPr lang="en-US" noProof="0"/>
          </a:p>
        </p:txBody>
      </p:sp>
      <p:sp>
        <p:nvSpPr>
          <p:cNvPr id="4" name="Text Placeholder 3"/>
          <p:cNvSpPr>
            <a:spLocks noGrp="1"/>
          </p:cNvSpPr>
          <p:nvPr>
            <p:ph type="body"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a:extLst>
              <a:ext uri="{FF2B5EF4-FFF2-40B4-BE49-F238E27FC236}">
                <a16:creationId xmlns:a16="http://schemas.microsoft.com/office/drawing/2014/main" id="{95738546-61A9-4399-B957-ADE53AF0A7B4}"/>
              </a:ext>
            </a:extLst>
          </p:cNvPr>
          <p:cNvSpPr>
            <a:spLocks noGrp="1" noChangeArrowheads="1"/>
          </p:cNvSpPr>
          <p:nvPr>
            <p:ph type="sldNum" sz="quarter" idx="10"/>
          </p:nvPr>
        </p:nvSpPr>
        <p:spPr>
          <a:ln/>
        </p:spPr>
        <p:txBody>
          <a:bodyPr/>
          <a:lstStyle>
            <a:lvl1pPr>
              <a:defRPr/>
            </a:lvl1pPr>
          </a:lstStyle>
          <a:p>
            <a:pPr>
              <a:defRPr/>
            </a:pPr>
            <a:fld id="{9ACC679E-AA2B-4497-830B-777886F83C73}" type="slidenum">
              <a:rPr lang="en-US" altLang="en-US"/>
              <a:pPr>
                <a:defRPr/>
              </a:pPr>
              <a:t>‹#›</a:t>
            </a:fld>
            <a:endParaRPr lang="en-US" altLang="en-US"/>
          </a:p>
        </p:txBody>
      </p:sp>
    </p:spTree>
    <p:extLst>
      <p:ext uri="{BB962C8B-B14F-4D97-AF65-F5344CB8AC3E}">
        <p14:creationId xmlns:p14="http://schemas.microsoft.com/office/powerpoint/2010/main" val="34283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006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a:extLst>
              <a:ext uri="{FF2B5EF4-FFF2-40B4-BE49-F238E27FC236}">
                <a16:creationId xmlns:a16="http://schemas.microsoft.com/office/drawing/2014/main" id="{1C4085DF-F610-4EC8-A09B-ADF73B8AB022}"/>
              </a:ext>
            </a:extLst>
          </p:cNvPr>
          <p:cNvSpPr>
            <a:spLocks noGrp="1" noChangeArrowheads="1"/>
          </p:cNvSpPr>
          <p:nvPr>
            <p:ph type="sldNum" sz="quarter" idx="10"/>
          </p:nvPr>
        </p:nvSpPr>
        <p:spPr>
          <a:ln/>
        </p:spPr>
        <p:txBody>
          <a:bodyPr/>
          <a:lstStyle>
            <a:lvl1pPr>
              <a:defRPr/>
            </a:lvl1pPr>
          </a:lstStyle>
          <a:p>
            <a:pPr>
              <a:defRPr/>
            </a:pPr>
            <a:fld id="{6976ACED-C6C4-48DA-8FCA-258A5C1E2B23}" type="slidenum">
              <a:rPr lang="en-US" altLang="en-US"/>
              <a:pPr>
                <a:defRPr/>
              </a:pPr>
              <a:t>‹#›</a:t>
            </a:fld>
            <a:endParaRPr lang="en-US" altLang="en-US"/>
          </a:p>
        </p:txBody>
      </p:sp>
    </p:spTree>
    <p:extLst>
      <p:ext uri="{BB962C8B-B14F-4D97-AF65-F5344CB8AC3E}">
        <p14:creationId xmlns:p14="http://schemas.microsoft.com/office/powerpoint/2010/main" val="1802180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ontent Placeholder 2"/>
          <p:cNvSpPr>
            <a:spLocks noGrp="1"/>
          </p:cNvSpPr>
          <p:nvPr>
            <p:ph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a:extLst>
              <a:ext uri="{FF2B5EF4-FFF2-40B4-BE49-F238E27FC236}">
                <a16:creationId xmlns:a16="http://schemas.microsoft.com/office/drawing/2014/main" id="{A3C61CC0-CDED-4025-A02C-8E5DA41D097B}"/>
              </a:ext>
            </a:extLst>
          </p:cNvPr>
          <p:cNvSpPr>
            <a:spLocks noGrp="1" noChangeArrowheads="1"/>
          </p:cNvSpPr>
          <p:nvPr>
            <p:ph type="sldNum" sz="quarter" idx="10"/>
          </p:nvPr>
        </p:nvSpPr>
        <p:spPr>
          <a:ln/>
        </p:spPr>
        <p:txBody>
          <a:bodyPr/>
          <a:lstStyle>
            <a:lvl1pPr>
              <a:defRPr/>
            </a:lvl1pPr>
          </a:lstStyle>
          <a:p>
            <a:pPr>
              <a:defRPr/>
            </a:pPr>
            <a:fld id="{D45EE228-A3C0-4FC0-BE06-A7E4698B5FC7}" type="slidenum">
              <a:rPr lang="en-US" altLang="en-US"/>
              <a:pPr>
                <a:defRPr/>
              </a:pPr>
              <a:t>‹#›</a:t>
            </a:fld>
            <a:endParaRPr lang="en-US" altLang="en-US"/>
          </a:p>
        </p:txBody>
      </p:sp>
    </p:spTree>
    <p:extLst>
      <p:ext uri="{BB962C8B-B14F-4D97-AF65-F5344CB8AC3E}">
        <p14:creationId xmlns:p14="http://schemas.microsoft.com/office/powerpoint/2010/main" val="1528676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a:extLst>
              <a:ext uri="{FF2B5EF4-FFF2-40B4-BE49-F238E27FC236}">
                <a16:creationId xmlns:a16="http://schemas.microsoft.com/office/drawing/2014/main" id="{28187AC1-5458-44B7-9949-C6B77F1283A9}"/>
              </a:ext>
            </a:extLst>
          </p:cNvPr>
          <p:cNvSpPr>
            <a:spLocks noGrp="1" noChangeArrowheads="1"/>
          </p:cNvSpPr>
          <p:nvPr>
            <p:ph type="sldNum" sz="quarter" idx="10"/>
          </p:nvPr>
        </p:nvSpPr>
        <p:spPr>
          <a:ln/>
        </p:spPr>
        <p:txBody>
          <a:bodyPr/>
          <a:lstStyle>
            <a:lvl1pPr>
              <a:defRPr/>
            </a:lvl1pPr>
          </a:lstStyle>
          <a:p>
            <a:pPr>
              <a:defRPr/>
            </a:pPr>
            <a:fld id="{7B50B614-7ADA-424A-A6AE-81542E4F5237}" type="slidenum">
              <a:rPr lang="en-US" altLang="en-US"/>
              <a:pPr>
                <a:defRPr/>
              </a:pPr>
              <a:t>‹#›</a:t>
            </a:fld>
            <a:endParaRPr lang="en-US" altLang="en-US"/>
          </a:p>
        </p:txBody>
      </p:sp>
    </p:spTree>
    <p:extLst>
      <p:ext uri="{BB962C8B-B14F-4D97-AF65-F5344CB8AC3E}">
        <p14:creationId xmlns:p14="http://schemas.microsoft.com/office/powerpoint/2010/main" val="352959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ontent Placeholder 2"/>
          <p:cNvSpPr>
            <a:spLocks noGrp="1"/>
          </p:cNvSpPr>
          <p:nvPr>
            <p:ph sz="half" idx="1"/>
          </p:nvPr>
        </p:nvSpPr>
        <p:spPr>
          <a:xfrm>
            <a:off x="838200" y="16002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00" y="39243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a:extLst>
              <a:ext uri="{FF2B5EF4-FFF2-40B4-BE49-F238E27FC236}">
                <a16:creationId xmlns:a16="http://schemas.microsoft.com/office/drawing/2014/main" id="{A719B2B0-9060-44B1-B477-F57655FE3275}"/>
              </a:ext>
            </a:extLst>
          </p:cNvPr>
          <p:cNvSpPr>
            <a:spLocks noGrp="1" noChangeArrowheads="1"/>
          </p:cNvSpPr>
          <p:nvPr>
            <p:ph type="sldNum" sz="quarter" idx="10"/>
          </p:nvPr>
        </p:nvSpPr>
        <p:spPr>
          <a:ln/>
        </p:spPr>
        <p:txBody>
          <a:bodyPr/>
          <a:lstStyle>
            <a:lvl1pPr>
              <a:defRPr/>
            </a:lvl1pPr>
          </a:lstStyle>
          <a:p>
            <a:pPr>
              <a:defRPr/>
            </a:pPr>
            <a:fld id="{5292B4CC-ED9E-4F65-8A8B-83EEF901F5DE}" type="slidenum">
              <a:rPr lang="en-US" altLang="en-US"/>
              <a:pPr>
                <a:defRPr/>
              </a:pPr>
              <a:t>‹#›</a:t>
            </a:fld>
            <a:endParaRPr lang="en-US" altLang="en-US"/>
          </a:p>
        </p:txBody>
      </p:sp>
    </p:spTree>
    <p:extLst>
      <p:ext uri="{BB962C8B-B14F-4D97-AF65-F5344CB8AC3E}">
        <p14:creationId xmlns:p14="http://schemas.microsoft.com/office/powerpoint/2010/main" val="38240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8200" y="39243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a:extLst>
              <a:ext uri="{FF2B5EF4-FFF2-40B4-BE49-F238E27FC236}">
                <a16:creationId xmlns:a16="http://schemas.microsoft.com/office/drawing/2014/main" id="{A89A4D8E-DDDB-4C60-A1ED-CA93FA400942}"/>
              </a:ext>
            </a:extLst>
          </p:cNvPr>
          <p:cNvSpPr>
            <a:spLocks noGrp="1" noChangeArrowheads="1"/>
          </p:cNvSpPr>
          <p:nvPr>
            <p:ph type="sldNum" sz="quarter" idx="10"/>
          </p:nvPr>
        </p:nvSpPr>
        <p:spPr>
          <a:ln/>
        </p:spPr>
        <p:txBody>
          <a:bodyPr/>
          <a:lstStyle>
            <a:lvl1pPr>
              <a:defRPr/>
            </a:lvl1pPr>
          </a:lstStyle>
          <a:p>
            <a:pPr>
              <a:defRPr/>
            </a:pPr>
            <a:fld id="{692232B1-CF47-4EEF-8BE7-D30C6DC7C037}" type="slidenum">
              <a:rPr lang="en-US" altLang="en-US"/>
              <a:pPr>
                <a:defRPr/>
              </a:pPr>
              <a:t>‹#›</a:t>
            </a:fld>
            <a:endParaRPr lang="en-US" altLang="en-US"/>
          </a:p>
        </p:txBody>
      </p:sp>
    </p:spTree>
    <p:extLst>
      <p:ext uri="{BB962C8B-B14F-4D97-AF65-F5344CB8AC3E}">
        <p14:creationId xmlns:p14="http://schemas.microsoft.com/office/powerpoint/2010/main" val="4184169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7239000" cy="1143000"/>
          </a:xfrm>
        </p:spPr>
        <p:txBody>
          <a:bodyPr/>
          <a:lstStyle/>
          <a:p>
            <a:r>
              <a:rPr lang="en-US"/>
              <a:t>Click to edit Master title style</a:t>
            </a:r>
          </a:p>
        </p:txBody>
      </p:sp>
      <p:sp>
        <p:nvSpPr>
          <p:cNvPr id="3" name="Content Placeholder 2"/>
          <p:cNvSpPr>
            <a:spLocks noGrp="1"/>
          </p:cNvSpPr>
          <p:nvPr>
            <p:ph sz="quarter" idx="1"/>
          </p:nvPr>
        </p:nvSpPr>
        <p:spPr>
          <a:xfrm>
            <a:off x="8382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382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006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a:extLst>
              <a:ext uri="{FF2B5EF4-FFF2-40B4-BE49-F238E27FC236}">
                <a16:creationId xmlns:a16="http://schemas.microsoft.com/office/drawing/2014/main" id="{B0C122F9-AE20-45A3-B530-2504072B15D8}"/>
              </a:ext>
            </a:extLst>
          </p:cNvPr>
          <p:cNvSpPr>
            <a:spLocks noGrp="1" noChangeArrowheads="1"/>
          </p:cNvSpPr>
          <p:nvPr>
            <p:ph type="sldNum" sz="quarter" idx="10"/>
          </p:nvPr>
        </p:nvSpPr>
        <p:spPr>
          <a:ln/>
        </p:spPr>
        <p:txBody>
          <a:bodyPr/>
          <a:lstStyle>
            <a:lvl1pPr>
              <a:defRPr/>
            </a:lvl1pPr>
          </a:lstStyle>
          <a:p>
            <a:pPr>
              <a:defRPr/>
            </a:pPr>
            <a:fld id="{8306B95C-A19B-4A12-A578-3B505E5857BD}" type="slidenum">
              <a:rPr lang="en-US" altLang="en-US"/>
              <a:pPr>
                <a:defRPr/>
              </a:pPr>
              <a:t>‹#›</a:t>
            </a:fld>
            <a:endParaRPr lang="en-US" altLang="en-US"/>
          </a:p>
        </p:txBody>
      </p:sp>
    </p:spTree>
    <p:extLst>
      <p:ext uri="{BB962C8B-B14F-4D97-AF65-F5344CB8AC3E}">
        <p14:creationId xmlns:p14="http://schemas.microsoft.com/office/powerpoint/2010/main" val="25022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11993BD3-9364-4620-8F3E-654F07D1A8AC}"/>
              </a:ext>
            </a:extLst>
          </p:cNvPr>
          <p:cNvSpPr>
            <a:spLocks noGrp="1" noChangeArrowheads="1"/>
          </p:cNvSpPr>
          <p:nvPr>
            <p:ph type="sldNum" sz="quarter" idx="10"/>
          </p:nvPr>
        </p:nvSpPr>
        <p:spPr>
          <a:ln/>
        </p:spPr>
        <p:txBody>
          <a:bodyPr/>
          <a:lstStyle>
            <a:lvl1pPr>
              <a:defRPr/>
            </a:lvl1pPr>
          </a:lstStyle>
          <a:p>
            <a:pPr>
              <a:defRPr/>
            </a:pPr>
            <a:fld id="{D1AD33E1-3E4D-485B-B60D-94608CF4341A}" type="slidenum">
              <a:rPr lang="en-US" altLang="en-US"/>
              <a:pPr>
                <a:defRPr/>
              </a:pPr>
              <a:t>‹#›</a:t>
            </a:fld>
            <a:endParaRPr lang="en-US" altLang="en-US"/>
          </a:p>
        </p:txBody>
      </p:sp>
    </p:spTree>
    <p:extLst>
      <p:ext uri="{BB962C8B-B14F-4D97-AF65-F5344CB8AC3E}">
        <p14:creationId xmlns:p14="http://schemas.microsoft.com/office/powerpoint/2010/main" val="2247447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000099"/>
                </a:solidFill>
              </a:defRPr>
            </a:lvl2pPr>
            <a:lvl3pPr>
              <a:defRPr>
                <a:solidFill>
                  <a:srgbClr val="000099"/>
                </a:solidFill>
              </a:defRPr>
            </a:lvl3pPr>
            <a:lvl4pPr>
              <a:defRPr>
                <a:solidFill>
                  <a:srgbClr val="000099"/>
                </a:solidFill>
              </a:defRPr>
            </a:lvl4pPr>
            <a:lvl5pPr>
              <a:defRPr>
                <a:solidFill>
                  <a:srgbClr val="00009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D8C7AB7B-7145-4E54-911C-D08436495A6B}"/>
              </a:ext>
            </a:extLst>
          </p:cNvPr>
          <p:cNvSpPr>
            <a:spLocks noGrp="1" noChangeArrowheads="1"/>
          </p:cNvSpPr>
          <p:nvPr>
            <p:ph type="sldNum" sz="quarter" idx="10"/>
          </p:nvPr>
        </p:nvSpPr>
        <p:spPr/>
        <p:txBody>
          <a:bodyPr/>
          <a:lstStyle>
            <a:lvl1pPr>
              <a:defRPr sz="1000"/>
            </a:lvl1pPr>
          </a:lstStyle>
          <a:p>
            <a:pPr>
              <a:defRPr/>
            </a:pPr>
            <a:fld id="{9D0D458A-4888-4BE9-9F86-75EF179B1326}" type="slidenum">
              <a:rPr lang="en-US" altLang="en-US"/>
              <a:pPr>
                <a:defRPr/>
              </a:pPr>
              <a:t>‹#›</a:t>
            </a:fld>
            <a:endParaRPr lang="en-US" altLang="en-US"/>
          </a:p>
        </p:txBody>
      </p:sp>
    </p:spTree>
    <p:extLst>
      <p:ext uri="{BB962C8B-B14F-4D97-AF65-F5344CB8AC3E}">
        <p14:creationId xmlns:p14="http://schemas.microsoft.com/office/powerpoint/2010/main" val="1875249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a:extLst>
              <a:ext uri="{FF2B5EF4-FFF2-40B4-BE49-F238E27FC236}">
                <a16:creationId xmlns:a16="http://schemas.microsoft.com/office/drawing/2014/main" id="{3AD87ED1-5B55-4ACF-98E5-390A082F559E}"/>
              </a:ext>
            </a:extLst>
          </p:cNvPr>
          <p:cNvSpPr>
            <a:spLocks noGrp="1" noChangeArrowheads="1"/>
          </p:cNvSpPr>
          <p:nvPr>
            <p:ph type="sldNum" sz="quarter" idx="10"/>
          </p:nvPr>
        </p:nvSpPr>
        <p:spPr>
          <a:ln/>
        </p:spPr>
        <p:txBody>
          <a:bodyPr/>
          <a:lstStyle>
            <a:lvl1pPr>
              <a:defRPr/>
            </a:lvl1pPr>
          </a:lstStyle>
          <a:p>
            <a:pPr>
              <a:defRPr/>
            </a:pPr>
            <a:fld id="{21696EDB-0E8E-4E45-A1F3-B3B184E40CE0}" type="slidenum">
              <a:rPr lang="en-US" altLang="en-US"/>
              <a:pPr>
                <a:defRPr/>
              </a:pPr>
              <a:t>‹#›</a:t>
            </a:fld>
            <a:endParaRPr lang="en-US" altLang="en-US"/>
          </a:p>
        </p:txBody>
      </p:sp>
    </p:spTree>
    <p:extLst>
      <p:ext uri="{BB962C8B-B14F-4D97-AF65-F5344CB8AC3E}">
        <p14:creationId xmlns:p14="http://schemas.microsoft.com/office/powerpoint/2010/main" val="2601272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00200"/>
            <a:ext cx="3429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600200"/>
            <a:ext cx="3429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a:extLst>
              <a:ext uri="{FF2B5EF4-FFF2-40B4-BE49-F238E27FC236}">
                <a16:creationId xmlns:a16="http://schemas.microsoft.com/office/drawing/2014/main" id="{F74179DB-3BFC-4401-B66E-7B6DBF0E5B9F}"/>
              </a:ext>
            </a:extLst>
          </p:cNvPr>
          <p:cNvSpPr>
            <a:spLocks noGrp="1" noChangeArrowheads="1"/>
          </p:cNvSpPr>
          <p:nvPr>
            <p:ph type="sldNum" sz="quarter" idx="10"/>
          </p:nvPr>
        </p:nvSpPr>
        <p:spPr>
          <a:ln/>
        </p:spPr>
        <p:txBody>
          <a:bodyPr/>
          <a:lstStyle>
            <a:lvl1pPr>
              <a:defRPr/>
            </a:lvl1pPr>
          </a:lstStyle>
          <a:p>
            <a:pPr>
              <a:defRPr/>
            </a:pPr>
            <a:fld id="{550A3FE6-B3F9-4D54-856B-BC75E4AD2958}" type="slidenum">
              <a:rPr lang="en-US" altLang="en-US"/>
              <a:pPr>
                <a:defRPr/>
              </a:pPr>
              <a:t>‹#›</a:t>
            </a:fld>
            <a:endParaRPr lang="en-US" altLang="en-US"/>
          </a:p>
        </p:txBody>
      </p:sp>
    </p:spTree>
    <p:extLst>
      <p:ext uri="{BB962C8B-B14F-4D97-AF65-F5344CB8AC3E}">
        <p14:creationId xmlns:p14="http://schemas.microsoft.com/office/powerpoint/2010/main" val="3449810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a:extLst>
              <a:ext uri="{FF2B5EF4-FFF2-40B4-BE49-F238E27FC236}">
                <a16:creationId xmlns:a16="http://schemas.microsoft.com/office/drawing/2014/main" id="{440BCF91-66F8-434C-B5A4-9D37A9089F35}"/>
              </a:ext>
            </a:extLst>
          </p:cNvPr>
          <p:cNvSpPr>
            <a:spLocks noGrp="1" noChangeArrowheads="1"/>
          </p:cNvSpPr>
          <p:nvPr>
            <p:ph type="sldNum" sz="quarter" idx="10"/>
          </p:nvPr>
        </p:nvSpPr>
        <p:spPr>
          <a:ln/>
        </p:spPr>
        <p:txBody>
          <a:bodyPr/>
          <a:lstStyle>
            <a:lvl1pPr>
              <a:defRPr/>
            </a:lvl1pPr>
          </a:lstStyle>
          <a:p>
            <a:pPr>
              <a:defRPr/>
            </a:pPr>
            <a:fld id="{F5654C53-05DF-4791-9718-868408425792}" type="slidenum">
              <a:rPr lang="en-US" altLang="en-US"/>
              <a:pPr>
                <a:defRPr/>
              </a:pPr>
              <a:t>‹#›</a:t>
            </a:fld>
            <a:endParaRPr lang="en-US" altLang="en-US"/>
          </a:p>
        </p:txBody>
      </p:sp>
    </p:spTree>
    <p:extLst>
      <p:ext uri="{BB962C8B-B14F-4D97-AF65-F5344CB8AC3E}">
        <p14:creationId xmlns:p14="http://schemas.microsoft.com/office/powerpoint/2010/main" val="1910363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a:extLst>
              <a:ext uri="{FF2B5EF4-FFF2-40B4-BE49-F238E27FC236}">
                <a16:creationId xmlns:a16="http://schemas.microsoft.com/office/drawing/2014/main" id="{2F9E03C3-76CA-4C6B-8018-7294C36AC276}"/>
              </a:ext>
            </a:extLst>
          </p:cNvPr>
          <p:cNvSpPr>
            <a:spLocks noGrp="1" noChangeArrowheads="1"/>
          </p:cNvSpPr>
          <p:nvPr>
            <p:ph type="sldNum" sz="quarter" idx="10"/>
          </p:nvPr>
        </p:nvSpPr>
        <p:spPr>
          <a:ln/>
        </p:spPr>
        <p:txBody>
          <a:bodyPr/>
          <a:lstStyle>
            <a:lvl1pPr>
              <a:defRPr/>
            </a:lvl1pPr>
          </a:lstStyle>
          <a:p>
            <a:pPr>
              <a:defRPr/>
            </a:pPr>
            <a:fld id="{6B92CD97-5AA2-4DD8-A2FE-5818E88D3406}" type="slidenum">
              <a:rPr lang="en-US" altLang="en-US"/>
              <a:pPr>
                <a:defRPr/>
              </a:pPr>
              <a:t>‹#›</a:t>
            </a:fld>
            <a:endParaRPr lang="en-US" altLang="en-US"/>
          </a:p>
        </p:txBody>
      </p:sp>
    </p:spTree>
    <p:extLst>
      <p:ext uri="{BB962C8B-B14F-4D97-AF65-F5344CB8AC3E}">
        <p14:creationId xmlns:p14="http://schemas.microsoft.com/office/powerpoint/2010/main" val="144565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a:extLst>
              <a:ext uri="{FF2B5EF4-FFF2-40B4-BE49-F238E27FC236}">
                <a16:creationId xmlns:a16="http://schemas.microsoft.com/office/drawing/2014/main" id="{BB605AF9-A11A-4722-A865-AA247FDD6787}"/>
              </a:ext>
            </a:extLst>
          </p:cNvPr>
          <p:cNvSpPr>
            <a:spLocks noGrp="1" noChangeArrowheads="1"/>
          </p:cNvSpPr>
          <p:nvPr>
            <p:ph type="sldNum" sz="quarter" idx="10"/>
          </p:nvPr>
        </p:nvSpPr>
        <p:spPr>
          <a:ln/>
        </p:spPr>
        <p:txBody>
          <a:bodyPr/>
          <a:lstStyle>
            <a:lvl1pPr>
              <a:defRPr/>
            </a:lvl1pPr>
          </a:lstStyle>
          <a:p>
            <a:pPr>
              <a:defRPr/>
            </a:pPr>
            <a:fld id="{A054A8B9-EFDF-40E5-A163-1257E474B304}" type="slidenum">
              <a:rPr lang="en-US" altLang="en-US"/>
              <a:pPr>
                <a:defRPr/>
              </a:pPr>
              <a:t>‹#›</a:t>
            </a:fld>
            <a:endParaRPr lang="en-US" altLang="en-US"/>
          </a:p>
        </p:txBody>
      </p:sp>
    </p:spTree>
    <p:extLst>
      <p:ext uri="{BB962C8B-B14F-4D97-AF65-F5344CB8AC3E}">
        <p14:creationId xmlns:p14="http://schemas.microsoft.com/office/powerpoint/2010/main" val="548562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a:extLst>
              <a:ext uri="{FF2B5EF4-FFF2-40B4-BE49-F238E27FC236}">
                <a16:creationId xmlns:a16="http://schemas.microsoft.com/office/drawing/2014/main" id="{524B0095-C4DD-457D-8057-B7D22D2B500F}"/>
              </a:ext>
            </a:extLst>
          </p:cNvPr>
          <p:cNvSpPr>
            <a:spLocks noGrp="1" noChangeArrowheads="1"/>
          </p:cNvSpPr>
          <p:nvPr>
            <p:ph type="sldNum" sz="quarter" idx="10"/>
          </p:nvPr>
        </p:nvSpPr>
        <p:spPr>
          <a:ln/>
        </p:spPr>
        <p:txBody>
          <a:bodyPr/>
          <a:lstStyle>
            <a:lvl1pPr>
              <a:defRPr/>
            </a:lvl1pPr>
          </a:lstStyle>
          <a:p>
            <a:pPr>
              <a:defRPr/>
            </a:pPr>
            <a:fld id="{23B6A45A-90D2-44AA-AAC1-9294B4A7BB86}" type="slidenum">
              <a:rPr lang="en-US" altLang="en-US"/>
              <a:pPr>
                <a:defRPr/>
              </a:pPr>
              <a:t>‹#›</a:t>
            </a:fld>
            <a:endParaRPr lang="en-US" altLang="en-US"/>
          </a:p>
        </p:txBody>
      </p:sp>
    </p:spTree>
    <p:extLst>
      <p:ext uri="{BB962C8B-B14F-4D97-AF65-F5344CB8AC3E}">
        <p14:creationId xmlns:p14="http://schemas.microsoft.com/office/powerpoint/2010/main" val="826877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a:extLst>
              <a:ext uri="{FF2B5EF4-FFF2-40B4-BE49-F238E27FC236}">
                <a16:creationId xmlns:a16="http://schemas.microsoft.com/office/drawing/2014/main" id="{E0B6F2DF-CAA5-4090-9AC3-4D8D3ECD9E05}"/>
              </a:ext>
            </a:extLst>
          </p:cNvPr>
          <p:cNvSpPr>
            <a:spLocks noGrp="1" noChangeArrowheads="1"/>
          </p:cNvSpPr>
          <p:nvPr>
            <p:ph type="sldNum" sz="quarter" idx="10"/>
          </p:nvPr>
        </p:nvSpPr>
        <p:spPr>
          <a:ln/>
        </p:spPr>
        <p:txBody>
          <a:bodyPr/>
          <a:lstStyle>
            <a:lvl1pPr>
              <a:defRPr/>
            </a:lvl1pPr>
          </a:lstStyle>
          <a:p>
            <a:pPr>
              <a:defRPr/>
            </a:pPr>
            <a:fld id="{3AABE91D-D96E-40AA-A6C4-67F914A9E404}" type="slidenum">
              <a:rPr lang="en-US" altLang="en-US"/>
              <a:pPr>
                <a:defRPr/>
              </a:pPr>
              <a:t>‹#›</a:t>
            </a:fld>
            <a:endParaRPr lang="en-US" altLang="en-US"/>
          </a:p>
        </p:txBody>
      </p:sp>
    </p:spTree>
    <p:extLst>
      <p:ext uri="{BB962C8B-B14F-4D97-AF65-F5344CB8AC3E}">
        <p14:creationId xmlns:p14="http://schemas.microsoft.com/office/powerpoint/2010/main" val="4122464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0E473D2D-EAA7-4C21-9607-DE57881FDB08}"/>
              </a:ext>
            </a:extLst>
          </p:cNvPr>
          <p:cNvSpPr>
            <a:spLocks noGrp="1" noChangeArrowheads="1"/>
          </p:cNvSpPr>
          <p:nvPr>
            <p:ph type="sldNum" sz="quarter" idx="10"/>
          </p:nvPr>
        </p:nvSpPr>
        <p:spPr>
          <a:ln/>
        </p:spPr>
        <p:txBody>
          <a:bodyPr/>
          <a:lstStyle>
            <a:lvl1pPr>
              <a:defRPr/>
            </a:lvl1pPr>
          </a:lstStyle>
          <a:p>
            <a:pPr>
              <a:defRPr/>
            </a:pPr>
            <a:fld id="{045AE7B8-44C8-4122-B95A-EB533CBDB6B6}" type="slidenum">
              <a:rPr lang="en-US" altLang="en-US"/>
              <a:pPr>
                <a:defRPr/>
              </a:pPr>
              <a:t>‹#›</a:t>
            </a:fld>
            <a:endParaRPr lang="en-US" altLang="en-US"/>
          </a:p>
        </p:txBody>
      </p:sp>
    </p:spTree>
    <p:extLst>
      <p:ext uri="{BB962C8B-B14F-4D97-AF65-F5344CB8AC3E}">
        <p14:creationId xmlns:p14="http://schemas.microsoft.com/office/powerpoint/2010/main" val="2666090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5050" y="0"/>
            <a:ext cx="18097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2768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0FD54741-DEDF-44C0-8458-CD64CA12677D}"/>
              </a:ext>
            </a:extLst>
          </p:cNvPr>
          <p:cNvSpPr>
            <a:spLocks noGrp="1" noChangeArrowheads="1"/>
          </p:cNvSpPr>
          <p:nvPr>
            <p:ph type="sldNum" sz="quarter" idx="10"/>
          </p:nvPr>
        </p:nvSpPr>
        <p:spPr>
          <a:ln/>
        </p:spPr>
        <p:txBody>
          <a:bodyPr/>
          <a:lstStyle>
            <a:lvl1pPr>
              <a:defRPr/>
            </a:lvl1pPr>
          </a:lstStyle>
          <a:p>
            <a:pPr>
              <a:defRPr/>
            </a:pPr>
            <a:fld id="{FBBBBF12-E372-455E-84F6-8AF70A63E3F5}" type="slidenum">
              <a:rPr lang="en-US" altLang="en-US"/>
              <a:pPr>
                <a:defRPr/>
              </a:pPr>
              <a:t>‹#›</a:t>
            </a:fld>
            <a:endParaRPr lang="en-US" altLang="en-US"/>
          </a:p>
        </p:txBody>
      </p:sp>
    </p:spTree>
    <p:extLst>
      <p:ext uri="{BB962C8B-B14F-4D97-AF65-F5344CB8AC3E}">
        <p14:creationId xmlns:p14="http://schemas.microsoft.com/office/powerpoint/2010/main" val="265268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a:extLst>
              <a:ext uri="{FF2B5EF4-FFF2-40B4-BE49-F238E27FC236}">
                <a16:creationId xmlns:a16="http://schemas.microsoft.com/office/drawing/2014/main" id="{DCF54612-D522-45EB-A771-BC82F3B756A5}"/>
              </a:ext>
            </a:extLst>
          </p:cNvPr>
          <p:cNvSpPr>
            <a:spLocks noGrp="1" noChangeArrowheads="1"/>
          </p:cNvSpPr>
          <p:nvPr>
            <p:ph type="sldNum" sz="quarter" idx="10"/>
          </p:nvPr>
        </p:nvSpPr>
        <p:spPr>
          <a:ln/>
        </p:spPr>
        <p:txBody>
          <a:bodyPr/>
          <a:lstStyle>
            <a:lvl1pPr>
              <a:defRPr/>
            </a:lvl1pPr>
          </a:lstStyle>
          <a:p>
            <a:pPr>
              <a:defRPr/>
            </a:pPr>
            <a:fld id="{A144ED43-2F82-4942-AF08-11C65CE07112}" type="slidenum">
              <a:rPr lang="en-US" altLang="en-US"/>
              <a:pPr>
                <a:defRPr/>
              </a:pPr>
              <a:t>‹#›</a:t>
            </a:fld>
            <a:endParaRPr lang="en-US" altLang="en-US"/>
          </a:p>
        </p:txBody>
      </p:sp>
    </p:spTree>
    <p:extLst>
      <p:ext uri="{BB962C8B-B14F-4D97-AF65-F5344CB8AC3E}">
        <p14:creationId xmlns:p14="http://schemas.microsoft.com/office/powerpoint/2010/main" val="166500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03890" y="228600"/>
            <a:ext cx="7785538" cy="1143000"/>
          </a:xfrm>
        </p:spPr>
        <p:txBody>
          <a:bodyPr/>
          <a:lstStyle/>
          <a:p>
            <a:r>
              <a:rPr lang="en-US"/>
              <a:t>Click to edit Master title style</a:t>
            </a:r>
          </a:p>
        </p:txBody>
      </p:sp>
      <p:sp>
        <p:nvSpPr>
          <p:cNvPr id="3" name="Content Placeholder 2"/>
          <p:cNvSpPr>
            <a:spLocks noGrp="1"/>
          </p:cNvSpPr>
          <p:nvPr>
            <p:ph sz="half" idx="1"/>
          </p:nvPr>
        </p:nvSpPr>
        <p:spPr>
          <a:xfrm>
            <a:off x="917028" y="1524000"/>
            <a:ext cx="3810000" cy="4495800"/>
          </a:xfrm>
        </p:spPr>
        <p:txBody>
          <a:bodyPr/>
          <a:lstStyle>
            <a:lvl1pPr>
              <a:defRPr sz="2800"/>
            </a:lvl1pPr>
            <a:lvl2pPr>
              <a:defRPr sz="2400">
                <a:solidFill>
                  <a:srgbClr val="000099"/>
                </a:solidFill>
              </a:defRPr>
            </a:lvl2pPr>
            <a:lvl3pPr>
              <a:defRPr sz="2000">
                <a:solidFill>
                  <a:srgbClr val="000099"/>
                </a:solidFill>
              </a:defRPr>
            </a:lvl3pPr>
            <a:lvl4pPr>
              <a:defRPr sz="1800">
                <a:solidFill>
                  <a:srgbClr val="000099"/>
                </a:solidFill>
              </a:defRPr>
            </a:lvl4pPr>
            <a:lvl5pPr>
              <a:defRPr sz="1800">
                <a:solidFill>
                  <a:srgbClr val="00009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79428" y="1524000"/>
            <a:ext cx="3810000" cy="4495800"/>
          </a:xfrm>
        </p:spPr>
        <p:txBody>
          <a:bodyPr/>
          <a:lstStyle>
            <a:lvl1pPr>
              <a:defRPr sz="2800"/>
            </a:lvl1pPr>
            <a:lvl2pPr>
              <a:defRPr sz="2400">
                <a:solidFill>
                  <a:srgbClr val="000099"/>
                </a:solidFill>
              </a:defRPr>
            </a:lvl2pPr>
            <a:lvl3pPr>
              <a:defRPr sz="2000">
                <a:solidFill>
                  <a:srgbClr val="000099"/>
                </a:solidFill>
              </a:defRPr>
            </a:lvl3pPr>
            <a:lvl4pPr>
              <a:defRPr sz="1800">
                <a:solidFill>
                  <a:srgbClr val="000099"/>
                </a:solidFill>
              </a:defRPr>
            </a:lvl4pPr>
            <a:lvl5pPr>
              <a:defRPr sz="1800">
                <a:solidFill>
                  <a:srgbClr val="00009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a:extLst>
              <a:ext uri="{FF2B5EF4-FFF2-40B4-BE49-F238E27FC236}">
                <a16:creationId xmlns:a16="http://schemas.microsoft.com/office/drawing/2014/main" id="{0F5874E3-8D90-402E-818E-063FDA02275F}"/>
              </a:ext>
            </a:extLst>
          </p:cNvPr>
          <p:cNvSpPr>
            <a:spLocks noGrp="1" noChangeArrowheads="1"/>
          </p:cNvSpPr>
          <p:nvPr>
            <p:ph type="sldNum" sz="quarter" idx="10"/>
          </p:nvPr>
        </p:nvSpPr>
        <p:spPr>
          <a:ln/>
        </p:spPr>
        <p:txBody>
          <a:bodyPr/>
          <a:lstStyle>
            <a:lvl1pPr>
              <a:defRPr/>
            </a:lvl1pPr>
          </a:lstStyle>
          <a:p>
            <a:pPr>
              <a:defRPr/>
            </a:pPr>
            <a:fld id="{29CE4C0D-A7D7-450A-8894-29A394C4E13B}" type="slidenum">
              <a:rPr lang="en-US" altLang="en-US"/>
              <a:pPr>
                <a:defRPr/>
              </a:pPr>
              <a:t>‹#›</a:t>
            </a:fld>
            <a:endParaRPr lang="en-US" altLang="en-US"/>
          </a:p>
        </p:txBody>
      </p:sp>
    </p:spTree>
    <p:extLst>
      <p:ext uri="{BB962C8B-B14F-4D97-AF65-F5344CB8AC3E}">
        <p14:creationId xmlns:p14="http://schemas.microsoft.com/office/powerpoint/2010/main" val="141824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a:extLst>
              <a:ext uri="{FF2B5EF4-FFF2-40B4-BE49-F238E27FC236}">
                <a16:creationId xmlns:a16="http://schemas.microsoft.com/office/drawing/2014/main" id="{AB0454E1-8051-41A4-B49D-3698735779FC}"/>
              </a:ext>
            </a:extLst>
          </p:cNvPr>
          <p:cNvSpPr>
            <a:spLocks noGrp="1" noChangeArrowheads="1"/>
          </p:cNvSpPr>
          <p:nvPr>
            <p:ph type="sldNum" sz="quarter" idx="10"/>
          </p:nvPr>
        </p:nvSpPr>
        <p:spPr>
          <a:ln/>
        </p:spPr>
        <p:txBody>
          <a:bodyPr/>
          <a:lstStyle>
            <a:lvl1pPr>
              <a:defRPr/>
            </a:lvl1pPr>
          </a:lstStyle>
          <a:p>
            <a:pPr>
              <a:defRPr/>
            </a:pPr>
            <a:fld id="{8BEE5421-6D53-4A8B-8EEA-4496C93D1C7E}" type="slidenum">
              <a:rPr lang="en-US" altLang="en-US"/>
              <a:pPr>
                <a:defRPr/>
              </a:pPr>
              <a:t>‹#›</a:t>
            </a:fld>
            <a:endParaRPr lang="en-US" altLang="en-US"/>
          </a:p>
        </p:txBody>
      </p:sp>
    </p:spTree>
    <p:extLst>
      <p:ext uri="{BB962C8B-B14F-4D97-AF65-F5344CB8AC3E}">
        <p14:creationId xmlns:p14="http://schemas.microsoft.com/office/powerpoint/2010/main" val="1646105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a:extLst>
              <a:ext uri="{FF2B5EF4-FFF2-40B4-BE49-F238E27FC236}">
                <a16:creationId xmlns:a16="http://schemas.microsoft.com/office/drawing/2014/main" id="{EF3F7639-BA87-4170-864D-0BA8113010FD}"/>
              </a:ext>
            </a:extLst>
          </p:cNvPr>
          <p:cNvSpPr>
            <a:spLocks noGrp="1" noChangeArrowheads="1"/>
          </p:cNvSpPr>
          <p:nvPr>
            <p:ph type="sldNum" sz="quarter" idx="10"/>
          </p:nvPr>
        </p:nvSpPr>
        <p:spPr>
          <a:ln/>
        </p:spPr>
        <p:txBody>
          <a:bodyPr/>
          <a:lstStyle>
            <a:lvl1pPr>
              <a:defRPr/>
            </a:lvl1pPr>
          </a:lstStyle>
          <a:p>
            <a:pPr>
              <a:defRPr/>
            </a:pPr>
            <a:fld id="{CC1668B8-A53B-43B6-A89B-F271A6C9B13D}" type="slidenum">
              <a:rPr lang="en-US" altLang="en-US"/>
              <a:pPr>
                <a:defRPr/>
              </a:pPr>
              <a:t>‹#›</a:t>
            </a:fld>
            <a:endParaRPr lang="en-US" altLang="en-US"/>
          </a:p>
        </p:txBody>
      </p:sp>
    </p:spTree>
    <p:extLst>
      <p:ext uri="{BB962C8B-B14F-4D97-AF65-F5344CB8AC3E}">
        <p14:creationId xmlns:p14="http://schemas.microsoft.com/office/powerpoint/2010/main" val="1372644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1D760BB-F125-4DB3-8336-F46356D82DA5}"/>
              </a:ext>
            </a:extLst>
          </p:cNvPr>
          <p:cNvSpPr>
            <a:spLocks noGrp="1" noChangeArrowheads="1"/>
          </p:cNvSpPr>
          <p:nvPr>
            <p:ph type="sldNum" sz="quarter" idx="10"/>
          </p:nvPr>
        </p:nvSpPr>
        <p:spPr>
          <a:ln/>
        </p:spPr>
        <p:txBody>
          <a:bodyPr/>
          <a:lstStyle>
            <a:lvl1pPr>
              <a:defRPr/>
            </a:lvl1pPr>
          </a:lstStyle>
          <a:p>
            <a:pPr>
              <a:defRPr/>
            </a:pPr>
            <a:fld id="{859C3636-1263-4CF4-B0D4-D0A93074E5A6}" type="slidenum">
              <a:rPr lang="en-US" altLang="en-US"/>
              <a:pPr>
                <a:defRPr/>
              </a:pPr>
              <a:t>‹#›</a:t>
            </a:fld>
            <a:endParaRPr lang="en-US" altLang="en-US"/>
          </a:p>
        </p:txBody>
      </p:sp>
    </p:spTree>
    <p:extLst>
      <p:ext uri="{BB962C8B-B14F-4D97-AF65-F5344CB8AC3E}">
        <p14:creationId xmlns:p14="http://schemas.microsoft.com/office/powerpoint/2010/main" val="3357885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a:extLst>
              <a:ext uri="{FF2B5EF4-FFF2-40B4-BE49-F238E27FC236}">
                <a16:creationId xmlns:a16="http://schemas.microsoft.com/office/drawing/2014/main" id="{046C7CCE-B99C-46EA-B221-BFB28BD4B343}"/>
              </a:ext>
            </a:extLst>
          </p:cNvPr>
          <p:cNvSpPr>
            <a:spLocks noGrp="1" noChangeArrowheads="1"/>
          </p:cNvSpPr>
          <p:nvPr>
            <p:ph type="sldNum" sz="quarter" idx="10"/>
          </p:nvPr>
        </p:nvSpPr>
        <p:spPr>
          <a:ln/>
        </p:spPr>
        <p:txBody>
          <a:bodyPr/>
          <a:lstStyle>
            <a:lvl1pPr>
              <a:defRPr/>
            </a:lvl1pPr>
          </a:lstStyle>
          <a:p>
            <a:pPr>
              <a:defRPr/>
            </a:pPr>
            <a:fld id="{1475DD31-CD21-4F43-824A-38D8459E4DE3}" type="slidenum">
              <a:rPr lang="en-US" altLang="en-US"/>
              <a:pPr>
                <a:defRPr/>
              </a:pPr>
              <a:t>‹#›</a:t>
            </a:fld>
            <a:endParaRPr lang="en-US" altLang="en-US"/>
          </a:p>
        </p:txBody>
      </p:sp>
    </p:spTree>
    <p:extLst>
      <p:ext uri="{BB962C8B-B14F-4D97-AF65-F5344CB8AC3E}">
        <p14:creationId xmlns:p14="http://schemas.microsoft.com/office/powerpoint/2010/main" val="42451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a:extLst>
              <a:ext uri="{FF2B5EF4-FFF2-40B4-BE49-F238E27FC236}">
                <a16:creationId xmlns:a16="http://schemas.microsoft.com/office/drawing/2014/main" id="{ACFB724E-C234-4904-9B16-E0D60CC2156F}"/>
              </a:ext>
            </a:extLst>
          </p:cNvPr>
          <p:cNvSpPr>
            <a:spLocks noGrp="1" noChangeArrowheads="1"/>
          </p:cNvSpPr>
          <p:nvPr>
            <p:ph type="sldNum" sz="quarter" idx="10"/>
          </p:nvPr>
        </p:nvSpPr>
        <p:spPr>
          <a:ln/>
        </p:spPr>
        <p:txBody>
          <a:bodyPr/>
          <a:lstStyle>
            <a:lvl1pPr>
              <a:defRPr/>
            </a:lvl1pPr>
          </a:lstStyle>
          <a:p>
            <a:pPr>
              <a:defRPr/>
            </a:pPr>
            <a:fld id="{23B95324-BBE8-4034-9EAB-CD8443F70EB4}" type="slidenum">
              <a:rPr lang="en-US" altLang="en-US"/>
              <a:pPr>
                <a:defRPr/>
              </a:pPr>
              <a:t>‹#›</a:t>
            </a:fld>
            <a:endParaRPr lang="en-US" altLang="en-US"/>
          </a:p>
        </p:txBody>
      </p:sp>
    </p:spTree>
    <p:extLst>
      <p:ext uri="{BB962C8B-B14F-4D97-AF65-F5344CB8AC3E}">
        <p14:creationId xmlns:p14="http://schemas.microsoft.com/office/powerpoint/2010/main" val="1105969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2E7FE"/>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410D5EC-99F2-44CA-9FE3-3818D199FDAE}"/>
              </a:ext>
            </a:extLst>
          </p:cNvPr>
          <p:cNvSpPr>
            <a:spLocks noGrp="1" noChangeArrowheads="1"/>
          </p:cNvSpPr>
          <p:nvPr>
            <p:ph type="title"/>
          </p:nvPr>
        </p:nvSpPr>
        <p:spPr bwMode="auto">
          <a:xfrm>
            <a:off x="825500" y="304800"/>
            <a:ext cx="7785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0FD86D3-F353-411F-9465-796F201882C2}"/>
              </a:ext>
            </a:extLst>
          </p:cNvPr>
          <p:cNvSpPr>
            <a:spLocks noGrp="1" noChangeArrowheads="1"/>
          </p:cNvSpPr>
          <p:nvPr>
            <p:ph type="body" idx="1"/>
          </p:nvPr>
        </p:nvSpPr>
        <p:spPr bwMode="auto">
          <a:xfrm>
            <a:off x="838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4">
            <a:extLst>
              <a:ext uri="{FF2B5EF4-FFF2-40B4-BE49-F238E27FC236}">
                <a16:creationId xmlns:a16="http://schemas.microsoft.com/office/drawing/2014/main" id="{AFA1D9D7-4418-4379-9DD8-4C22CD1F8CC1}"/>
              </a:ext>
            </a:extLst>
          </p:cNvPr>
          <p:cNvSpPr txBox="1">
            <a:spLocks noChangeArrowheads="1"/>
          </p:cNvSpPr>
          <p:nvPr userDrawn="1"/>
        </p:nvSpPr>
        <p:spPr bwMode="auto">
          <a:xfrm>
            <a:off x="3200400" y="62484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0">
                <a:solidFill>
                  <a:schemeClr val="tx1"/>
                </a:solidFill>
                <a:latin typeface="Arial" charset="0"/>
                <a:ea typeface="ＭＳ Ｐゴシック" charset="-128"/>
              </a:defRPr>
            </a:lvl1pPr>
            <a:lvl2pPr marL="742950" indent="-285750">
              <a:defRPr sz="8000">
                <a:solidFill>
                  <a:schemeClr val="tx1"/>
                </a:solidFill>
                <a:latin typeface="Arial" charset="0"/>
                <a:ea typeface="ＭＳ Ｐゴシック" charset="-128"/>
              </a:defRPr>
            </a:lvl2pPr>
            <a:lvl3pPr marL="1143000" indent="-228600">
              <a:defRPr sz="8000">
                <a:solidFill>
                  <a:schemeClr val="tx1"/>
                </a:solidFill>
                <a:latin typeface="Arial" charset="0"/>
                <a:ea typeface="ＭＳ Ｐゴシック" charset="-128"/>
              </a:defRPr>
            </a:lvl3pPr>
            <a:lvl4pPr marL="1600200" indent="-228600">
              <a:defRPr sz="8000">
                <a:solidFill>
                  <a:schemeClr val="tx1"/>
                </a:solidFill>
                <a:latin typeface="Arial" charset="0"/>
                <a:ea typeface="ＭＳ Ｐゴシック" charset="-128"/>
              </a:defRPr>
            </a:lvl4pPr>
            <a:lvl5pPr marL="2057400" indent="-228600">
              <a:defRPr sz="8000">
                <a:solidFill>
                  <a:schemeClr val="tx1"/>
                </a:solidFill>
                <a:latin typeface="Arial" charset="0"/>
                <a:ea typeface="ＭＳ Ｐゴシック" charset="-128"/>
              </a:defRPr>
            </a:lvl5pPr>
            <a:lvl6pPr marL="2514600" indent="-228600" eaLnBrk="0" fontAlgn="base" hangingPunct="0">
              <a:spcBef>
                <a:spcPct val="0"/>
              </a:spcBef>
              <a:spcAft>
                <a:spcPct val="0"/>
              </a:spcAft>
              <a:defRPr sz="8000">
                <a:solidFill>
                  <a:schemeClr val="tx1"/>
                </a:solidFill>
                <a:latin typeface="Arial" charset="0"/>
                <a:ea typeface="ＭＳ Ｐゴシック" charset="-128"/>
              </a:defRPr>
            </a:lvl6pPr>
            <a:lvl7pPr marL="2971800" indent="-228600" eaLnBrk="0" fontAlgn="base" hangingPunct="0">
              <a:spcBef>
                <a:spcPct val="0"/>
              </a:spcBef>
              <a:spcAft>
                <a:spcPct val="0"/>
              </a:spcAft>
              <a:defRPr sz="8000">
                <a:solidFill>
                  <a:schemeClr val="tx1"/>
                </a:solidFill>
                <a:latin typeface="Arial" charset="0"/>
                <a:ea typeface="ＭＳ Ｐゴシック" charset="-128"/>
              </a:defRPr>
            </a:lvl7pPr>
            <a:lvl8pPr marL="3429000" indent="-228600" eaLnBrk="0" fontAlgn="base" hangingPunct="0">
              <a:spcBef>
                <a:spcPct val="0"/>
              </a:spcBef>
              <a:spcAft>
                <a:spcPct val="0"/>
              </a:spcAft>
              <a:defRPr sz="8000">
                <a:solidFill>
                  <a:schemeClr val="tx1"/>
                </a:solidFill>
                <a:latin typeface="Arial" charset="0"/>
                <a:ea typeface="ＭＳ Ｐゴシック" charset="-128"/>
              </a:defRPr>
            </a:lvl8pPr>
            <a:lvl9pPr marL="3886200" indent="-228600" eaLnBrk="0" fontAlgn="base" hangingPunct="0">
              <a:spcBef>
                <a:spcPct val="0"/>
              </a:spcBef>
              <a:spcAft>
                <a:spcPct val="0"/>
              </a:spcAft>
              <a:defRPr sz="8000">
                <a:solidFill>
                  <a:schemeClr val="tx1"/>
                </a:solidFill>
                <a:latin typeface="Arial" charset="0"/>
                <a:ea typeface="ＭＳ Ｐゴシック" charset="-128"/>
              </a:defRPr>
            </a:lvl9pPr>
          </a:lstStyle>
          <a:p>
            <a:pPr>
              <a:spcBef>
                <a:spcPct val="50000"/>
              </a:spcBef>
              <a:defRPr/>
            </a:pPr>
            <a:endParaRPr lang="en-US" altLang="en-US" sz="2400"/>
          </a:p>
        </p:txBody>
      </p:sp>
      <p:sp>
        <p:nvSpPr>
          <p:cNvPr id="1029" name="Text Box 5">
            <a:extLst>
              <a:ext uri="{FF2B5EF4-FFF2-40B4-BE49-F238E27FC236}">
                <a16:creationId xmlns:a16="http://schemas.microsoft.com/office/drawing/2014/main" id="{FF37D88C-3CCD-4B16-B513-354070B65568}"/>
              </a:ext>
            </a:extLst>
          </p:cNvPr>
          <p:cNvSpPr txBox="1">
            <a:spLocks noChangeArrowheads="1"/>
          </p:cNvSpPr>
          <p:nvPr userDrawn="1"/>
        </p:nvSpPr>
        <p:spPr bwMode="auto">
          <a:xfrm>
            <a:off x="1866900" y="6508750"/>
            <a:ext cx="5715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0">
                <a:solidFill>
                  <a:schemeClr val="tx1"/>
                </a:solidFill>
                <a:latin typeface="Arial" charset="0"/>
                <a:ea typeface="ＭＳ Ｐゴシック" charset="-128"/>
              </a:defRPr>
            </a:lvl1pPr>
            <a:lvl2pPr marL="742950" indent="-285750">
              <a:defRPr sz="8000">
                <a:solidFill>
                  <a:schemeClr val="tx1"/>
                </a:solidFill>
                <a:latin typeface="Arial" charset="0"/>
                <a:ea typeface="ＭＳ Ｐゴシック" charset="-128"/>
              </a:defRPr>
            </a:lvl2pPr>
            <a:lvl3pPr marL="1143000" indent="-228600">
              <a:defRPr sz="8000">
                <a:solidFill>
                  <a:schemeClr val="tx1"/>
                </a:solidFill>
                <a:latin typeface="Arial" charset="0"/>
                <a:ea typeface="ＭＳ Ｐゴシック" charset="-128"/>
              </a:defRPr>
            </a:lvl3pPr>
            <a:lvl4pPr marL="1600200" indent="-228600">
              <a:defRPr sz="8000">
                <a:solidFill>
                  <a:schemeClr val="tx1"/>
                </a:solidFill>
                <a:latin typeface="Arial" charset="0"/>
                <a:ea typeface="ＭＳ Ｐゴシック" charset="-128"/>
              </a:defRPr>
            </a:lvl4pPr>
            <a:lvl5pPr marL="2057400" indent="-228600">
              <a:defRPr sz="8000">
                <a:solidFill>
                  <a:schemeClr val="tx1"/>
                </a:solidFill>
                <a:latin typeface="Arial" charset="0"/>
                <a:ea typeface="ＭＳ Ｐゴシック" charset="-128"/>
              </a:defRPr>
            </a:lvl5pPr>
            <a:lvl6pPr marL="2514600" indent="-228600" eaLnBrk="0" fontAlgn="base" hangingPunct="0">
              <a:spcBef>
                <a:spcPct val="0"/>
              </a:spcBef>
              <a:spcAft>
                <a:spcPct val="0"/>
              </a:spcAft>
              <a:defRPr sz="8000">
                <a:solidFill>
                  <a:schemeClr val="tx1"/>
                </a:solidFill>
                <a:latin typeface="Arial" charset="0"/>
                <a:ea typeface="ＭＳ Ｐゴシック" charset="-128"/>
              </a:defRPr>
            </a:lvl6pPr>
            <a:lvl7pPr marL="2971800" indent="-228600" eaLnBrk="0" fontAlgn="base" hangingPunct="0">
              <a:spcBef>
                <a:spcPct val="0"/>
              </a:spcBef>
              <a:spcAft>
                <a:spcPct val="0"/>
              </a:spcAft>
              <a:defRPr sz="8000">
                <a:solidFill>
                  <a:schemeClr val="tx1"/>
                </a:solidFill>
                <a:latin typeface="Arial" charset="0"/>
                <a:ea typeface="ＭＳ Ｐゴシック" charset="-128"/>
              </a:defRPr>
            </a:lvl7pPr>
            <a:lvl8pPr marL="3429000" indent="-228600" eaLnBrk="0" fontAlgn="base" hangingPunct="0">
              <a:spcBef>
                <a:spcPct val="0"/>
              </a:spcBef>
              <a:spcAft>
                <a:spcPct val="0"/>
              </a:spcAft>
              <a:defRPr sz="8000">
                <a:solidFill>
                  <a:schemeClr val="tx1"/>
                </a:solidFill>
                <a:latin typeface="Arial" charset="0"/>
                <a:ea typeface="ＭＳ Ｐゴシック" charset="-128"/>
              </a:defRPr>
            </a:lvl8pPr>
            <a:lvl9pPr marL="3886200" indent="-228600" eaLnBrk="0" fontAlgn="base" hangingPunct="0">
              <a:spcBef>
                <a:spcPct val="0"/>
              </a:spcBef>
              <a:spcAft>
                <a:spcPct val="0"/>
              </a:spcAft>
              <a:defRPr sz="8000">
                <a:solidFill>
                  <a:schemeClr val="tx1"/>
                </a:solidFill>
                <a:latin typeface="Arial" charset="0"/>
                <a:ea typeface="ＭＳ Ｐゴシック" charset="-128"/>
              </a:defRPr>
            </a:lvl9pPr>
          </a:lstStyle>
          <a:p>
            <a:pPr algn="ctr">
              <a:spcBef>
                <a:spcPct val="50000"/>
              </a:spcBef>
              <a:defRPr/>
            </a:pPr>
            <a:r>
              <a:rPr lang="en-US" altLang="en-US" sz="900" dirty="0">
                <a:solidFill>
                  <a:srgbClr val="969696"/>
                </a:solidFill>
              </a:rPr>
              <a:t>©2019 California Department of Education</a:t>
            </a:r>
          </a:p>
        </p:txBody>
      </p:sp>
      <p:pic>
        <p:nvPicPr>
          <p:cNvPr id="1030" name="Picture 6" descr="Picture11">
            <a:extLst>
              <a:ext uri="{FF2B5EF4-FFF2-40B4-BE49-F238E27FC236}">
                <a16:creationId xmlns:a16="http://schemas.microsoft.com/office/drawing/2014/main" id="{63423C05-5DFB-42D9-9D1C-C1D38C7D184C}"/>
              </a:ext>
            </a:extLst>
          </p:cNvPr>
          <p:cNvPicPr>
            <a:picLocks noChangeAspect="1" noChangeArrowheads="1"/>
          </p:cNvPicPr>
          <p:nvPr userDrawn="1"/>
        </p:nvPicPr>
        <p:blipFill>
          <a:blip r:embed="rId20">
            <a:grayscl/>
            <a:biLevel thresh="50000"/>
            <a:extLst>
              <a:ext uri="{28A0092B-C50C-407E-A947-70E740481C1C}">
                <a14:useLocalDpi xmlns:a14="http://schemas.microsoft.com/office/drawing/2010/main" val="0"/>
              </a:ext>
            </a:extLst>
          </a:blip>
          <a:srcRect/>
          <a:stretch>
            <a:fillRect/>
          </a:stretch>
        </p:blipFill>
        <p:spPr bwMode="auto">
          <a:xfrm>
            <a:off x="685800" y="5562600"/>
            <a:ext cx="11398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1" name="Group 7">
            <a:extLst>
              <a:ext uri="{FF2B5EF4-FFF2-40B4-BE49-F238E27FC236}">
                <a16:creationId xmlns:a16="http://schemas.microsoft.com/office/drawing/2014/main" id="{29D2357C-D32D-4D97-84AE-35CD953B5FD3}"/>
              </a:ext>
            </a:extLst>
          </p:cNvPr>
          <p:cNvGrpSpPr>
            <a:grpSpLocks/>
          </p:cNvGrpSpPr>
          <p:nvPr userDrawn="1"/>
        </p:nvGrpSpPr>
        <p:grpSpPr bwMode="auto">
          <a:xfrm>
            <a:off x="0" y="0"/>
            <a:ext cx="533400" cy="6858000"/>
            <a:chOff x="0" y="0"/>
            <a:chExt cx="336" cy="4320"/>
          </a:xfrm>
        </p:grpSpPr>
        <p:sp>
          <p:nvSpPr>
            <p:cNvPr id="1033" name="Rectangle 8">
              <a:extLst>
                <a:ext uri="{FF2B5EF4-FFF2-40B4-BE49-F238E27FC236}">
                  <a16:creationId xmlns:a16="http://schemas.microsoft.com/office/drawing/2014/main" id="{27118ECE-2B45-4295-AF6F-0EB074610090}"/>
                </a:ext>
              </a:extLst>
            </p:cNvPr>
            <p:cNvSpPr>
              <a:spLocks noChangeArrowheads="1"/>
            </p:cNvSpPr>
            <p:nvPr userDrawn="1"/>
          </p:nvSpPr>
          <p:spPr bwMode="auto">
            <a:xfrm rot="5400000">
              <a:off x="-900" y="3084"/>
              <a:ext cx="2136" cy="336"/>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sz="8000">
                  <a:solidFill>
                    <a:schemeClr val="tx1"/>
                  </a:solidFill>
                  <a:latin typeface="Arial" charset="0"/>
                  <a:ea typeface="ＭＳ Ｐゴシック" charset="-128"/>
                </a:defRPr>
              </a:lvl1pPr>
              <a:lvl2pPr marL="742950" indent="-285750">
                <a:defRPr sz="8000">
                  <a:solidFill>
                    <a:schemeClr val="tx1"/>
                  </a:solidFill>
                  <a:latin typeface="Arial" charset="0"/>
                  <a:ea typeface="ＭＳ Ｐゴシック" charset="-128"/>
                </a:defRPr>
              </a:lvl2pPr>
              <a:lvl3pPr marL="1143000" indent="-228600">
                <a:defRPr sz="8000">
                  <a:solidFill>
                    <a:schemeClr val="tx1"/>
                  </a:solidFill>
                  <a:latin typeface="Arial" charset="0"/>
                  <a:ea typeface="ＭＳ Ｐゴシック" charset="-128"/>
                </a:defRPr>
              </a:lvl3pPr>
              <a:lvl4pPr marL="1600200" indent="-228600">
                <a:defRPr sz="8000">
                  <a:solidFill>
                    <a:schemeClr val="tx1"/>
                  </a:solidFill>
                  <a:latin typeface="Arial" charset="0"/>
                  <a:ea typeface="ＭＳ Ｐゴシック" charset="-128"/>
                </a:defRPr>
              </a:lvl4pPr>
              <a:lvl5pPr marL="2057400" indent="-228600">
                <a:defRPr sz="8000">
                  <a:solidFill>
                    <a:schemeClr val="tx1"/>
                  </a:solidFill>
                  <a:latin typeface="Arial" charset="0"/>
                  <a:ea typeface="ＭＳ Ｐゴシック" charset="-128"/>
                </a:defRPr>
              </a:lvl5pPr>
              <a:lvl6pPr marL="2514600" indent="-228600" eaLnBrk="0" fontAlgn="base" hangingPunct="0">
                <a:spcBef>
                  <a:spcPct val="0"/>
                </a:spcBef>
                <a:spcAft>
                  <a:spcPct val="0"/>
                </a:spcAft>
                <a:defRPr sz="8000">
                  <a:solidFill>
                    <a:schemeClr val="tx1"/>
                  </a:solidFill>
                  <a:latin typeface="Arial" charset="0"/>
                  <a:ea typeface="ＭＳ Ｐゴシック" charset="-128"/>
                </a:defRPr>
              </a:lvl6pPr>
              <a:lvl7pPr marL="2971800" indent="-228600" eaLnBrk="0" fontAlgn="base" hangingPunct="0">
                <a:spcBef>
                  <a:spcPct val="0"/>
                </a:spcBef>
                <a:spcAft>
                  <a:spcPct val="0"/>
                </a:spcAft>
                <a:defRPr sz="8000">
                  <a:solidFill>
                    <a:schemeClr val="tx1"/>
                  </a:solidFill>
                  <a:latin typeface="Arial" charset="0"/>
                  <a:ea typeface="ＭＳ Ｐゴシック" charset="-128"/>
                </a:defRPr>
              </a:lvl7pPr>
              <a:lvl8pPr marL="3429000" indent="-228600" eaLnBrk="0" fontAlgn="base" hangingPunct="0">
                <a:spcBef>
                  <a:spcPct val="0"/>
                </a:spcBef>
                <a:spcAft>
                  <a:spcPct val="0"/>
                </a:spcAft>
                <a:defRPr sz="8000">
                  <a:solidFill>
                    <a:schemeClr val="tx1"/>
                  </a:solidFill>
                  <a:latin typeface="Arial" charset="0"/>
                  <a:ea typeface="ＭＳ Ｐゴシック" charset="-128"/>
                </a:defRPr>
              </a:lvl8pPr>
              <a:lvl9pPr marL="3886200" indent="-228600" eaLnBrk="0" fontAlgn="base" hangingPunct="0">
                <a:spcBef>
                  <a:spcPct val="0"/>
                </a:spcBef>
                <a:spcAft>
                  <a:spcPct val="0"/>
                </a:spcAft>
                <a:defRPr sz="8000">
                  <a:solidFill>
                    <a:schemeClr val="tx1"/>
                  </a:solidFill>
                  <a:latin typeface="Arial" charset="0"/>
                  <a:ea typeface="ＭＳ Ｐゴシック" charset="-128"/>
                </a:defRPr>
              </a:lvl9pPr>
            </a:lstStyle>
            <a:p>
              <a:pPr algn="ctr" eaLnBrk="1" hangingPunct="1">
                <a:defRPr/>
              </a:pPr>
              <a:r>
                <a:rPr lang="en-US" altLang="en-US" sz="2000" dirty="0">
                  <a:solidFill>
                    <a:srgbClr val="FFFFFF"/>
                  </a:solidFill>
                </a:rPr>
                <a:t>Desired Results</a:t>
              </a:r>
            </a:p>
          </p:txBody>
        </p:sp>
        <p:sp>
          <p:nvSpPr>
            <p:cNvPr id="1034" name="Rectangle 9">
              <a:extLst>
                <a:ext uri="{FF2B5EF4-FFF2-40B4-BE49-F238E27FC236}">
                  <a16:creationId xmlns:a16="http://schemas.microsoft.com/office/drawing/2014/main" id="{F89A4D47-CDD8-4F83-A6A8-B701B9326E4F}"/>
                </a:ext>
              </a:extLst>
            </p:cNvPr>
            <p:cNvSpPr>
              <a:spLocks noChangeArrowheads="1"/>
            </p:cNvSpPr>
            <p:nvPr userDrawn="1"/>
          </p:nvSpPr>
          <p:spPr bwMode="auto">
            <a:xfrm rot="-5400000">
              <a:off x="-924" y="924"/>
              <a:ext cx="2184" cy="336"/>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0">
                  <a:solidFill>
                    <a:schemeClr val="tx1"/>
                  </a:solidFill>
                  <a:latin typeface="Arial" charset="0"/>
                  <a:ea typeface="ＭＳ Ｐゴシック" charset="-128"/>
                </a:defRPr>
              </a:lvl1pPr>
              <a:lvl2pPr marL="742950" indent="-285750">
                <a:defRPr sz="8000">
                  <a:solidFill>
                    <a:schemeClr val="tx1"/>
                  </a:solidFill>
                  <a:latin typeface="Arial" charset="0"/>
                  <a:ea typeface="ＭＳ Ｐゴシック" charset="-128"/>
                </a:defRPr>
              </a:lvl2pPr>
              <a:lvl3pPr marL="1143000" indent="-228600">
                <a:defRPr sz="8000">
                  <a:solidFill>
                    <a:schemeClr val="tx1"/>
                  </a:solidFill>
                  <a:latin typeface="Arial" charset="0"/>
                  <a:ea typeface="ＭＳ Ｐゴシック" charset="-128"/>
                </a:defRPr>
              </a:lvl3pPr>
              <a:lvl4pPr marL="1600200" indent="-228600">
                <a:defRPr sz="8000">
                  <a:solidFill>
                    <a:schemeClr val="tx1"/>
                  </a:solidFill>
                  <a:latin typeface="Arial" charset="0"/>
                  <a:ea typeface="ＭＳ Ｐゴシック" charset="-128"/>
                </a:defRPr>
              </a:lvl4pPr>
              <a:lvl5pPr marL="2057400" indent="-228600">
                <a:defRPr sz="8000">
                  <a:solidFill>
                    <a:schemeClr val="tx1"/>
                  </a:solidFill>
                  <a:latin typeface="Arial" charset="0"/>
                  <a:ea typeface="ＭＳ Ｐゴシック" charset="-128"/>
                </a:defRPr>
              </a:lvl5pPr>
              <a:lvl6pPr marL="2514600" indent="-228600" eaLnBrk="0" fontAlgn="base" hangingPunct="0">
                <a:spcBef>
                  <a:spcPct val="0"/>
                </a:spcBef>
                <a:spcAft>
                  <a:spcPct val="0"/>
                </a:spcAft>
                <a:defRPr sz="8000">
                  <a:solidFill>
                    <a:schemeClr val="tx1"/>
                  </a:solidFill>
                  <a:latin typeface="Arial" charset="0"/>
                  <a:ea typeface="ＭＳ Ｐゴシック" charset="-128"/>
                </a:defRPr>
              </a:lvl6pPr>
              <a:lvl7pPr marL="2971800" indent="-228600" eaLnBrk="0" fontAlgn="base" hangingPunct="0">
                <a:spcBef>
                  <a:spcPct val="0"/>
                </a:spcBef>
                <a:spcAft>
                  <a:spcPct val="0"/>
                </a:spcAft>
                <a:defRPr sz="8000">
                  <a:solidFill>
                    <a:schemeClr val="tx1"/>
                  </a:solidFill>
                  <a:latin typeface="Arial" charset="0"/>
                  <a:ea typeface="ＭＳ Ｐゴシック" charset="-128"/>
                </a:defRPr>
              </a:lvl7pPr>
              <a:lvl8pPr marL="3429000" indent="-228600" eaLnBrk="0" fontAlgn="base" hangingPunct="0">
                <a:spcBef>
                  <a:spcPct val="0"/>
                </a:spcBef>
                <a:spcAft>
                  <a:spcPct val="0"/>
                </a:spcAft>
                <a:defRPr sz="8000">
                  <a:solidFill>
                    <a:schemeClr val="tx1"/>
                  </a:solidFill>
                  <a:latin typeface="Arial" charset="0"/>
                  <a:ea typeface="ＭＳ Ｐゴシック" charset="-128"/>
                </a:defRPr>
              </a:lvl8pPr>
              <a:lvl9pPr marL="3886200" indent="-228600" eaLnBrk="0" fontAlgn="base" hangingPunct="0">
                <a:spcBef>
                  <a:spcPct val="0"/>
                </a:spcBef>
                <a:spcAft>
                  <a:spcPct val="0"/>
                </a:spcAft>
                <a:defRPr sz="8000">
                  <a:solidFill>
                    <a:schemeClr val="tx1"/>
                  </a:solidFill>
                  <a:latin typeface="Arial" charset="0"/>
                  <a:ea typeface="ＭＳ Ｐゴシック" charset="-128"/>
                </a:defRPr>
              </a:lvl9pPr>
            </a:lstStyle>
            <a:p>
              <a:pPr algn="ctr">
                <a:defRPr/>
              </a:pPr>
              <a:r>
                <a:rPr lang="en-US" altLang="en-US" sz="2000" dirty="0">
                  <a:solidFill>
                    <a:srgbClr val="FFFFFF"/>
                  </a:solidFill>
                </a:rPr>
                <a:t>for New Administrators</a:t>
              </a:r>
            </a:p>
          </p:txBody>
        </p:sp>
      </p:grpSp>
      <p:sp>
        <p:nvSpPr>
          <p:cNvPr id="1059850" name="Rectangle 10">
            <a:extLst>
              <a:ext uri="{FF2B5EF4-FFF2-40B4-BE49-F238E27FC236}">
                <a16:creationId xmlns:a16="http://schemas.microsoft.com/office/drawing/2014/main" id="{5F663D9B-DB08-4B3C-A3E5-38BCEE88328B}"/>
              </a:ext>
            </a:extLst>
          </p:cNvPr>
          <p:cNvSpPr>
            <a:spLocks noGrp="1" noChangeArrowheads="1"/>
          </p:cNvSpPr>
          <p:nvPr>
            <p:ph type="sldNum" sz="quarter" idx="4"/>
          </p:nvPr>
        </p:nvSpPr>
        <p:spPr bwMode="auto">
          <a:xfrm>
            <a:off x="8350250" y="0"/>
            <a:ext cx="7620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100">
                <a:solidFill>
                  <a:srgbClr val="969696"/>
                </a:solidFill>
                <a:latin typeface="Arial" charset="0"/>
                <a:ea typeface="ＭＳ Ｐゴシック" charset="-128"/>
              </a:defRPr>
            </a:lvl1pPr>
          </a:lstStyle>
          <a:p>
            <a:pPr>
              <a:defRPr/>
            </a:pPr>
            <a:fld id="{22806CAD-BD87-494A-A663-EBC38BF386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53" r:id="rId1"/>
    <p:sldLayoutId id="2147484880"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 id="2147484865" r:id="rId14"/>
    <p:sldLayoutId id="2147484866" r:id="rId15"/>
    <p:sldLayoutId id="2147484867" r:id="rId16"/>
    <p:sldLayoutId id="2147484868" r:id="rId17"/>
    <p:sldLayoutId id="2147484869" r:id="rId18"/>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mn-ea"/>
          <a:cs typeface="ＭＳ Ｐゴシック"/>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mn-ea"/>
          <a:cs typeface="ＭＳ Ｐゴシック"/>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mn-ea"/>
          <a:cs typeface="ＭＳ Ｐゴシック"/>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mn-ea"/>
          <a:cs typeface="ＭＳ Ｐゴシック"/>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6699FF"/>
            </a:gs>
            <a:gs pos="100000">
              <a:srgbClr val="99CCFF"/>
            </a:gs>
          </a:gsLst>
          <a:lin ang="5400000" scaled="1"/>
        </a:gradFill>
        <a:effectLst/>
      </p:bgPr>
    </p:bg>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C1DE913A-1E7A-4DC7-9C15-D20DF1D62F9F}"/>
              </a:ext>
            </a:extLst>
          </p:cNvPr>
          <p:cNvSpPr>
            <a:spLocks noGrp="1" noChangeArrowheads="1"/>
          </p:cNvSpPr>
          <p:nvPr>
            <p:ph type="title"/>
          </p:nvPr>
        </p:nvSpPr>
        <p:spPr bwMode="auto">
          <a:xfrm>
            <a:off x="685800" y="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Rectangle 1027">
            <a:extLst>
              <a:ext uri="{FF2B5EF4-FFF2-40B4-BE49-F238E27FC236}">
                <a16:creationId xmlns:a16="http://schemas.microsoft.com/office/drawing/2014/main" id="{436993E0-4B36-4B0E-BE02-F530C1D5C2F0}"/>
              </a:ext>
            </a:extLst>
          </p:cNvPr>
          <p:cNvSpPr>
            <a:spLocks noGrp="1" noChangeArrowheads="1"/>
          </p:cNvSpPr>
          <p:nvPr>
            <p:ph type="body" idx="1"/>
          </p:nvPr>
        </p:nvSpPr>
        <p:spPr bwMode="auto">
          <a:xfrm>
            <a:off x="838200" y="1600200"/>
            <a:ext cx="7010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4" name="Text Box 1028">
            <a:extLst>
              <a:ext uri="{FF2B5EF4-FFF2-40B4-BE49-F238E27FC236}">
                <a16:creationId xmlns:a16="http://schemas.microsoft.com/office/drawing/2014/main" id="{0B566A71-D07B-4B4C-8F7B-CC1A95B185A1}"/>
              </a:ext>
            </a:extLst>
          </p:cNvPr>
          <p:cNvSpPr txBox="1">
            <a:spLocks noChangeArrowheads="1"/>
          </p:cNvSpPr>
          <p:nvPr userDrawn="1"/>
        </p:nvSpPr>
        <p:spPr bwMode="auto">
          <a:xfrm>
            <a:off x="3200400" y="62484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0">
                <a:solidFill>
                  <a:schemeClr val="tx1"/>
                </a:solidFill>
                <a:latin typeface="Arial" charset="0"/>
                <a:ea typeface="ＭＳ Ｐゴシック" charset="-128"/>
              </a:defRPr>
            </a:lvl1pPr>
            <a:lvl2pPr marL="742950" indent="-285750">
              <a:defRPr sz="8000">
                <a:solidFill>
                  <a:schemeClr val="tx1"/>
                </a:solidFill>
                <a:latin typeface="Arial" charset="0"/>
                <a:ea typeface="ＭＳ Ｐゴシック" charset="-128"/>
              </a:defRPr>
            </a:lvl2pPr>
            <a:lvl3pPr marL="1143000" indent="-228600">
              <a:defRPr sz="8000">
                <a:solidFill>
                  <a:schemeClr val="tx1"/>
                </a:solidFill>
                <a:latin typeface="Arial" charset="0"/>
                <a:ea typeface="ＭＳ Ｐゴシック" charset="-128"/>
              </a:defRPr>
            </a:lvl3pPr>
            <a:lvl4pPr marL="1600200" indent="-228600">
              <a:defRPr sz="8000">
                <a:solidFill>
                  <a:schemeClr val="tx1"/>
                </a:solidFill>
                <a:latin typeface="Arial" charset="0"/>
                <a:ea typeface="ＭＳ Ｐゴシック" charset="-128"/>
              </a:defRPr>
            </a:lvl4pPr>
            <a:lvl5pPr marL="2057400" indent="-228600">
              <a:defRPr sz="8000">
                <a:solidFill>
                  <a:schemeClr val="tx1"/>
                </a:solidFill>
                <a:latin typeface="Arial" charset="0"/>
                <a:ea typeface="ＭＳ Ｐゴシック" charset="-128"/>
              </a:defRPr>
            </a:lvl5pPr>
            <a:lvl6pPr marL="2514600" indent="-228600" eaLnBrk="0" fontAlgn="base" hangingPunct="0">
              <a:spcBef>
                <a:spcPct val="0"/>
              </a:spcBef>
              <a:spcAft>
                <a:spcPct val="0"/>
              </a:spcAft>
              <a:defRPr sz="8000">
                <a:solidFill>
                  <a:schemeClr val="tx1"/>
                </a:solidFill>
                <a:latin typeface="Arial" charset="0"/>
                <a:ea typeface="ＭＳ Ｐゴシック" charset="-128"/>
              </a:defRPr>
            </a:lvl6pPr>
            <a:lvl7pPr marL="2971800" indent="-228600" eaLnBrk="0" fontAlgn="base" hangingPunct="0">
              <a:spcBef>
                <a:spcPct val="0"/>
              </a:spcBef>
              <a:spcAft>
                <a:spcPct val="0"/>
              </a:spcAft>
              <a:defRPr sz="8000">
                <a:solidFill>
                  <a:schemeClr val="tx1"/>
                </a:solidFill>
                <a:latin typeface="Arial" charset="0"/>
                <a:ea typeface="ＭＳ Ｐゴシック" charset="-128"/>
              </a:defRPr>
            </a:lvl7pPr>
            <a:lvl8pPr marL="3429000" indent="-228600" eaLnBrk="0" fontAlgn="base" hangingPunct="0">
              <a:spcBef>
                <a:spcPct val="0"/>
              </a:spcBef>
              <a:spcAft>
                <a:spcPct val="0"/>
              </a:spcAft>
              <a:defRPr sz="8000">
                <a:solidFill>
                  <a:schemeClr val="tx1"/>
                </a:solidFill>
                <a:latin typeface="Arial" charset="0"/>
                <a:ea typeface="ＭＳ Ｐゴシック" charset="-128"/>
              </a:defRPr>
            </a:lvl8pPr>
            <a:lvl9pPr marL="3886200" indent="-228600" eaLnBrk="0" fontAlgn="base" hangingPunct="0">
              <a:spcBef>
                <a:spcPct val="0"/>
              </a:spcBef>
              <a:spcAft>
                <a:spcPct val="0"/>
              </a:spcAft>
              <a:defRPr sz="8000">
                <a:solidFill>
                  <a:schemeClr val="tx1"/>
                </a:solidFill>
                <a:latin typeface="Arial" charset="0"/>
                <a:ea typeface="ＭＳ Ｐゴシック" charset="-128"/>
              </a:defRPr>
            </a:lvl9pPr>
          </a:lstStyle>
          <a:p>
            <a:pPr>
              <a:spcBef>
                <a:spcPct val="50000"/>
              </a:spcBef>
              <a:defRPr/>
            </a:pPr>
            <a:endParaRPr lang="en-US" altLang="en-US" sz="2400"/>
          </a:p>
        </p:txBody>
      </p:sp>
      <p:sp>
        <p:nvSpPr>
          <p:cNvPr id="20485" name="Text Box 1029">
            <a:extLst>
              <a:ext uri="{FF2B5EF4-FFF2-40B4-BE49-F238E27FC236}">
                <a16:creationId xmlns:a16="http://schemas.microsoft.com/office/drawing/2014/main" id="{1950D59E-414F-49AB-A2EA-C78EF15E0EC3}"/>
              </a:ext>
            </a:extLst>
          </p:cNvPr>
          <p:cNvSpPr txBox="1">
            <a:spLocks noChangeArrowheads="1"/>
          </p:cNvSpPr>
          <p:nvPr userDrawn="1"/>
        </p:nvSpPr>
        <p:spPr bwMode="auto">
          <a:xfrm>
            <a:off x="1828800" y="6248400"/>
            <a:ext cx="571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0">
                <a:solidFill>
                  <a:schemeClr val="tx1"/>
                </a:solidFill>
                <a:latin typeface="Arial" charset="0"/>
                <a:ea typeface="ＭＳ Ｐゴシック" charset="-128"/>
              </a:defRPr>
            </a:lvl1pPr>
            <a:lvl2pPr marL="742950" indent="-285750">
              <a:defRPr sz="8000">
                <a:solidFill>
                  <a:schemeClr val="tx1"/>
                </a:solidFill>
                <a:latin typeface="Arial" charset="0"/>
                <a:ea typeface="ＭＳ Ｐゴシック" charset="-128"/>
              </a:defRPr>
            </a:lvl2pPr>
            <a:lvl3pPr marL="1143000" indent="-228600">
              <a:defRPr sz="8000">
                <a:solidFill>
                  <a:schemeClr val="tx1"/>
                </a:solidFill>
                <a:latin typeface="Arial" charset="0"/>
                <a:ea typeface="ＭＳ Ｐゴシック" charset="-128"/>
              </a:defRPr>
            </a:lvl3pPr>
            <a:lvl4pPr marL="1600200" indent="-228600">
              <a:defRPr sz="8000">
                <a:solidFill>
                  <a:schemeClr val="tx1"/>
                </a:solidFill>
                <a:latin typeface="Arial" charset="0"/>
                <a:ea typeface="ＭＳ Ｐゴシック" charset="-128"/>
              </a:defRPr>
            </a:lvl4pPr>
            <a:lvl5pPr marL="2057400" indent="-228600">
              <a:defRPr sz="8000">
                <a:solidFill>
                  <a:schemeClr val="tx1"/>
                </a:solidFill>
                <a:latin typeface="Arial" charset="0"/>
                <a:ea typeface="ＭＳ Ｐゴシック" charset="-128"/>
              </a:defRPr>
            </a:lvl5pPr>
            <a:lvl6pPr marL="2514600" indent="-228600" eaLnBrk="0" fontAlgn="base" hangingPunct="0">
              <a:spcBef>
                <a:spcPct val="0"/>
              </a:spcBef>
              <a:spcAft>
                <a:spcPct val="0"/>
              </a:spcAft>
              <a:defRPr sz="8000">
                <a:solidFill>
                  <a:schemeClr val="tx1"/>
                </a:solidFill>
                <a:latin typeface="Arial" charset="0"/>
                <a:ea typeface="ＭＳ Ｐゴシック" charset="-128"/>
              </a:defRPr>
            </a:lvl6pPr>
            <a:lvl7pPr marL="2971800" indent="-228600" eaLnBrk="0" fontAlgn="base" hangingPunct="0">
              <a:spcBef>
                <a:spcPct val="0"/>
              </a:spcBef>
              <a:spcAft>
                <a:spcPct val="0"/>
              </a:spcAft>
              <a:defRPr sz="8000">
                <a:solidFill>
                  <a:schemeClr val="tx1"/>
                </a:solidFill>
                <a:latin typeface="Arial" charset="0"/>
                <a:ea typeface="ＭＳ Ｐゴシック" charset="-128"/>
              </a:defRPr>
            </a:lvl7pPr>
            <a:lvl8pPr marL="3429000" indent="-228600" eaLnBrk="0" fontAlgn="base" hangingPunct="0">
              <a:spcBef>
                <a:spcPct val="0"/>
              </a:spcBef>
              <a:spcAft>
                <a:spcPct val="0"/>
              </a:spcAft>
              <a:defRPr sz="8000">
                <a:solidFill>
                  <a:schemeClr val="tx1"/>
                </a:solidFill>
                <a:latin typeface="Arial" charset="0"/>
                <a:ea typeface="ＭＳ Ｐゴシック" charset="-128"/>
              </a:defRPr>
            </a:lvl8pPr>
            <a:lvl9pPr marL="3886200" indent="-228600" eaLnBrk="0" fontAlgn="base" hangingPunct="0">
              <a:spcBef>
                <a:spcPct val="0"/>
              </a:spcBef>
              <a:spcAft>
                <a:spcPct val="0"/>
              </a:spcAft>
              <a:defRPr sz="8000">
                <a:solidFill>
                  <a:schemeClr val="tx1"/>
                </a:solidFill>
                <a:latin typeface="Arial" charset="0"/>
                <a:ea typeface="ＭＳ Ｐゴシック" charset="-128"/>
              </a:defRPr>
            </a:lvl9pPr>
          </a:lstStyle>
          <a:p>
            <a:pPr algn="ctr">
              <a:spcBef>
                <a:spcPct val="50000"/>
              </a:spcBef>
              <a:defRPr/>
            </a:pPr>
            <a:r>
              <a:rPr lang="en-US" altLang="en-US" sz="1000">
                <a:solidFill>
                  <a:srgbClr val="000099"/>
                </a:solidFill>
              </a:rPr>
              <a:t>Copyright © 2008 California Department of Education, Child Development Division with WestEd’s Center for Child and Family Studies, Desired Results T&amp;TA Project.</a:t>
            </a:r>
          </a:p>
        </p:txBody>
      </p:sp>
      <p:pic>
        <p:nvPicPr>
          <p:cNvPr id="20486" name="Picture 1030" descr="Picture11">
            <a:extLst>
              <a:ext uri="{FF2B5EF4-FFF2-40B4-BE49-F238E27FC236}">
                <a16:creationId xmlns:a16="http://schemas.microsoft.com/office/drawing/2014/main" id="{939BD03F-3348-4BF3-A319-9D263EE304B7}"/>
              </a:ext>
            </a:extLst>
          </p:cNvPr>
          <p:cNvPicPr>
            <a:picLocks noChangeAspect="1" noChangeArrowheads="1"/>
          </p:cNvPicPr>
          <p:nvPr userDrawn="1"/>
        </p:nvPicPr>
        <p:blipFill>
          <a:blip r:embed="rId12">
            <a:grayscl/>
            <a:biLevel thresh="50000"/>
            <a:extLst>
              <a:ext uri="{28A0092B-C50C-407E-A947-70E740481C1C}">
                <a14:useLocalDpi xmlns:a14="http://schemas.microsoft.com/office/drawing/2010/main" val="0"/>
              </a:ext>
            </a:extLst>
          </a:blip>
          <a:srcRect/>
          <a:stretch>
            <a:fillRect/>
          </a:stretch>
        </p:blipFill>
        <p:spPr bwMode="auto">
          <a:xfrm>
            <a:off x="7848600" y="152400"/>
            <a:ext cx="11398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943" name="Rectangle 1031">
            <a:extLst>
              <a:ext uri="{FF2B5EF4-FFF2-40B4-BE49-F238E27FC236}">
                <a16:creationId xmlns:a16="http://schemas.microsoft.com/office/drawing/2014/main" id="{7762FEBF-F718-4227-96EE-B9F63E063B10}"/>
              </a:ext>
            </a:extLst>
          </p:cNvPr>
          <p:cNvSpPr>
            <a:spLocks noGrp="1" noChangeArrowheads="1"/>
          </p:cNvSpPr>
          <p:nvPr>
            <p:ph type="sldNum" sz="quarter" idx="4"/>
          </p:nvPr>
        </p:nvSpPr>
        <p:spPr bwMode="auto">
          <a:xfrm>
            <a:off x="7924800" y="6245225"/>
            <a:ext cx="762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ea typeface="ＭＳ Ｐゴシック" charset="-128"/>
              </a:defRPr>
            </a:lvl1pPr>
          </a:lstStyle>
          <a:p>
            <a:pPr>
              <a:defRPr/>
            </a:pPr>
            <a:fld id="{5D06104D-227E-42F5-859F-A659AC96DCA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Lst>
  <p:hf hdr="0" ft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2400" b="1">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mn-ea"/>
          <a:cs typeface="ＭＳ Ｐゴシック"/>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mn-ea"/>
          <a:cs typeface="ＭＳ Ｐゴシック"/>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mn-ea"/>
          <a:cs typeface="ＭＳ Ｐゴシック"/>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mn-ea"/>
          <a:cs typeface="ＭＳ Ｐゴシック"/>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cde.ca.gov/sp/cd/re/documents/familypartnerships.pdf"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www.photos-public-domain.com/2010/09/22/white-clouds-in-blue-sk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desiredresults.u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a:extLst>
              <a:ext uri="{FF2B5EF4-FFF2-40B4-BE49-F238E27FC236}">
                <a16:creationId xmlns:a16="http://schemas.microsoft.com/office/drawing/2014/main" id="{ACFB8357-3747-4B55-AA04-26A097B5C4B6}"/>
              </a:ext>
            </a:extLst>
          </p:cNvPr>
          <p:cNvSpPr>
            <a:spLocks noGrp="1" noChangeArrowheads="1"/>
          </p:cNvSpPr>
          <p:nvPr>
            <p:ph type="title"/>
          </p:nvPr>
        </p:nvSpPr>
        <p:spPr>
          <a:xfrm>
            <a:off x="669925" y="2049463"/>
            <a:ext cx="3908425" cy="1295400"/>
          </a:xfrm>
        </p:spPr>
        <p:txBody>
          <a:bodyPr/>
          <a:lstStyle/>
          <a:p>
            <a:pPr eaLnBrk="1" hangingPunct="1"/>
            <a:r>
              <a:rPr lang="en-US" altLang="en-US" sz="4000" b="1" dirty="0"/>
              <a:t>Session IV: Desired Results Parent Survey</a:t>
            </a:r>
          </a:p>
        </p:txBody>
      </p:sp>
      <p:pic>
        <p:nvPicPr>
          <p:cNvPr id="33794" name="Content Placeholder 2" descr="two adults and child ">
            <a:extLst>
              <a:ext uri="{FF2B5EF4-FFF2-40B4-BE49-F238E27FC236}">
                <a16:creationId xmlns:a16="http://schemas.microsoft.com/office/drawing/2014/main" id="{18D97701-77ED-4EEB-98B9-6DC56B0D343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749800" y="439738"/>
            <a:ext cx="3937000" cy="5811837"/>
          </a:xfrm>
          <a:ln>
            <a:solidFill>
              <a:schemeClr val="tx1"/>
            </a:solidFill>
            <a:miter lim="800000"/>
            <a:headEnd/>
            <a:tailEnd/>
          </a:ln>
        </p:spPr>
      </p:pic>
      <p:sp>
        <p:nvSpPr>
          <p:cNvPr id="33795" name="Slide Number Placeholder 3">
            <a:extLst>
              <a:ext uri="{FF2B5EF4-FFF2-40B4-BE49-F238E27FC236}">
                <a16:creationId xmlns:a16="http://schemas.microsoft.com/office/drawing/2014/main" id="{DE039E28-ECD8-4724-8A91-4ED65B580E4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CB6776C2-F3A2-4028-A4E3-B29EFCFDB155}" type="slidenum">
              <a:rPr lang="en-US" altLang="en-US" sz="1000" smtClean="0">
                <a:solidFill>
                  <a:srgbClr val="5F5F5F"/>
                </a:solidFill>
              </a:rPr>
              <a:pPr>
                <a:spcBef>
                  <a:spcPct val="0"/>
                </a:spcBef>
                <a:buSzTx/>
                <a:buFontTx/>
                <a:buNone/>
              </a:pPr>
              <a:t>1</a:t>
            </a:fld>
            <a:endParaRPr lang="en-US" altLang="en-US" sz="1000">
              <a:solidFill>
                <a:srgbClr val="5F5F5F"/>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
            <a:extLst>
              <a:ext uri="{FF2B5EF4-FFF2-40B4-BE49-F238E27FC236}">
                <a16:creationId xmlns:a16="http://schemas.microsoft.com/office/drawing/2014/main" id="{0EAD0B54-BD86-4503-9289-D635093C871F}"/>
              </a:ext>
            </a:extLst>
          </p:cNvPr>
          <p:cNvSpPr>
            <a:spLocks noGrp="1" noChangeArrowheads="1"/>
          </p:cNvSpPr>
          <p:nvPr>
            <p:ph type="title"/>
          </p:nvPr>
        </p:nvSpPr>
        <p:spPr/>
        <p:txBody>
          <a:bodyPr/>
          <a:lstStyle/>
          <a:p>
            <a:pPr eaLnBrk="1" hangingPunct="1"/>
            <a:r>
              <a:rPr lang="en-US" altLang="en-US" sz="4000" dirty="0"/>
              <a:t>Parent Survey Group Data Summary Excel File Structure</a:t>
            </a:r>
          </a:p>
        </p:txBody>
      </p:sp>
      <p:pic>
        <p:nvPicPr>
          <p:cNvPr id="52226" name="Picture 4" descr="Parent Survey Group Data Summary Excel File">
            <a:extLst>
              <a:ext uri="{FF2B5EF4-FFF2-40B4-BE49-F238E27FC236}">
                <a16:creationId xmlns:a16="http://schemas.microsoft.com/office/drawing/2014/main" id="{DC67F9EE-088A-42EA-8A77-3D52877D77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5988" y="2133600"/>
            <a:ext cx="7618412" cy="2819400"/>
          </a:xfrm>
          <a:ln w="25400">
            <a:solidFill>
              <a:schemeClr val="tx1"/>
            </a:solidFill>
            <a:miter lim="800000"/>
            <a:headEnd/>
            <a:tailEnd/>
          </a:ln>
        </p:spPr>
      </p:pic>
      <p:sp>
        <p:nvSpPr>
          <p:cNvPr id="52227" name="Slide Number Placeholder 3">
            <a:extLst>
              <a:ext uri="{FF2B5EF4-FFF2-40B4-BE49-F238E27FC236}">
                <a16:creationId xmlns:a16="http://schemas.microsoft.com/office/drawing/2014/main" id="{91D40ECA-A9DF-4559-A5B7-44530D8EE00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40853170-9928-4688-BA58-47B82EA5C4FA}" type="slidenum">
              <a:rPr lang="en-US" altLang="en-US" sz="1000" smtClean="0">
                <a:solidFill>
                  <a:srgbClr val="5F5F5F"/>
                </a:solidFill>
              </a:rPr>
              <a:pPr>
                <a:spcBef>
                  <a:spcPct val="0"/>
                </a:spcBef>
                <a:buSzTx/>
                <a:buFontTx/>
                <a:buNone/>
              </a:pPr>
              <a:t>10</a:t>
            </a:fld>
            <a:endParaRPr lang="en-US" altLang="en-US" sz="1000">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D21EB450-5D08-4300-A662-11668726E499}"/>
              </a:ext>
            </a:extLst>
          </p:cNvPr>
          <p:cNvSpPr>
            <a:spLocks noGrp="1" noChangeArrowheads="1"/>
          </p:cNvSpPr>
          <p:nvPr>
            <p:ph type="title"/>
          </p:nvPr>
        </p:nvSpPr>
        <p:spPr/>
        <p:txBody>
          <a:bodyPr/>
          <a:lstStyle/>
          <a:p>
            <a:pPr eaLnBrk="1" hangingPunct="1"/>
            <a:r>
              <a:rPr lang="en-US" altLang="en-US" dirty="0"/>
              <a:t>Parent Survey Group Data Summary Tally Sheet</a:t>
            </a:r>
          </a:p>
        </p:txBody>
      </p:sp>
      <p:pic>
        <p:nvPicPr>
          <p:cNvPr id="54274" name="Picture 3" descr="Parent Survey Group Data Summary Tally Sheet">
            <a:extLst>
              <a:ext uri="{FF2B5EF4-FFF2-40B4-BE49-F238E27FC236}">
                <a16:creationId xmlns:a16="http://schemas.microsoft.com/office/drawing/2014/main" id="{58E6A356-0546-419F-B94C-B6F9B4672D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98675" y="1600200"/>
            <a:ext cx="4946650" cy="4495800"/>
          </a:xfrm>
          <a:effectLst>
            <a:outerShdw dist="107763" dir="2700000" algn="ctr" rotWithShape="0">
              <a:srgbClr val="FFFFFF">
                <a:alpha val="99962"/>
              </a:srgbClr>
            </a:outerShdw>
          </a:effectLst>
        </p:spPr>
      </p:pic>
      <p:sp>
        <p:nvSpPr>
          <p:cNvPr id="54275" name="Slide Number Placeholder 3">
            <a:extLst>
              <a:ext uri="{FF2B5EF4-FFF2-40B4-BE49-F238E27FC236}">
                <a16:creationId xmlns:a16="http://schemas.microsoft.com/office/drawing/2014/main" id="{BA16E885-6A72-4F72-8D0A-B1EA3C07C34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B9752F90-757F-46ED-B4BE-234CF86BD730}" type="slidenum">
              <a:rPr lang="en-US" altLang="en-US" sz="1000" smtClean="0">
                <a:solidFill>
                  <a:srgbClr val="5F5F5F"/>
                </a:solidFill>
              </a:rPr>
              <a:pPr>
                <a:spcBef>
                  <a:spcPct val="0"/>
                </a:spcBef>
                <a:buSzTx/>
                <a:buFontTx/>
                <a:buNone/>
              </a:pPr>
              <a:t>11</a:t>
            </a:fld>
            <a:endParaRPr lang="en-US" altLang="en-US" sz="1000">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230DB07-4218-4E67-BD71-041D8BBA1987}"/>
              </a:ext>
            </a:extLst>
          </p:cNvPr>
          <p:cNvSpPr>
            <a:spLocks noGrp="1" noChangeArrowheads="1"/>
          </p:cNvSpPr>
          <p:nvPr>
            <p:ph type="title"/>
          </p:nvPr>
        </p:nvSpPr>
        <p:spPr/>
        <p:txBody>
          <a:bodyPr/>
          <a:lstStyle/>
          <a:p>
            <a:pPr eaLnBrk="1" hangingPunct="1"/>
            <a:r>
              <a:rPr lang="en-US" altLang="en-US" dirty="0"/>
              <a:t>Desired Results Parent Survey Return</a:t>
            </a:r>
          </a:p>
        </p:txBody>
      </p:sp>
      <p:sp>
        <p:nvSpPr>
          <p:cNvPr id="56322" name="Content Placeholder 2">
            <a:extLst>
              <a:ext uri="{FF2B5EF4-FFF2-40B4-BE49-F238E27FC236}">
                <a16:creationId xmlns:a16="http://schemas.microsoft.com/office/drawing/2014/main" id="{0396E3A3-3A53-4DC0-9135-809F8EA09020}"/>
              </a:ext>
            </a:extLst>
          </p:cNvPr>
          <p:cNvSpPr>
            <a:spLocks noGrp="1" noChangeArrowheads="1"/>
          </p:cNvSpPr>
          <p:nvPr>
            <p:ph sz="half" idx="1"/>
          </p:nvPr>
        </p:nvSpPr>
        <p:spPr>
          <a:xfrm>
            <a:off x="917028" y="1524000"/>
            <a:ext cx="7433222" cy="4495800"/>
          </a:xfrm>
        </p:spPr>
        <p:txBody>
          <a:bodyPr/>
          <a:lstStyle/>
          <a:p>
            <a:pPr eaLnBrk="1" hangingPunct="1">
              <a:spcBef>
                <a:spcPts val="1800"/>
              </a:spcBef>
            </a:pPr>
            <a:r>
              <a:rPr lang="en-US" altLang="en-US" sz="2800" dirty="0"/>
              <a:t>ELCD requires the Parent Survey to be distributed one time a year.</a:t>
            </a:r>
          </a:p>
          <a:p>
            <a:pPr eaLnBrk="1" hangingPunct="1">
              <a:spcBef>
                <a:spcPts val="1800"/>
              </a:spcBef>
            </a:pPr>
            <a:r>
              <a:rPr lang="en-US" altLang="en-US" sz="2800" dirty="0"/>
              <a:t>Getting parents to return surveys is important.</a:t>
            </a:r>
          </a:p>
          <a:p>
            <a:pPr eaLnBrk="1" hangingPunct="1">
              <a:spcBef>
                <a:spcPts val="1800"/>
              </a:spcBef>
            </a:pPr>
            <a:r>
              <a:rPr lang="en-US" altLang="en-US" sz="2800" dirty="0"/>
              <a:t>Good strategies for getting surveys back does NOT include punishing children for parents not returning the survey.</a:t>
            </a:r>
          </a:p>
          <a:p>
            <a:pPr eaLnBrk="1" hangingPunct="1"/>
            <a:endParaRPr lang="en-US" altLang="en-US" sz="2800" dirty="0"/>
          </a:p>
          <a:p>
            <a:pPr eaLnBrk="1" hangingPunct="1"/>
            <a:endParaRPr lang="en-US" altLang="en-US" sz="2800" dirty="0"/>
          </a:p>
          <a:p>
            <a:pPr eaLnBrk="1" hangingPunct="1"/>
            <a:endParaRPr lang="en-US" altLang="en-US" sz="2800" dirty="0"/>
          </a:p>
        </p:txBody>
      </p:sp>
      <p:sp>
        <p:nvSpPr>
          <p:cNvPr id="56323" name="Slide Number Placeholder 5">
            <a:extLst>
              <a:ext uri="{FF2B5EF4-FFF2-40B4-BE49-F238E27FC236}">
                <a16:creationId xmlns:a16="http://schemas.microsoft.com/office/drawing/2014/main" id="{22E5771E-4C9C-4AD9-86B1-4EDE2AA395A5}"/>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fld id="{FADA061F-D907-4BB1-BECC-1D1B9726E084}" type="slidenum">
              <a:rPr lang="en-US" altLang="en-US" sz="1200" smtClean="0">
                <a:solidFill>
                  <a:srgbClr val="898989"/>
                </a:solidFill>
                <a:latin typeface="Calibri" panose="020F0502020204030204" pitchFamily="34" charset="0"/>
              </a:rPr>
              <a:pPr eaLnBrk="1" hangingPunct="1">
                <a:spcBef>
                  <a:spcPct val="0"/>
                </a:spcBef>
                <a:buSzTx/>
                <a:buFontTx/>
                <a:buNone/>
              </a:pPr>
              <a:t>12</a:t>
            </a:fld>
            <a:endParaRPr lang="en-US" altLang="en-US" sz="1200">
              <a:solidFill>
                <a:srgbClr val="898989"/>
              </a:solidFill>
              <a:latin typeface="Calibri" panose="020F0502020204030204" pitchFamily="34" charset="0"/>
            </a:endParaRPr>
          </a:p>
        </p:txBody>
      </p:sp>
      <p:sp>
        <p:nvSpPr>
          <p:cNvPr id="7" name="Oval Callout 5">
            <a:extLst>
              <a:ext uri="{FF2B5EF4-FFF2-40B4-BE49-F238E27FC236}">
                <a16:creationId xmlns:a16="http://schemas.microsoft.com/office/drawing/2014/main" id="{BB44EF34-8B59-4F9A-AA5F-A11F701CAEEE}"/>
              </a:ext>
            </a:extLst>
          </p:cNvPr>
          <p:cNvSpPr>
            <a:spLocks noGrp="1" noChangeArrowheads="1"/>
          </p:cNvSpPr>
          <p:nvPr>
            <p:ph sz="half" idx="2"/>
          </p:nvPr>
        </p:nvSpPr>
        <p:spPr bwMode="auto">
          <a:xfrm>
            <a:off x="6499679" y="4953000"/>
            <a:ext cx="2209800" cy="1524000"/>
          </a:xfrm>
          <a:prstGeom prst="wedgeEllipseCallout">
            <a:avLst>
              <a:gd name="adj1" fmla="val -46394"/>
              <a:gd name="adj2" fmla="val -45171"/>
            </a:avLst>
          </a:prstGeom>
          <a:solidFill>
            <a:srgbClr val="FFFF00"/>
          </a:solidFill>
          <a:ln w="9525">
            <a:solidFill>
              <a:schemeClr val="tx1"/>
            </a:solidFill>
            <a:round/>
            <a:headEnd/>
            <a:tailEnd/>
          </a:ln>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marL="0" indent="0" algn="ctr" eaLnBrk="1" hangingPunct="1">
              <a:spcBef>
                <a:spcPct val="0"/>
              </a:spcBef>
              <a:buSzTx/>
              <a:buFontTx/>
              <a:buNone/>
            </a:pPr>
            <a:r>
              <a:rPr lang="en-US" altLang="en-US" sz="2800" dirty="0"/>
              <a:t>PAR 113-114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7E0434C8-BB7F-4D82-93F3-517FA7113EA2}"/>
              </a:ext>
            </a:extLst>
          </p:cNvPr>
          <p:cNvSpPr>
            <a:spLocks noGrp="1" noChangeArrowheads="1"/>
          </p:cNvSpPr>
          <p:nvPr>
            <p:ph type="title"/>
          </p:nvPr>
        </p:nvSpPr>
        <p:spPr/>
        <p:txBody>
          <a:bodyPr/>
          <a:lstStyle/>
          <a:p>
            <a:pPr eaLnBrk="1" hangingPunct="1"/>
            <a:r>
              <a:rPr lang="en-US" altLang="en-US" dirty="0"/>
              <a:t>Provide this…and they will return!</a:t>
            </a:r>
          </a:p>
        </p:txBody>
      </p:sp>
      <p:sp>
        <p:nvSpPr>
          <p:cNvPr id="58370" name="Content Placeholder 2">
            <a:extLst>
              <a:ext uri="{FF2B5EF4-FFF2-40B4-BE49-F238E27FC236}">
                <a16:creationId xmlns:a16="http://schemas.microsoft.com/office/drawing/2014/main" id="{F4AE4C68-32E1-4EEF-9077-ED3E4122F4C5}"/>
              </a:ext>
            </a:extLst>
          </p:cNvPr>
          <p:cNvSpPr>
            <a:spLocks noGrp="1" noChangeArrowheads="1"/>
          </p:cNvSpPr>
          <p:nvPr>
            <p:ph sz="half" idx="1"/>
          </p:nvPr>
        </p:nvSpPr>
        <p:spPr>
          <a:xfrm>
            <a:off x="917028" y="1524000"/>
            <a:ext cx="7772400" cy="4495800"/>
          </a:xfrm>
        </p:spPr>
        <p:txBody>
          <a:bodyPr/>
          <a:lstStyle/>
          <a:p>
            <a:pPr eaLnBrk="1" hangingPunct="1"/>
            <a:r>
              <a:rPr lang="en-US" altLang="en-US" dirty="0"/>
              <a:t>With the participants at your table, assign a recorder and a reporter.</a:t>
            </a:r>
          </a:p>
          <a:p>
            <a:pPr eaLnBrk="1" hangingPunct="1"/>
            <a:r>
              <a:rPr lang="en-US" altLang="en-US" dirty="0"/>
              <a:t>With your table group, write down your successful strategies for collecting parent surveys.</a:t>
            </a:r>
          </a:p>
          <a:p>
            <a:pPr eaLnBrk="1" hangingPunct="1"/>
            <a:r>
              <a:rPr lang="en-US" altLang="en-US" dirty="0"/>
              <a:t>Be prepared to share your top three. </a:t>
            </a:r>
          </a:p>
        </p:txBody>
      </p:sp>
      <p:sp>
        <p:nvSpPr>
          <p:cNvPr id="58371" name="Slide Number Placeholder 5">
            <a:extLst>
              <a:ext uri="{FF2B5EF4-FFF2-40B4-BE49-F238E27FC236}">
                <a16:creationId xmlns:a16="http://schemas.microsoft.com/office/drawing/2014/main" id="{A33CFD50-A011-4F97-8AB9-644B1DA704B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fld id="{FE80B9BC-34B0-4258-9F6F-8331025171BC}" type="slidenum">
              <a:rPr lang="en-US" altLang="en-US" sz="1200" smtClean="0">
                <a:solidFill>
                  <a:srgbClr val="898989"/>
                </a:solidFill>
                <a:latin typeface="Calibri" panose="020F0502020204030204" pitchFamily="34" charset="0"/>
              </a:rPr>
              <a:pPr eaLnBrk="1" hangingPunct="1">
                <a:spcBef>
                  <a:spcPct val="0"/>
                </a:spcBef>
                <a:buSzTx/>
                <a:buFontTx/>
                <a:buNone/>
              </a:pPr>
              <a:t>13</a:t>
            </a:fld>
            <a:endParaRPr lang="en-US" altLang="en-US" sz="1200">
              <a:solidFill>
                <a:srgbClr val="898989"/>
              </a:solidFill>
              <a:latin typeface="Calibri" panose="020F0502020204030204" pitchFamily="34" charset="0"/>
            </a:endParaRPr>
          </a:p>
        </p:txBody>
      </p:sp>
      <p:pic>
        <p:nvPicPr>
          <p:cNvPr id="7" name="Picture 4">
            <a:extLst>
              <a:ext uri="{FF2B5EF4-FFF2-40B4-BE49-F238E27FC236}">
                <a16:creationId xmlns:a16="http://schemas.microsoft.com/office/drawing/2014/main" id="{98073085-448A-4832-9B5F-65085A6B6059}"/>
              </a:ext>
              <a:ext uri="{C183D7F6-B498-43B3-948B-1728B52AA6E4}">
                <adec:decorative xmlns:adec="http://schemas.microsoft.com/office/drawing/2017/decorative" val="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34200" y="4738881"/>
            <a:ext cx="1890519" cy="1890519"/>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562CC5B7-8747-4BB3-9B80-60EEB90C0D48}"/>
              </a:ext>
            </a:extLst>
          </p:cNvPr>
          <p:cNvSpPr>
            <a:spLocks noGrp="1" noChangeArrowheads="1"/>
          </p:cNvSpPr>
          <p:nvPr>
            <p:ph type="title"/>
          </p:nvPr>
        </p:nvSpPr>
        <p:spPr/>
        <p:txBody>
          <a:bodyPr/>
          <a:lstStyle/>
          <a:p>
            <a:pPr eaLnBrk="1" hangingPunct="1"/>
            <a:r>
              <a:rPr lang="en-US" altLang="en-US" sz="4000" dirty="0"/>
              <a:t>Motivating Parents to Return the Survey</a:t>
            </a:r>
          </a:p>
        </p:txBody>
      </p:sp>
      <p:sp>
        <p:nvSpPr>
          <p:cNvPr id="60418" name="Content Placeholder 2">
            <a:extLst>
              <a:ext uri="{FF2B5EF4-FFF2-40B4-BE49-F238E27FC236}">
                <a16:creationId xmlns:a16="http://schemas.microsoft.com/office/drawing/2014/main" id="{2FF4152A-5E33-4AE6-950E-07672FF880FA}"/>
              </a:ext>
            </a:extLst>
          </p:cNvPr>
          <p:cNvSpPr>
            <a:spLocks noGrp="1" noChangeArrowheads="1"/>
          </p:cNvSpPr>
          <p:nvPr>
            <p:ph idx="1"/>
          </p:nvPr>
        </p:nvSpPr>
        <p:spPr/>
        <p:txBody>
          <a:bodyPr/>
          <a:lstStyle/>
          <a:p>
            <a:pPr eaLnBrk="1" hangingPunct="1"/>
            <a:r>
              <a:rPr lang="en-US" altLang="en-US" sz="2800"/>
              <a:t>Review the Parent Survey with families at a parent meeting prior to giving it to families.</a:t>
            </a:r>
          </a:p>
          <a:p>
            <a:pPr eaLnBrk="1" hangingPunct="1"/>
            <a:r>
              <a:rPr lang="en-US" altLang="en-US" sz="2800"/>
              <a:t>Host a </a:t>
            </a:r>
            <a:r>
              <a:rPr lang="en-US" altLang="en-US" sz="2800" i="1"/>
              <a:t>Just for the Fun of It </a:t>
            </a:r>
            <a:r>
              <a:rPr lang="en-US" altLang="en-US" sz="2800"/>
              <a:t>night periodically.</a:t>
            </a:r>
          </a:p>
          <a:p>
            <a:pPr eaLnBrk="1" hangingPunct="1"/>
            <a:r>
              <a:rPr lang="en-US" altLang="en-US" sz="2800"/>
              <a:t>Provide  a comfortable space to complete.</a:t>
            </a:r>
          </a:p>
          <a:p>
            <a:pPr eaLnBrk="1" hangingPunct="1"/>
            <a:r>
              <a:rPr lang="en-US" altLang="en-US" sz="2800"/>
              <a:t>Share the </a:t>
            </a:r>
            <a:r>
              <a:rPr lang="en-US" altLang="en-US" sz="2800" i="1"/>
              <a:t>Watching My Child Grow </a:t>
            </a:r>
            <a:r>
              <a:rPr lang="en-US" altLang="en-US" sz="2800"/>
              <a:t>DVD</a:t>
            </a:r>
            <a:r>
              <a:rPr lang="en-US" altLang="en-US" sz="2800" i="1"/>
              <a:t> </a:t>
            </a:r>
            <a:r>
              <a:rPr lang="en-US" altLang="en-US" sz="2800"/>
              <a:t>with families so they understand Desired Results. </a:t>
            </a:r>
          </a:p>
          <a:p>
            <a:pPr eaLnBrk="1" hangingPunct="1"/>
            <a:r>
              <a:rPr lang="en-US" altLang="en-US" sz="2800"/>
              <a:t>Provide a small reward such as a raffle ticket, prize, etc.</a:t>
            </a:r>
          </a:p>
          <a:p>
            <a:pPr eaLnBrk="1" hangingPunct="1">
              <a:buFontTx/>
              <a:buNone/>
            </a:pPr>
            <a:endParaRPr lang="en-US" altLang="en-US" sz="2800"/>
          </a:p>
          <a:p>
            <a:pPr eaLnBrk="1" hangingPunct="1">
              <a:buFontTx/>
              <a:buNone/>
            </a:pPr>
            <a:endParaRPr lang="en-US" altLang="en-US" sz="2800"/>
          </a:p>
          <a:p>
            <a:pPr eaLnBrk="1" hangingPunct="1"/>
            <a:endParaRPr lang="en-US" altLang="en-US" sz="2800"/>
          </a:p>
          <a:p>
            <a:pPr eaLnBrk="1" hangingPunct="1"/>
            <a:endParaRPr lang="en-US" altLang="en-US" sz="2800"/>
          </a:p>
          <a:p>
            <a:pPr eaLnBrk="1" hangingPunct="1">
              <a:buFontTx/>
              <a:buNone/>
            </a:pPr>
            <a:endParaRPr lang="en-US" altLang="en-US" sz="2800"/>
          </a:p>
        </p:txBody>
      </p:sp>
      <p:sp>
        <p:nvSpPr>
          <p:cNvPr id="60419" name="Slide Number Placeholder 5">
            <a:extLst>
              <a:ext uri="{FF2B5EF4-FFF2-40B4-BE49-F238E27FC236}">
                <a16:creationId xmlns:a16="http://schemas.microsoft.com/office/drawing/2014/main" id="{C90A7347-0840-4F48-AEA8-AE8D160DA5E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fld id="{247255C0-F897-4D0B-AB15-400308CC1263}" type="slidenum">
              <a:rPr lang="en-US" altLang="en-US" sz="1200" smtClean="0">
                <a:solidFill>
                  <a:srgbClr val="898989"/>
                </a:solidFill>
                <a:latin typeface="Calibri" panose="020F0502020204030204" pitchFamily="34" charset="0"/>
              </a:rPr>
              <a:pPr eaLnBrk="1" hangingPunct="1">
                <a:spcBef>
                  <a:spcPct val="0"/>
                </a:spcBef>
                <a:buSzTx/>
                <a:buFontTx/>
                <a:buNone/>
              </a:pPr>
              <a:t>14</a:t>
            </a:fld>
            <a:endParaRPr lang="en-US" altLang="en-US" sz="1200">
              <a:solidFill>
                <a:srgbClr val="898989"/>
              </a:solidFill>
              <a:latin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98D2C286-50B0-4543-839C-80808A1E0678}"/>
              </a:ext>
            </a:extLst>
          </p:cNvPr>
          <p:cNvSpPr>
            <a:spLocks noGrp="1" noChangeArrowheads="1"/>
          </p:cNvSpPr>
          <p:nvPr>
            <p:ph type="title"/>
          </p:nvPr>
        </p:nvSpPr>
        <p:spPr/>
        <p:txBody>
          <a:bodyPr/>
          <a:lstStyle/>
          <a:p>
            <a:pPr eaLnBrk="1" hangingPunct="1"/>
            <a:r>
              <a:rPr lang="en-US" altLang="en-US" sz="4000" dirty="0"/>
              <a:t>Completing the Parent Survey Summary of Findings </a:t>
            </a:r>
          </a:p>
        </p:txBody>
      </p:sp>
      <p:pic>
        <p:nvPicPr>
          <p:cNvPr id="62466" name="Content Placeholder 2" descr="Completing the Parent Survey Summary of Findings ">
            <a:extLst>
              <a:ext uri="{FF2B5EF4-FFF2-40B4-BE49-F238E27FC236}">
                <a16:creationId xmlns:a16="http://schemas.microsoft.com/office/drawing/2014/main" id="{4260F9AD-EAA3-4FB8-8C1E-44A13DAB8BB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95450" y="1600200"/>
            <a:ext cx="6057900" cy="4495800"/>
          </a:xfrm>
        </p:spPr>
      </p:pic>
      <p:sp>
        <p:nvSpPr>
          <p:cNvPr id="62467" name="Slide Number Placeholder 3">
            <a:extLst>
              <a:ext uri="{FF2B5EF4-FFF2-40B4-BE49-F238E27FC236}">
                <a16:creationId xmlns:a16="http://schemas.microsoft.com/office/drawing/2014/main" id="{5241B43E-9731-41A5-9A7F-87DDB7126F7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D8B8EA64-D6FC-4025-BD41-44D8BE6135C5}" type="slidenum">
              <a:rPr lang="en-US" altLang="en-US" sz="1000" smtClean="0">
                <a:solidFill>
                  <a:srgbClr val="5F5F5F"/>
                </a:solidFill>
              </a:rPr>
              <a:pPr>
                <a:spcBef>
                  <a:spcPct val="0"/>
                </a:spcBef>
                <a:buSzTx/>
                <a:buFontTx/>
                <a:buNone/>
              </a:pPr>
              <a:t>15</a:t>
            </a:fld>
            <a:endParaRPr lang="en-US" altLang="en-US" sz="1000">
              <a:solidFill>
                <a:srgbClr val="5F5F5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DB64B01D-D108-4ADE-99F4-94C7E608F309}"/>
              </a:ext>
            </a:extLst>
          </p:cNvPr>
          <p:cNvSpPr>
            <a:spLocks noGrp="1" noChangeArrowheads="1"/>
          </p:cNvSpPr>
          <p:nvPr>
            <p:ph type="title"/>
          </p:nvPr>
        </p:nvSpPr>
        <p:spPr/>
        <p:txBody>
          <a:bodyPr/>
          <a:lstStyle/>
          <a:p>
            <a:pPr eaLnBrk="1" hangingPunct="1"/>
            <a:r>
              <a:rPr lang="en-US" altLang="en-US" sz="4000" dirty="0"/>
              <a:t>Parent Survey Summary of Findings‒Action Steps</a:t>
            </a:r>
          </a:p>
        </p:txBody>
      </p:sp>
      <p:pic>
        <p:nvPicPr>
          <p:cNvPr id="64514" name="Content Placeholder 4" descr="Completing the Parent Survey Summary of Findings ">
            <a:extLst>
              <a:ext uri="{FF2B5EF4-FFF2-40B4-BE49-F238E27FC236}">
                <a16:creationId xmlns:a16="http://schemas.microsoft.com/office/drawing/2014/main" id="{55734ECE-E347-447B-B9E9-4B0E3B461FF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25613" y="1600200"/>
            <a:ext cx="5997575" cy="4495800"/>
          </a:xfrm>
        </p:spPr>
      </p:pic>
      <p:sp>
        <p:nvSpPr>
          <p:cNvPr id="64515" name="Slide Number Placeholder 3">
            <a:extLst>
              <a:ext uri="{FF2B5EF4-FFF2-40B4-BE49-F238E27FC236}">
                <a16:creationId xmlns:a16="http://schemas.microsoft.com/office/drawing/2014/main" id="{39E6B94F-2907-4EF1-AA52-786A4996950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56FDC86D-DAEB-48D9-92C0-14F54B6E32FB}" type="slidenum">
              <a:rPr lang="en-US" altLang="en-US" sz="1000" smtClean="0">
                <a:solidFill>
                  <a:srgbClr val="5F5F5F"/>
                </a:solidFill>
              </a:rPr>
              <a:pPr>
                <a:spcBef>
                  <a:spcPct val="0"/>
                </a:spcBef>
                <a:buSzTx/>
                <a:buFontTx/>
                <a:buNone/>
              </a:pPr>
              <a:t>16</a:t>
            </a:fld>
            <a:endParaRPr lang="en-US" altLang="en-US" sz="1000">
              <a:solidFill>
                <a:srgbClr val="5F5F5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MPj04329880000[1]">
            <a:extLst>
              <a:ext uri="{FF2B5EF4-FFF2-40B4-BE49-F238E27FC236}">
                <a16:creationId xmlns:a16="http://schemas.microsoft.com/office/drawing/2014/main" id="{15BED534-0F0E-4DAF-93A4-B36AFF1F86E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4763"/>
            <a:ext cx="9144000" cy="6953251"/>
          </a:xfrm>
          <a:noFill/>
        </p:spPr>
      </p:pic>
      <p:sp>
        <p:nvSpPr>
          <p:cNvPr id="65539" name="Rectangle 2">
            <a:extLst>
              <a:ext uri="{FF2B5EF4-FFF2-40B4-BE49-F238E27FC236}">
                <a16:creationId xmlns:a16="http://schemas.microsoft.com/office/drawing/2014/main" id="{C99CDE44-2AC8-4591-815D-189D5EAB67E7}"/>
              </a:ext>
            </a:extLst>
          </p:cNvPr>
          <p:cNvSpPr>
            <a:spLocks noGrp="1"/>
          </p:cNvSpPr>
          <p:nvPr>
            <p:ph type="title"/>
          </p:nvPr>
        </p:nvSpPr>
        <p:spPr>
          <a:xfrm>
            <a:off x="0" y="20638"/>
            <a:ext cx="9144000" cy="1350962"/>
          </a:xfrm>
          <a:solidFill>
            <a:schemeClr val="bg2">
              <a:lumMod val="50000"/>
              <a:alpha val="52000"/>
            </a:schemeClr>
          </a:solidFill>
        </p:spPr>
        <p:txBody>
          <a:bodyPr/>
          <a:lstStyle/>
          <a:p>
            <a:pPr eaLnBrk="1" hangingPunct="1">
              <a:defRPr/>
            </a:pPr>
            <a:r>
              <a:rPr lang="en-US" altLang="en-US" sz="4000" b="1" dirty="0">
                <a:solidFill>
                  <a:srgbClr val="FFC000"/>
                </a:solidFill>
              </a:rPr>
              <a:t>Deep Thoughts and Reflections for Administrators</a:t>
            </a:r>
          </a:p>
        </p:txBody>
      </p:sp>
      <p:sp>
        <p:nvSpPr>
          <p:cNvPr id="2" name="Content Placeholder 1">
            <a:extLst>
              <a:ext uri="{FF2B5EF4-FFF2-40B4-BE49-F238E27FC236}">
                <a16:creationId xmlns:a16="http://schemas.microsoft.com/office/drawing/2014/main" id="{19C27F0D-AE14-4F62-AF48-CB5996132704}"/>
              </a:ext>
            </a:extLst>
          </p:cNvPr>
          <p:cNvSpPr>
            <a:spLocks noGrp="1"/>
          </p:cNvSpPr>
          <p:nvPr>
            <p:ph sz="half" idx="2"/>
          </p:nvPr>
        </p:nvSpPr>
        <p:spPr>
          <a:xfrm>
            <a:off x="685800" y="1524000"/>
            <a:ext cx="7772400" cy="4618038"/>
          </a:xfrm>
          <a:solidFill>
            <a:schemeClr val="bg2">
              <a:lumMod val="50000"/>
              <a:alpha val="31000"/>
            </a:schemeClr>
          </a:solidFill>
        </p:spPr>
        <p:txBody>
          <a:bodyPr>
            <a:noAutofit/>
          </a:bodyPr>
          <a:lstStyle/>
          <a:p>
            <a:pPr marL="457200" lvl="2" indent="-457200" eaLnBrk="1" hangingPunct="1">
              <a:lnSpc>
                <a:spcPct val="100000"/>
              </a:lnSpc>
              <a:spcBef>
                <a:spcPct val="0"/>
              </a:spcBef>
              <a:buSzTx/>
              <a:defRPr/>
            </a:pPr>
            <a:r>
              <a:rPr lang="en-US" altLang="en-US" sz="2800" b="1" dirty="0">
                <a:solidFill>
                  <a:srgbClr val="FFC000"/>
                </a:solidFill>
              </a:rPr>
              <a:t>How/when do you share key findings at the site and program level with teaching staff?</a:t>
            </a:r>
          </a:p>
          <a:p>
            <a:pPr marL="457200" lvl="2" indent="-457200" eaLnBrk="1" hangingPunct="1">
              <a:lnSpc>
                <a:spcPct val="100000"/>
              </a:lnSpc>
              <a:spcBef>
                <a:spcPct val="0"/>
              </a:spcBef>
              <a:buSzTx/>
              <a:defRPr/>
            </a:pPr>
            <a:endParaRPr lang="en-US" altLang="en-US" sz="2800" b="1" dirty="0">
              <a:solidFill>
                <a:srgbClr val="FFC000"/>
              </a:solidFill>
            </a:endParaRPr>
          </a:p>
          <a:p>
            <a:pPr marL="457200" lvl="2" indent="-457200" eaLnBrk="1" hangingPunct="1">
              <a:lnSpc>
                <a:spcPct val="100000"/>
              </a:lnSpc>
              <a:spcBef>
                <a:spcPct val="0"/>
              </a:spcBef>
              <a:buSzTx/>
              <a:defRPr/>
            </a:pPr>
            <a:r>
              <a:rPr lang="en-US" altLang="en-US" sz="2800" b="1" dirty="0">
                <a:solidFill>
                  <a:srgbClr val="FFC000"/>
                </a:solidFill>
              </a:rPr>
              <a:t>How are action steps developed? Just administrators? Staff and administrators? </a:t>
            </a:r>
          </a:p>
          <a:p>
            <a:pPr marL="457200" lvl="2" indent="-457200" eaLnBrk="1" hangingPunct="1">
              <a:lnSpc>
                <a:spcPct val="100000"/>
              </a:lnSpc>
              <a:spcBef>
                <a:spcPct val="0"/>
              </a:spcBef>
              <a:buSzTx/>
              <a:defRPr/>
            </a:pPr>
            <a:endParaRPr lang="en-US" altLang="en-US" sz="2800" b="1" dirty="0">
              <a:solidFill>
                <a:srgbClr val="FFC000"/>
              </a:solidFill>
            </a:endParaRPr>
          </a:p>
          <a:p>
            <a:pPr marL="457200" lvl="2" indent="-457200" eaLnBrk="1" hangingPunct="1">
              <a:lnSpc>
                <a:spcPct val="100000"/>
              </a:lnSpc>
              <a:spcBef>
                <a:spcPct val="0"/>
              </a:spcBef>
              <a:buSzTx/>
              <a:defRPr/>
            </a:pPr>
            <a:r>
              <a:rPr lang="en-US" altLang="en-US" sz="2800" b="1" dirty="0">
                <a:solidFill>
                  <a:srgbClr val="FFC000"/>
                </a:solidFill>
              </a:rPr>
              <a:t>Do you have an accountability plan? Who follows through with people responsible for items on the action steps?</a:t>
            </a:r>
          </a:p>
          <a:p>
            <a:pPr marL="0" lvl="2" indent="0" eaLnBrk="1" hangingPunct="1">
              <a:lnSpc>
                <a:spcPct val="100000"/>
              </a:lnSpc>
              <a:spcBef>
                <a:spcPct val="0"/>
              </a:spcBef>
              <a:buSzTx/>
              <a:buFontTx/>
              <a:buNone/>
              <a:defRPr/>
            </a:pPr>
            <a:endParaRPr lang="en-US" altLang="en-US" sz="2800" b="1" dirty="0">
              <a:solidFill>
                <a:srgbClr val="FFC000"/>
              </a:solidFill>
            </a:endParaRPr>
          </a:p>
          <a:p>
            <a:pPr>
              <a:defRPr/>
            </a:pPr>
            <a:endParaRPr lang="en-US" b="1" dirty="0"/>
          </a:p>
        </p:txBody>
      </p:sp>
      <p:sp>
        <p:nvSpPr>
          <p:cNvPr id="66564" name="Slide Number Placeholder 6">
            <a:extLst>
              <a:ext uri="{FF2B5EF4-FFF2-40B4-BE49-F238E27FC236}">
                <a16:creationId xmlns:a16="http://schemas.microsoft.com/office/drawing/2014/main" id="{3676F551-B1D8-4E83-BC2D-70704994193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fld id="{59F3EC7D-F680-4042-87A9-2A07776F9169}" type="slidenum">
              <a:rPr lang="en-US" altLang="en-US" sz="1200" smtClean="0">
                <a:solidFill>
                  <a:srgbClr val="898989"/>
                </a:solidFill>
                <a:latin typeface="Calibri" panose="020F0502020204030204" pitchFamily="34" charset="0"/>
              </a:rPr>
              <a:pPr eaLnBrk="1" hangingPunct="1">
                <a:spcBef>
                  <a:spcPct val="0"/>
                </a:spcBef>
                <a:buSzTx/>
                <a:buFontTx/>
                <a:buNone/>
              </a:pPr>
              <a:t>17</a:t>
            </a:fld>
            <a:endParaRPr lang="en-US" altLang="en-US" sz="1200">
              <a:solidFill>
                <a:srgbClr val="898989"/>
              </a:solidFill>
              <a:latin typeface="Calibri" panose="020F0502020204030204" pitchFamily="34" charset="0"/>
            </a:endParaRPr>
          </a:p>
        </p:txBody>
      </p:sp>
      <p:sp>
        <p:nvSpPr>
          <p:cNvPr id="66565" name="Footer Placeholder 4">
            <a:extLst>
              <a:ext uri="{FF2B5EF4-FFF2-40B4-BE49-F238E27FC236}">
                <a16:creationId xmlns:a16="http://schemas.microsoft.com/office/drawing/2014/main" id="{D30B3C5B-97F8-4C88-86F2-A59EF3C1C9BD}"/>
              </a:ext>
            </a:extLst>
          </p:cNvPr>
          <p:cNvSpPr>
            <a:spLocks noGrp="1"/>
          </p:cNvSpPr>
          <p:nvPr>
            <p:ph type="ftr" sz="quarter" idx="4294967295"/>
          </p:nvPr>
        </p:nvSpPr>
        <p:spPr bwMode="auto">
          <a:xfrm>
            <a:off x="1698625" y="6645275"/>
            <a:ext cx="6197600" cy="212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SzTx/>
              <a:buFontTx/>
              <a:buNone/>
            </a:pPr>
            <a:r>
              <a:rPr lang="en-US" altLang="en-US" sz="1000">
                <a:solidFill>
                  <a:srgbClr val="595959"/>
                </a:solidFill>
              </a:rPr>
              <a:t>Copyright © 2017 California Department of Education</a:t>
            </a:r>
            <a:endParaRPr lang="en-US" altLang="en-US" sz="1000">
              <a:solidFill>
                <a:srgbClr val="595959"/>
              </a:solidFill>
              <a:latin typeface="Calibri" panose="020F0502020204030204" pitchFamily="34" charset="0"/>
            </a:endParaRPr>
          </a:p>
        </p:txBody>
      </p:sp>
    </p:spTree>
  </p:cSld>
  <p:clrMapOvr>
    <a:masterClrMapping/>
  </p:clrMapOvr>
  <p:transition advClick="0" advTm="1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preschoolers swinging on tire">
            <a:extLst>
              <a:ext uri="{FF2B5EF4-FFF2-40B4-BE49-F238E27FC236}">
                <a16:creationId xmlns:a16="http://schemas.microsoft.com/office/drawing/2014/main" id="{CE6B183E-D217-426B-A101-B2170734DF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 y="-28575"/>
            <a:ext cx="9172575" cy="6915150"/>
          </a:xfrm>
          <a:noFill/>
        </p:spPr>
      </p:pic>
      <p:sp>
        <p:nvSpPr>
          <p:cNvPr id="68610" name="Title 1">
            <a:extLst>
              <a:ext uri="{FF2B5EF4-FFF2-40B4-BE49-F238E27FC236}">
                <a16:creationId xmlns:a16="http://schemas.microsoft.com/office/drawing/2014/main" id="{FAA1DDFF-5F0A-4491-87DA-5D7F17581A60}"/>
              </a:ext>
            </a:extLst>
          </p:cNvPr>
          <p:cNvSpPr>
            <a:spLocks noGrp="1" noChangeArrowheads="1"/>
          </p:cNvSpPr>
          <p:nvPr>
            <p:ph type="title"/>
          </p:nvPr>
        </p:nvSpPr>
        <p:spPr>
          <a:xfrm>
            <a:off x="5586413" y="331788"/>
            <a:ext cx="3505200" cy="1143000"/>
          </a:xfrm>
        </p:spPr>
        <p:txBody>
          <a:bodyPr/>
          <a:lstStyle/>
          <a:p>
            <a:r>
              <a:rPr lang="en-US" altLang="en-US" b="1" dirty="0">
                <a:solidFill>
                  <a:srgbClr val="FFFFFF"/>
                </a:solidFill>
              </a:rPr>
              <a:t>Break</a:t>
            </a:r>
            <a:endParaRPr lang="en-US" altLang="en-US" dirty="0">
              <a:solidFill>
                <a:srgbClr val="FFFFFF"/>
              </a:solidFill>
            </a:endParaRPr>
          </a:p>
        </p:txBody>
      </p:sp>
      <p:sp>
        <p:nvSpPr>
          <p:cNvPr id="68611" name="Slide Number Placeholder 3">
            <a:extLst>
              <a:ext uri="{FF2B5EF4-FFF2-40B4-BE49-F238E27FC236}">
                <a16:creationId xmlns:a16="http://schemas.microsoft.com/office/drawing/2014/main" id="{C38E1C93-B510-402A-912B-8CAEBEA7037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D654A998-439A-4A4D-9EBA-77986082AFA4}" type="slidenum">
              <a:rPr lang="en-US" altLang="en-US" sz="1000" smtClean="0">
                <a:solidFill>
                  <a:srgbClr val="FFFFFF"/>
                </a:solidFill>
              </a:rPr>
              <a:pPr>
                <a:spcBef>
                  <a:spcPct val="0"/>
                </a:spcBef>
                <a:buSzTx/>
                <a:buFontTx/>
                <a:buNone/>
              </a:pPr>
              <a:t>18</a:t>
            </a:fld>
            <a:endParaRPr lang="en-US" altLang="en-US" sz="1000">
              <a:solidFill>
                <a:srgbClr val="FFFFFF"/>
              </a:solidFill>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CEAAEC-1CE7-4405-A637-085394D9D962}"/>
              </a:ext>
            </a:extLst>
          </p:cNvPr>
          <p:cNvSpPr>
            <a:spLocks noGrp="1"/>
          </p:cNvSpPr>
          <p:nvPr>
            <p:ph type="title"/>
          </p:nvPr>
        </p:nvSpPr>
        <p:spPr/>
        <p:txBody>
          <a:bodyPr/>
          <a:lstStyle/>
          <a:p>
            <a:r>
              <a:rPr lang="en-US" altLang="en-US" dirty="0"/>
              <a:t>Developing Partnerships </a:t>
            </a:r>
            <a:br>
              <a:rPr lang="en-US" altLang="en-US" dirty="0"/>
            </a:br>
            <a:r>
              <a:rPr lang="en-US" altLang="en-US" dirty="0"/>
              <a:t>with Families</a:t>
            </a:r>
            <a:endParaRPr lang="en-US" dirty="0"/>
          </a:p>
        </p:txBody>
      </p:sp>
      <p:sp>
        <p:nvSpPr>
          <p:cNvPr id="70659" name="Slide Number Placeholder 5">
            <a:extLst>
              <a:ext uri="{FF2B5EF4-FFF2-40B4-BE49-F238E27FC236}">
                <a16:creationId xmlns:a16="http://schemas.microsoft.com/office/drawing/2014/main" id="{4CC9DBDA-75F8-4D6F-9D1D-FBCF0B9D772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55FD51FE-ACF3-4469-9729-689348876325}" type="slidenum">
              <a:rPr lang="en-US" altLang="en-US" sz="1400" smtClean="0">
                <a:solidFill>
                  <a:srgbClr val="5F5F5F"/>
                </a:solidFill>
                <a:latin typeface="Times" panose="02020603050405020304" pitchFamily="18" charset="0"/>
              </a:rPr>
              <a:pPr>
                <a:spcBef>
                  <a:spcPct val="0"/>
                </a:spcBef>
                <a:buSzTx/>
                <a:buFontTx/>
                <a:buNone/>
              </a:pPr>
              <a:t>19</a:t>
            </a:fld>
            <a:endParaRPr lang="en-US" altLang="en-US" sz="1400">
              <a:solidFill>
                <a:srgbClr val="5F5F5F"/>
              </a:solidFill>
              <a:latin typeface="Times" panose="02020603050405020304" pitchFamily="18" charset="0"/>
            </a:endParaRPr>
          </a:p>
        </p:txBody>
      </p:sp>
      <p:pic>
        <p:nvPicPr>
          <p:cNvPr id="10" name="Picture 1" descr="Family Partnership and Culture publication ">
            <a:extLst>
              <a:ext uri="{FF2B5EF4-FFF2-40B4-BE49-F238E27FC236}">
                <a16:creationId xmlns:a16="http://schemas.microsoft.com/office/drawing/2014/main" id="{7C88DF27-72F7-44A2-B330-527C42D7754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29648" y="1600200"/>
            <a:ext cx="338950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BC8443C-3A3E-41C1-B70C-DC90448C0B25}"/>
              </a:ext>
            </a:extLst>
          </p:cNvPr>
          <p:cNvSpPr>
            <a:spLocks noGrp="1" noChangeArrowheads="1"/>
          </p:cNvSpPr>
          <p:nvPr>
            <p:ph type="title"/>
          </p:nvPr>
        </p:nvSpPr>
        <p:spPr>
          <a:xfrm>
            <a:off x="903288" y="228600"/>
            <a:ext cx="7786687" cy="1143000"/>
          </a:xfrm>
        </p:spPr>
        <p:txBody>
          <a:bodyPr/>
          <a:lstStyle/>
          <a:p>
            <a:pPr eaLnBrk="1" hangingPunct="1"/>
            <a:r>
              <a:rPr lang="en-US" altLang="en-US" dirty="0"/>
              <a:t>Watching My Child Grow</a:t>
            </a:r>
          </a:p>
        </p:txBody>
      </p:sp>
      <p:pic>
        <p:nvPicPr>
          <p:cNvPr id="35842" name="Content Placeholder 2" descr="Watching My Child Grow">
            <a:extLst>
              <a:ext uri="{FF2B5EF4-FFF2-40B4-BE49-F238E27FC236}">
                <a16:creationId xmlns:a16="http://schemas.microsoft.com/office/drawing/2014/main" id="{AF09510C-BC6A-4752-8ADF-0B065B04A45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19188" y="1524000"/>
            <a:ext cx="3530600" cy="4343400"/>
          </a:xfrm>
        </p:spPr>
      </p:pic>
      <p:sp>
        <p:nvSpPr>
          <p:cNvPr id="35843" name="Slide Number Placeholder 3">
            <a:extLst>
              <a:ext uri="{FF2B5EF4-FFF2-40B4-BE49-F238E27FC236}">
                <a16:creationId xmlns:a16="http://schemas.microsoft.com/office/drawing/2014/main" id="{B0A26022-C334-4349-BB8F-4B95AEC8DDC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1D421D06-26BE-4F57-92AA-5B03AAD3821C}" type="slidenum">
              <a:rPr lang="en-US" altLang="en-US" sz="1000" smtClean="0">
                <a:solidFill>
                  <a:srgbClr val="5F5F5F"/>
                </a:solidFill>
              </a:rPr>
              <a:pPr>
                <a:spcBef>
                  <a:spcPct val="0"/>
                </a:spcBef>
                <a:buSzTx/>
                <a:buFontTx/>
                <a:buNone/>
              </a:pPr>
              <a:t>2</a:t>
            </a:fld>
            <a:endParaRPr lang="en-US" altLang="en-US" sz="1000">
              <a:solidFill>
                <a:srgbClr val="5F5F5F"/>
              </a:solidFill>
            </a:endParaRPr>
          </a:p>
        </p:txBody>
      </p:sp>
      <p:sp>
        <p:nvSpPr>
          <p:cNvPr id="35844" name="Text Box 6">
            <a:extLst>
              <a:ext uri="{FF2B5EF4-FFF2-40B4-BE49-F238E27FC236}">
                <a16:creationId xmlns:a16="http://schemas.microsoft.com/office/drawing/2014/main" id="{348F96AF-076C-4A3C-BDD6-2EED84C26DB3}"/>
              </a:ext>
            </a:extLst>
          </p:cNvPr>
          <p:cNvSpPr>
            <a:spLocks noGrp="1" noChangeArrowheads="1"/>
          </p:cNvSpPr>
          <p:nvPr>
            <p:ph sz="half" idx="2"/>
          </p:nvPr>
        </p:nvSpPr>
        <p:spPr>
          <a:xfrm>
            <a:off x="4879975" y="2590800"/>
            <a:ext cx="3806825" cy="1077913"/>
          </a:xfrm>
          <a:solidFill>
            <a:srgbClr val="FEFFFC"/>
          </a:solidFill>
          <a:ln>
            <a:solidFill>
              <a:srgbClr val="000066"/>
            </a:solidFill>
            <a:miter lim="800000"/>
            <a:headEnd/>
            <a:tailEnd/>
          </a:ln>
        </p:spPr>
        <p:txBody>
          <a:bodyPr>
            <a:spAutoFit/>
          </a:bodyPr>
          <a:lstStyle/>
          <a:p>
            <a:pPr algn="ctr">
              <a:spcBef>
                <a:spcPct val="50000"/>
              </a:spcBef>
              <a:buSzTx/>
              <a:buFontTx/>
              <a:buNone/>
            </a:pPr>
            <a:r>
              <a:rPr lang="en-US" altLang="en-US" sz="3200" dirty="0">
                <a:solidFill>
                  <a:srgbClr val="1A2AE8"/>
                </a:solidFill>
              </a:rPr>
              <a:t>Complete the Video Viewing Guide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C3B52C05-50BA-48CE-B8FC-FCE5FA9CCE94}"/>
              </a:ext>
            </a:extLst>
          </p:cNvPr>
          <p:cNvSpPr>
            <a:spLocks noGrp="1" noChangeArrowheads="1"/>
          </p:cNvSpPr>
          <p:nvPr>
            <p:ph type="title"/>
          </p:nvPr>
        </p:nvSpPr>
        <p:spPr/>
        <p:txBody>
          <a:bodyPr/>
          <a:lstStyle/>
          <a:p>
            <a:r>
              <a:rPr lang="en-US" altLang="en-US" dirty="0"/>
              <a:t>Making a Family Tree </a:t>
            </a:r>
          </a:p>
        </p:txBody>
      </p:sp>
      <p:pic>
        <p:nvPicPr>
          <p:cNvPr id="72706" name="Picture 2" descr="mage result for family tree">
            <a:extLst>
              <a:ext uri="{FF2B5EF4-FFF2-40B4-BE49-F238E27FC236}">
                <a16:creationId xmlns:a16="http://schemas.microsoft.com/office/drawing/2014/main" id="{63A290AE-740C-4801-84DD-A012349EAB8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476500" y="1600200"/>
            <a:ext cx="4495800" cy="4495800"/>
          </a:xfrm>
          <a:noFill/>
        </p:spPr>
      </p:pic>
      <p:sp>
        <p:nvSpPr>
          <p:cNvPr id="72707" name="Slide Number Placeholder 3">
            <a:extLst>
              <a:ext uri="{FF2B5EF4-FFF2-40B4-BE49-F238E27FC236}">
                <a16:creationId xmlns:a16="http://schemas.microsoft.com/office/drawing/2014/main" id="{5A2883C7-110A-4E26-AA0B-E471C5CF2B0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7E4F27BC-5B5A-4DAC-AB7C-97C256363837}" type="slidenum">
              <a:rPr lang="en-US" altLang="en-US" sz="1000" smtClean="0">
                <a:solidFill>
                  <a:srgbClr val="5F5F5F"/>
                </a:solidFill>
              </a:rPr>
              <a:pPr>
                <a:spcBef>
                  <a:spcPct val="0"/>
                </a:spcBef>
                <a:buSzTx/>
                <a:buFontTx/>
                <a:buNone/>
              </a:pPr>
              <a:t>20</a:t>
            </a:fld>
            <a:endParaRPr lang="en-US" altLang="en-US" sz="1000">
              <a:solidFill>
                <a:srgbClr val="5F5F5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81EC175E-12CD-45CC-9EC0-F6DCDCE0D549}"/>
              </a:ext>
            </a:extLst>
          </p:cNvPr>
          <p:cNvSpPr>
            <a:spLocks noGrp="1" noChangeArrowheads="1"/>
          </p:cNvSpPr>
          <p:nvPr>
            <p:ph type="title"/>
          </p:nvPr>
        </p:nvSpPr>
        <p:spPr/>
        <p:txBody>
          <a:bodyPr/>
          <a:lstStyle/>
          <a:p>
            <a:r>
              <a:rPr lang="en-US" altLang="en-US" dirty="0"/>
              <a:t>Making a Family Tree</a:t>
            </a:r>
            <a:r>
              <a:rPr lang="en-US" dirty="0"/>
              <a:t>‒continued</a:t>
            </a:r>
            <a:endParaRPr lang="en-US" altLang="en-US" dirty="0"/>
          </a:p>
        </p:txBody>
      </p:sp>
      <p:sp>
        <p:nvSpPr>
          <p:cNvPr id="74754" name="Content Placeholder 2">
            <a:extLst>
              <a:ext uri="{FF2B5EF4-FFF2-40B4-BE49-F238E27FC236}">
                <a16:creationId xmlns:a16="http://schemas.microsoft.com/office/drawing/2014/main" id="{4B06A303-709A-42F4-BB0F-B769F32155FB}"/>
              </a:ext>
            </a:extLst>
          </p:cNvPr>
          <p:cNvSpPr>
            <a:spLocks noGrp="1" noChangeArrowheads="1"/>
          </p:cNvSpPr>
          <p:nvPr>
            <p:ph idx="1"/>
          </p:nvPr>
        </p:nvSpPr>
        <p:spPr/>
        <p:txBody>
          <a:bodyPr/>
          <a:lstStyle/>
          <a:p>
            <a:r>
              <a:rPr lang="en-US" altLang="en-US" dirty="0"/>
              <a:t>What ethnic groups are reflected in your family? </a:t>
            </a:r>
          </a:p>
          <a:p>
            <a:r>
              <a:rPr lang="en-US" altLang="en-US" dirty="0"/>
              <a:t>What cultural traditions are represented? </a:t>
            </a:r>
          </a:p>
          <a:p>
            <a:r>
              <a:rPr lang="en-US" altLang="en-US" dirty="0"/>
              <a:t>What family practices have been passed down in your family?</a:t>
            </a:r>
          </a:p>
          <a:p>
            <a:r>
              <a:rPr lang="en-US" altLang="en-US" dirty="0"/>
              <a:t>Why are they important to you? </a:t>
            </a:r>
          </a:p>
          <a:p>
            <a:endParaRPr lang="en-US" altLang="en-US" dirty="0"/>
          </a:p>
        </p:txBody>
      </p:sp>
      <p:sp>
        <p:nvSpPr>
          <p:cNvPr id="74755" name="Slide Number Placeholder 3">
            <a:extLst>
              <a:ext uri="{FF2B5EF4-FFF2-40B4-BE49-F238E27FC236}">
                <a16:creationId xmlns:a16="http://schemas.microsoft.com/office/drawing/2014/main" id="{83F789AB-3671-4BD4-A964-07017F9D497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B9A44334-9BD8-41A6-A920-BF1F8F1E11CE}" type="slidenum">
              <a:rPr lang="en-US" altLang="en-US" sz="1000" smtClean="0">
                <a:solidFill>
                  <a:srgbClr val="5F5F5F"/>
                </a:solidFill>
              </a:rPr>
              <a:pPr>
                <a:spcBef>
                  <a:spcPct val="0"/>
                </a:spcBef>
                <a:buSzTx/>
                <a:buFontTx/>
                <a:buNone/>
              </a:pPr>
              <a:t>21</a:t>
            </a:fld>
            <a:endParaRPr lang="en-US" altLang="en-US" sz="1000">
              <a:solidFill>
                <a:srgbClr val="5F5F5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D84913A8-33BD-4EE8-8A77-5F8F5854BA1A}"/>
              </a:ext>
            </a:extLst>
          </p:cNvPr>
          <p:cNvSpPr>
            <a:spLocks noGrp="1" noChangeArrowheads="1"/>
          </p:cNvSpPr>
          <p:nvPr>
            <p:ph type="title"/>
          </p:nvPr>
        </p:nvSpPr>
        <p:spPr/>
        <p:txBody>
          <a:bodyPr/>
          <a:lstStyle/>
          <a:p>
            <a:r>
              <a:rPr lang="en-US" altLang="en-US" dirty="0"/>
              <a:t>Activity: Do You See What I See? </a:t>
            </a:r>
          </a:p>
        </p:txBody>
      </p:sp>
      <p:sp>
        <p:nvSpPr>
          <p:cNvPr id="76802" name="Content Placeholder 5">
            <a:extLst>
              <a:ext uri="{FF2B5EF4-FFF2-40B4-BE49-F238E27FC236}">
                <a16:creationId xmlns:a16="http://schemas.microsoft.com/office/drawing/2014/main" id="{7747DECA-4D11-43D3-9FBA-3CAA8520DAAE}"/>
              </a:ext>
            </a:extLst>
          </p:cNvPr>
          <p:cNvSpPr>
            <a:spLocks noGrp="1" noChangeArrowheads="1"/>
          </p:cNvSpPr>
          <p:nvPr>
            <p:ph idx="1"/>
          </p:nvPr>
        </p:nvSpPr>
        <p:spPr/>
        <p:txBody>
          <a:bodyPr/>
          <a:lstStyle/>
          <a:p>
            <a:r>
              <a:rPr lang="en-US" altLang="en-US" dirty="0"/>
              <a:t>Look at the abstract piece of art with an elbow partner?</a:t>
            </a:r>
          </a:p>
          <a:p>
            <a:r>
              <a:rPr lang="en-US" altLang="en-US" dirty="0"/>
              <a:t>Discuss what you see for 3-5 minutes.</a:t>
            </a:r>
          </a:p>
          <a:p>
            <a:r>
              <a:rPr lang="en-US" altLang="en-US" dirty="0"/>
              <a:t>Be ready to share with the group. </a:t>
            </a:r>
          </a:p>
        </p:txBody>
      </p:sp>
      <p:sp>
        <p:nvSpPr>
          <p:cNvPr id="76803" name="Slide Number Placeholder 4">
            <a:extLst>
              <a:ext uri="{FF2B5EF4-FFF2-40B4-BE49-F238E27FC236}">
                <a16:creationId xmlns:a16="http://schemas.microsoft.com/office/drawing/2014/main" id="{A5E26FE0-1552-4ECF-BEA9-41E924C718B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AD27BBDC-852E-4FDC-BD3C-F36E86DB2A9E}" type="slidenum">
              <a:rPr lang="en-US" altLang="en-US" sz="1000" smtClean="0">
                <a:solidFill>
                  <a:srgbClr val="5F5F5F"/>
                </a:solidFill>
              </a:rPr>
              <a:pPr>
                <a:spcBef>
                  <a:spcPct val="0"/>
                </a:spcBef>
                <a:buSzTx/>
                <a:buFontTx/>
                <a:buNone/>
              </a:pPr>
              <a:t>22</a:t>
            </a:fld>
            <a:endParaRPr lang="en-US" altLang="en-US" sz="1000">
              <a:solidFill>
                <a:srgbClr val="5F5F5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a:extLst>
              <a:ext uri="{FF2B5EF4-FFF2-40B4-BE49-F238E27FC236}">
                <a16:creationId xmlns:a16="http://schemas.microsoft.com/office/drawing/2014/main" id="{F38A206E-64E5-4359-AF42-8363CF9527DD}"/>
              </a:ext>
            </a:extLst>
          </p:cNvPr>
          <p:cNvSpPr>
            <a:spLocks noGrp="1" noChangeArrowheads="1"/>
          </p:cNvSpPr>
          <p:nvPr>
            <p:ph type="title"/>
          </p:nvPr>
        </p:nvSpPr>
        <p:spPr/>
        <p:txBody>
          <a:bodyPr/>
          <a:lstStyle/>
          <a:p>
            <a:pPr eaLnBrk="1" hangingPunct="1"/>
            <a:r>
              <a:rPr lang="en-US" altLang="en-US" dirty="0"/>
              <a:t>Do You See What I See?‒2</a:t>
            </a:r>
          </a:p>
        </p:txBody>
      </p:sp>
      <p:pic>
        <p:nvPicPr>
          <p:cNvPr id="78850" name="Content Placeholder 5" descr="image of colors">
            <a:extLst>
              <a:ext uri="{FF2B5EF4-FFF2-40B4-BE49-F238E27FC236}">
                <a16:creationId xmlns:a16="http://schemas.microsoft.com/office/drawing/2014/main" id="{2FE1B05E-D27F-4CF5-90D1-80A973A5FF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524000" y="1467592"/>
            <a:ext cx="6743700" cy="44958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27E711B-E9CA-4F10-A67D-4B6AF41A085C}"/>
              </a:ext>
            </a:extLst>
          </p:cNvPr>
          <p:cNvSpPr>
            <a:spLocks noGrp="1" noChangeArrowheads="1"/>
          </p:cNvSpPr>
          <p:nvPr>
            <p:ph type="title"/>
          </p:nvPr>
        </p:nvSpPr>
        <p:spPr/>
        <p:txBody>
          <a:bodyPr/>
          <a:lstStyle/>
          <a:p>
            <a:pPr eaLnBrk="1" hangingPunct="1"/>
            <a:r>
              <a:rPr lang="en-US" altLang="en-US" dirty="0"/>
              <a:t>Do You See What I See?‒3</a:t>
            </a:r>
          </a:p>
        </p:txBody>
      </p:sp>
      <p:sp>
        <p:nvSpPr>
          <p:cNvPr id="74755" name="Content Placeholder 2">
            <a:extLst>
              <a:ext uri="{FF2B5EF4-FFF2-40B4-BE49-F238E27FC236}">
                <a16:creationId xmlns:a16="http://schemas.microsoft.com/office/drawing/2014/main" id="{B518E3E7-F12C-4334-A1EB-6DDC052E1EE6}"/>
              </a:ext>
            </a:extLst>
          </p:cNvPr>
          <p:cNvSpPr>
            <a:spLocks noGrp="1"/>
          </p:cNvSpPr>
          <p:nvPr>
            <p:ph idx="1"/>
          </p:nvPr>
        </p:nvSpPr>
        <p:spPr>
          <a:xfrm>
            <a:off x="852488" y="1462088"/>
            <a:ext cx="7772400" cy="4495800"/>
          </a:xfrm>
        </p:spPr>
        <p:txBody>
          <a:bodyPr/>
          <a:lstStyle/>
          <a:p>
            <a:pPr eaLnBrk="1" hangingPunct="1">
              <a:defRPr/>
            </a:pPr>
            <a:r>
              <a:rPr lang="en-US" altLang="en-US" sz="2800" dirty="0">
                <a:latin typeface="+mj-lt"/>
              </a:rPr>
              <a:t>Perceptions are as unique and diverse as human beings. </a:t>
            </a:r>
          </a:p>
          <a:p>
            <a:pPr eaLnBrk="1" hangingPunct="1">
              <a:defRPr/>
            </a:pPr>
            <a:r>
              <a:rPr lang="en-US" altLang="en-US" sz="2800" dirty="0">
                <a:latin typeface="+mj-lt"/>
              </a:rPr>
              <a:t>Rarely will two individuals see or hear exactly the same thing.</a:t>
            </a:r>
          </a:p>
          <a:p>
            <a:pPr eaLnBrk="1" hangingPunct="1">
              <a:defRPr/>
            </a:pPr>
            <a:r>
              <a:rPr lang="en-US" altLang="en-US" sz="2800" dirty="0">
                <a:latin typeface="+mj-lt"/>
              </a:rPr>
              <a:t>It is often difficult to see things as others may see them.</a:t>
            </a:r>
          </a:p>
          <a:p>
            <a:pPr eaLnBrk="1" hangingPunct="1">
              <a:defRPr/>
            </a:pPr>
            <a:r>
              <a:rPr lang="en-US" altLang="en-US" sz="2800" dirty="0">
                <a:latin typeface="+mj-lt"/>
              </a:rPr>
              <a:t>Each person’</a:t>
            </a:r>
            <a:r>
              <a:rPr lang="en-US" altLang="ja-JP" sz="2800" dirty="0">
                <a:latin typeface="+mj-lt"/>
              </a:rPr>
              <a:t>s view or perception is of equal value.</a:t>
            </a:r>
          </a:p>
          <a:p>
            <a:pPr algn="r">
              <a:spcBef>
                <a:spcPct val="0"/>
              </a:spcBef>
              <a:buFontTx/>
              <a:buNone/>
              <a:defRPr/>
            </a:pPr>
            <a:r>
              <a:rPr lang="en-US" altLang="en-US" sz="1400" i="1" dirty="0"/>
              <a:t>- Project Exceptional, Volume 2: A Guide for Training and Recruiting Child Care Providers to Serve Young </a:t>
            </a:r>
            <a:r>
              <a:rPr lang="en-US" altLang="en-US" sz="1400" b="1" dirty="0"/>
              <a:t> -</a:t>
            </a:r>
            <a:r>
              <a:rPr lang="en-US" altLang="en-US" sz="1400" i="1" dirty="0"/>
              <a:t>Children with Disabilities</a:t>
            </a:r>
            <a:r>
              <a:rPr lang="en-US" altLang="en-US" sz="1400" dirty="0"/>
              <a:t>, CDE Sacramento (1996), pp 96-97.</a:t>
            </a:r>
          </a:p>
          <a:p>
            <a:pPr eaLnBrk="1" hangingPunct="1">
              <a:spcBef>
                <a:spcPts val="1800"/>
              </a:spcBef>
              <a:buFontTx/>
              <a:buNone/>
              <a:defRPr/>
            </a:pPr>
            <a:endParaRPr lang="en-US" altLang="en-US" dirty="0"/>
          </a:p>
          <a:p>
            <a:pPr eaLnBrk="1" hangingPunct="1">
              <a:defRPr/>
            </a:pPr>
            <a:endParaRPr lang="en-US" altLang="en-US" dirty="0"/>
          </a:p>
        </p:txBody>
      </p:sp>
      <p:sp>
        <p:nvSpPr>
          <p:cNvPr id="80899" name="Slide Number Placeholder 5">
            <a:extLst>
              <a:ext uri="{FF2B5EF4-FFF2-40B4-BE49-F238E27FC236}">
                <a16:creationId xmlns:a16="http://schemas.microsoft.com/office/drawing/2014/main" id="{8D767613-3251-425B-B30D-437832E21EA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B3F11D88-57B4-4468-868F-EB7A75714FDF}" type="slidenum">
              <a:rPr lang="en-US" altLang="en-US" sz="1400" smtClean="0">
                <a:solidFill>
                  <a:srgbClr val="5F5F5F"/>
                </a:solidFill>
                <a:latin typeface="Times" panose="02020603050405020304" pitchFamily="18" charset="0"/>
              </a:rPr>
              <a:pPr>
                <a:spcBef>
                  <a:spcPct val="0"/>
                </a:spcBef>
                <a:buSzTx/>
                <a:buFontTx/>
                <a:buNone/>
              </a:pPr>
              <a:t>24</a:t>
            </a:fld>
            <a:endParaRPr lang="en-US" altLang="en-US" sz="1400">
              <a:solidFill>
                <a:srgbClr val="5F5F5F"/>
              </a:solidFill>
              <a:latin typeface="Times"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13EB308C-8116-4342-9108-605B0D4099AA}"/>
              </a:ext>
            </a:extLst>
          </p:cNvPr>
          <p:cNvSpPr>
            <a:spLocks noGrp="1" noChangeArrowheads="1"/>
          </p:cNvSpPr>
          <p:nvPr>
            <p:ph type="title"/>
          </p:nvPr>
        </p:nvSpPr>
        <p:spPr/>
        <p:txBody>
          <a:bodyPr/>
          <a:lstStyle/>
          <a:p>
            <a:pPr eaLnBrk="1" hangingPunct="1"/>
            <a:r>
              <a:rPr lang="en-US" altLang="en-US" dirty="0"/>
              <a:t>Do You See What I See?‒4</a:t>
            </a:r>
          </a:p>
        </p:txBody>
      </p:sp>
      <p:sp>
        <p:nvSpPr>
          <p:cNvPr id="82946" name="Content Placeholder 2">
            <a:extLst>
              <a:ext uri="{FF2B5EF4-FFF2-40B4-BE49-F238E27FC236}">
                <a16:creationId xmlns:a16="http://schemas.microsoft.com/office/drawing/2014/main" id="{3623962E-FC8A-45D8-B283-C1164751534F}"/>
              </a:ext>
            </a:extLst>
          </p:cNvPr>
          <p:cNvSpPr>
            <a:spLocks noGrp="1" noChangeArrowheads="1"/>
          </p:cNvSpPr>
          <p:nvPr>
            <p:ph idx="1"/>
          </p:nvPr>
        </p:nvSpPr>
        <p:spPr/>
        <p:txBody>
          <a:bodyPr/>
          <a:lstStyle/>
          <a:p>
            <a:pPr eaLnBrk="1" hangingPunct="1">
              <a:spcAft>
                <a:spcPts val="1200"/>
              </a:spcAft>
            </a:pPr>
            <a:r>
              <a:rPr lang="en-US" altLang="en-US" dirty="0"/>
              <a:t>There is no right or wrong about  individual perceptions.</a:t>
            </a:r>
          </a:p>
          <a:p>
            <a:pPr eaLnBrk="1" hangingPunct="1">
              <a:spcAft>
                <a:spcPts val="1200"/>
              </a:spcAft>
            </a:pPr>
            <a:r>
              <a:rPr lang="en-US" altLang="en-US" dirty="0"/>
              <a:t>We learn from each other when different perspectives are shared.</a:t>
            </a:r>
          </a:p>
          <a:p>
            <a:pPr algn="r">
              <a:spcBef>
                <a:spcPct val="0"/>
              </a:spcBef>
              <a:buFontTx/>
              <a:buNone/>
            </a:pPr>
            <a:r>
              <a:rPr lang="en-US" altLang="en-US" sz="1400" i="1" dirty="0"/>
              <a:t>- Project Exceptional, Volume 2: A Guide for Training and Recruiting Child Care Providers to Serve Young </a:t>
            </a:r>
            <a:r>
              <a:rPr lang="en-US" altLang="en-US" sz="1400" b="1" dirty="0"/>
              <a:t> -</a:t>
            </a:r>
            <a:r>
              <a:rPr lang="en-US" altLang="en-US" sz="1400" i="1" dirty="0"/>
              <a:t>Children with Disabilities</a:t>
            </a:r>
            <a:r>
              <a:rPr lang="en-US" altLang="en-US" sz="1400" dirty="0"/>
              <a:t>, CDE Sacramento (1996), pp 96-97.</a:t>
            </a:r>
          </a:p>
          <a:p>
            <a:pPr eaLnBrk="1" hangingPunct="1">
              <a:spcBef>
                <a:spcPts val="1800"/>
              </a:spcBef>
              <a:buFontTx/>
              <a:buNone/>
            </a:pPr>
            <a:endParaRPr lang="en-US" altLang="en-US" dirty="0"/>
          </a:p>
          <a:p>
            <a:pPr eaLnBrk="1" hangingPunct="1"/>
            <a:endParaRPr lang="en-US" altLang="en-US" dirty="0"/>
          </a:p>
        </p:txBody>
      </p:sp>
      <p:sp>
        <p:nvSpPr>
          <p:cNvPr id="82947" name="Slide Number Placeholder 5">
            <a:extLst>
              <a:ext uri="{FF2B5EF4-FFF2-40B4-BE49-F238E27FC236}">
                <a16:creationId xmlns:a16="http://schemas.microsoft.com/office/drawing/2014/main" id="{7D71A7A3-C736-4BE4-92DA-7D8070F0CDB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ADC6534E-3603-454F-B31E-2410FF010F20}" type="slidenum">
              <a:rPr lang="en-US" altLang="en-US" sz="1400" smtClean="0">
                <a:solidFill>
                  <a:srgbClr val="5F5F5F"/>
                </a:solidFill>
                <a:latin typeface="Times" panose="02020603050405020304" pitchFamily="18" charset="0"/>
              </a:rPr>
              <a:pPr>
                <a:spcBef>
                  <a:spcPct val="0"/>
                </a:spcBef>
                <a:buSzTx/>
                <a:buFontTx/>
                <a:buNone/>
              </a:pPr>
              <a:t>25</a:t>
            </a:fld>
            <a:endParaRPr lang="en-US" altLang="en-US" sz="1400">
              <a:solidFill>
                <a:srgbClr val="5F5F5F"/>
              </a:solidFill>
              <a:latin typeface="Times"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FB9B06AA-5A77-4DA2-912D-D7D9949777C0}"/>
              </a:ext>
            </a:extLst>
          </p:cNvPr>
          <p:cNvSpPr>
            <a:spLocks noGrp="1" noChangeArrowheads="1"/>
          </p:cNvSpPr>
          <p:nvPr>
            <p:ph type="title"/>
          </p:nvPr>
        </p:nvSpPr>
        <p:spPr/>
        <p:txBody>
          <a:bodyPr/>
          <a:lstStyle/>
          <a:p>
            <a:r>
              <a:rPr lang="en-US" altLang="en-US" dirty="0"/>
              <a:t>Expand Your Understanding of Families </a:t>
            </a:r>
          </a:p>
        </p:txBody>
      </p:sp>
      <p:sp>
        <p:nvSpPr>
          <p:cNvPr id="84994" name="Slide Number Placeholder 3">
            <a:extLst>
              <a:ext uri="{FF2B5EF4-FFF2-40B4-BE49-F238E27FC236}">
                <a16:creationId xmlns:a16="http://schemas.microsoft.com/office/drawing/2014/main" id="{26DD28EE-275C-4F23-B36F-80890BACBED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10D74CC8-0104-43D0-A906-B9DD07C14077}" type="slidenum">
              <a:rPr lang="en-US" altLang="en-US" sz="1000" smtClean="0">
                <a:solidFill>
                  <a:srgbClr val="5F5F5F"/>
                </a:solidFill>
              </a:rPr>
              <a:pPr>
                <a:spcBef>
                  <a:spcPct val="0"/>
                </a:spcBef>
                <a:buSzTx/>
                <a:buFontTx/>
                <a:buNone/>
              </a:pPr>
              <a:t>26</a:t>
            </a:fld>
            <a:endParaRPr lang="en-US" altLang="en-US" sz="1000">
              <a:solidFill>
                <a:srgbClr val="5F5F5F"/>
              </a:solidFill>
            </a:endParaRPr>
          </a:p>
        </p:txBody>
      </p:sp>
      <p:pic>
        <p:nvPicPr>
          <p:cNvPr id="84995" name="Picture 2" descr="mage result for expand your thinking quotes">
            <a:extLst>
              <a:ext uri="{FF2B5EF4-FFF2-40B4-BE49-F238E27FC236}">
                <a16:creationId xmlns:a16="http://schemas.microsoft.com/office/drawing/2014/main" id="{F7317B92-36F9-43CD-A7BC-9A96C86101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20188" cy="6858000"/>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7E820243-249D-42CE-929C-5F125DE00792}"/>
              </a:ext>
            </a:extLst>
          </p:cNvPr>
          <p:cNvSpPr>
            <a:spLocks noGrp="1" noChangeArrowheads="1"/>
          </p:cNvSpPr>
          <p:nvPr>
            <p:ph type="title"/>
          </p:nvPr>
        </p:nvSpPr>
        <p:spPr/>
        <p:txBody>
          <a:bodyPr/>
          <a:lstStyle/>
          <a:p>
            <a:pPr eaLnBrk="1" hangingPunct="1"/>
            <a:r>
              <a:rPr lang="en-US" altLang="en-US" sz="4000"/>
              <a:t>Building Successful Relationships With Families</a:t>
            </a:r>
          </a:p>
        </p:txBody>
      </p:sp>
      <p:sp>
        <p:nvSpPr>
          <p:cNvPr id="79875" name="Content Placeholder 2">
            <a:extLst>
              <a:ext uri="{FF2B5EF4-FFF2-40B4-BE49-F238E27FC236}">
                <a16:creationId xmlns:a16="http://schemas.microsoft.com/office/drawing/2014/main" id="{1E8A2BDD-F27D-44DD-A546-48EDD8D9BE53}"/>
              </a:ext>
            </a:extLst>
          </p:cNvPr>
          <p:cNvSpPr>
            <a:spLocks noGrp="1"/>
          </p:cNvSpPr>
          <p:nvPr>
            <p:ph idx="1"/>
          </p:nvPr>
        </p:nvSpPr>
        <p:spPr/>
        <p:txBody>
          <a:bodyPr/>
          <a:lstStyle/>
          <a:p>
            <a:pPr marL="0" indent="0" eaLnBrk="1" hangingPunct="1">
              <a:buFontTx/>
              <a:buNone/>
              <a:defRPr/>
            </a:pPr>
            <a:r>
              <a:rPr lang="en-US" altLang="en-US" sz="2800" b="1" dirty="0"/>
              <a:t>What does it take to build successful relationships?</a:t>
            </a:r>
          </a:p>
          <a:p>
            <a:pPr eaLnBrk="1" hangingPunct="1">
              <a:defRPr/>
            </a:pPr>
            <a:r>
              <a:rPr lang="en-US" altLang="en-US" sz="2800" dirty="0"/>
              <a:t>Mutual trust and respect</a:t>
            </a:r>
          </a:p>
          <a:p>
            <a:pPr eaLnBrk="1" hangingPunct="1">
              <a:defRPr/>
            </a:pPr>
            <a:r>
              <a:rPr lang="en-US" altLang="en-US" sz="2800" dirty="0"/>
              <a:t>Environments that give positive messages to families like, </a:t>
            </a:r>
            <a:r>
              <a:rPr lang="en-US" altLang="ja-JP" sz="2800" dirty="0"/>
              <a:t>“You belong here.”</a:t>
            </a:r>
          </a:p>
          <a:p>
            <a:pPr eaLnBrk="1" hangingPunct="1">
              <a:defRPr/>
            </a:pPr>
            <a:r>
              <a:rPr lang="en-US" altLang="en-US" sz="2800" dirty="0"/>
              <a:t>Supportive communication</a:t>
            </a:r>
          </a:p>
          <a:p>
            <a:pPr eaLnBrk="1" hangingPunct="1">
              <a:defRPr/>
            </a:pPr>
            <a:r>
              <a:rPr lang="en-US" altLang="en-US" sz="2800" dirty="0"/>
              <a:t>Recognition of working with families as partners</a:t>
            </a:r>
          </a:p>
          <a:p>
            <a:pPr eaLnBrk="1" hangingPunct="1">
              <a:buFontTx/>
              <a:buNone/>
              <a:defRPr/>
            </a:pPr>
            <a:r>
              <a:rPr lang="en-US" altLang="en-US" sz="2800" b="1" dirty="0"/>
              <a:t>                   What else does it take?</a:t>
            </a:r>
          </a:p>
          <a:p>
            <a:pPr algn="ctr" eaLnBrk="1" hangingPunct="1">
              <a:buFontTx/>
              <a:buNone/>
              <a:defRPr/>
            </a:pPr>
            <a:endParaRPr lang="en-US" altLang="en-US" sz="3000" dirty="0"/>
          </a:p>
        </p:txBody>
      </p:sp>
      <p:sp>
        <p:nvSpPr>
          <p:cNvPr id="87043" name="Slide Number Placeholder 5">
            <a:extLst>
              <a:ext uri="{FF2B5EF4-FFF2-40B4-BE49-F238E27FC236}">
                <a16:creationId xmlns:a16="http://schemas.microsoft.com/office/drawing/2014/main" id="{6CCDD99B-5944-4A52-89FF-A4E45BD5489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6140BF7A-7A25-4B39-BF96-8CB0E2B96CBA}" type="slidenum">
              <a:rPr lang="en-US" altLang="en-US" sz="1400" smtClean="0">
                <a:solidFill>
                  <a:srgbClr val="5F5F5F"/>
                </a:solidFill>
                <a:latin typeface="Times" panose="02020603050405020304" pitchFamily="18" charset="0"/>
              </a:rPr>
              <a:pPr>
                <a:spcBef>
                  <a:spcPct val="0"/>
                </a:spcBef>
                <a:buSzTx/>
                <a:buFontTx/>
                <a:buNone/>
              </a:pPr>
              <a:t>27</a:t>
            </a:fld>
            <a:endParaRPr lang="en-US" altLang="en-US" sz="1400">
              <a:solidFill>
                <a:srgbClr val="5F5F5F"/>
              </a:solidFill>
              <a:latin typeface="Times"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614FD9-CDA0-4673-814D-15795071838E}"/>
              </a:ext>
            </a:extLst>
          </p:cNvPr>
          <p:cNvSpPr>
            <a:spLocks noGrp="1"/>
          </p:cNvSpPr>
          <p:nvPr>
            <p:ph type="title"/>
          </p:nvPr>
        </p:nvSpPr>
        <p:spPr>
          <a:xfrm>
            <a:off x="903288" y="228600"/>
            <a:ext cx="7786687"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lstStyle/>
          <a:p>
            <a:pPr>
              <a:defRPr/>
            </a:pPr>
            <a:r>
              <a:rPr lang="en-US" dirty="0"/>
              <a:t>Strategies for Building Relationships</a:t>
            </a:r>
          </a:p>
        </p:txBody>
      </p:sp>
      <p:sp>
        <p:nvSpPr>
          <p:cNvPr id="6" name="Content Placeholder 5">
            <a:extLst>
              <a:ext uri="{FF2B5EF4-FFF2-40B4-BE49-F238E27FC236}">
                <a16:creationId xmlns:a16="http://schemas.microsoft.com/office/drawing/2014/main" id="{BF220FC2-37E4-4314-AAD7-D240F394BD9E}"/>
              </a:ext>
            </a:extLst>
          </p:cNvPr>
          <p:cNvSpPr>
            <a:spLocks noGrp="1"/>
          </p:cNvSpPr>
          <p:nvPr>
            <p:ph sz="half" idx="1"/>
          </p:nvPr>
        </p:nvSpPr>
        <p:spPr>
          <a:xfrm>
            <a:off x="917575" y="1524000"/>
            <a:ext cx="3810000" cy="4495800"/>
          </a:xfrm>
        </p:spPr>
        <p:txBody>
          <a:bodyPr>
            <a:normAutofit/>
          </a:bodyPr>
          <a:lstStyle/>
          <a:p>
            <a:pPr eaLnBrk="1" fontAlgn="auto" hangingPunct="1">
              <a:spcBef>
                <a:spcPts val="0"/>
              </a:spcBef>
              <a:spcAft>
                <a:spcPts val="1200"/>
              </a:spcAft>
              <a:defRPr/>
            </a:pPr>
            <a:r>
              <a:rPr lang="en-US" dirty="0"/>
              <a:t>Learn first, teach second.</a:t>
            </a:r>
          </a:p>
          <a:p>
            <a:pPr eaLnBrk="1" fontAlgn="auto" hangingPunct="1">
              <a:spcBef>
                <a:spcPts val="0"/>
              </a:spcBef>
              <a:spcAft>
                <a:spcPts val="1200"/>
              </a:spcAft>
              <a:defRPr/>
            </a:pPr>
            <a:r>
              <a:rPr lang="en-US" dirty="0"/>
              <a:t>Participate in community cultural gatherings that are open to the public.</a:t>
            </a:r>
          </a:p>
          <a:p>
            <a:pPr marL="341313" indent="0" eaLnBrk="1" fontAlgn="auto" hangingPunct="1">
              <a:spcBef>
                <a:spcPts val="0"/>
              </a:spcBef>
              <a:spcAft>
                <a:spcPts val="0"/>
              </a:spcAft>
              <a:buFont typeface="Arial" panose="020B0604020202020204" pitchFamily="34" charset="0"/>
              <a:buNone/>
              <a:defRPr/>
            </a:pPr>
            <a:r>
              <a:rPr lang="en-US" sz="1800" dirty="0">
                <a:hlinkClick r:id="rId3"/>
              </a:rPr>
              <a:t>http://www.cde.ca.gov/sp/cd/re/documents/familypartnerships.pdf</a:t>
            </a:r>
            <a:endParaRPr lang="en-US" sz="1800" dirty="0"/>
          </a:p>
        </p:txBody>
      </p:sp>
      <p:pic>
        <p:nvPicPr>
          <p:cNvPr id="89091" name="Content Placeholder 1" descr="family posing for photo">
            <a:extLst>
              <a:ext uri="{FF2B5EF4-FFF2-40B4-BE49-F238E27FC236}">
                <a16:creationId xmlns:a16="http://schemas.microsoft.com/office/drawing/2014/main" id="{07872FBF-F8B6-4623-B5F6-6A424499343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t="2596"/>
          <a:stretch>
            <a:fillRect/>
          </a:stretch>
        </p:blipFill>
        <p:spPr>
          <a:xfrm>
            <a:off x="5175250" y="1717675"/>
            <a:ext cx="3505200" cy="4108450"/>
          </a:xfrm>
          <a:ln>
            <a:solidFill>
              <a:schemeClr val="tx1"/>
            </a:solidFill>
            <a:miter lim="800000"/>
            <a:headEnd/>
            <a:tailEnd/>
          </a:ln>
        </p:spPr>
      </p:pic>
      <p:sp>
        <p:nvSpPr>
          <p:cNvPr id="89092" name="Slide Number Placeholder 1">
            <a:extLst>
              <a:ext uri="{FF2B5EF4-FFF2-40B4-BE49-F238E27FC236}">
                <a16:creationId xmlns:a16="http://schemas.microsoft.com/office/drawing/2014/main" id="{63C3BCEA-83D7-4C91-9FF7-DEC8B23ECD5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B152E0C0-3A09-4472-8FE6-B0F67B2C2267}" type="slidenum">
              <a:rPr lang="en-US" altLang="en-US" sz="1100" smtClean="0">
                <a:solidFill>
                  <a:srgbClr val="969696"/>
                </a:solidFill>
              </a:rPr>
              <a:pPr>
                <a:spcBef>
                  <a:spcPct val="0"/>
                </a:spcBef>
                <a:buSzTx/>
                <a:buFontTx/>
                <a:buNone/>
              </a:pPr>
              <a:t>28</a:t>
            </a:fld>
            <a:endParaRPr lang="en-US" altLang="en-US" sz="1100">
              <a:solidFill>
                <a:srgbClr val="969696"/>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B87B2130-8E54-4AF7-9AE6-F260AAA87750}"/>
              </a:ext>
            </a:extLst>
          </p:cNvPr>
          <p:cNvSpPr>
            <a:spLocks noGrp="1" noChangeArrowheads="1"/>
          </p:cNvSpPr>
          <p:nvPr>
            <p:ph type="title"/>
          </p:nvPr>
        </p:nvSpPr>
        <p:spPr/>
        <p:txBody>
          <a:bodyPr/>
          <a:lstStyle/>
          <a:p>
            <a:r>
              <a:rPr lang="en-US" altLang="en-US" dirty="0"/>
              <a:t>Family Values </a:t>
            </a:r>
          </a:p>
        </p:txBody>
      </p:sp>
      <p:sp>
        <p:nvSpPr>
          <p:cNvPr id="3" name="Content Placeholder 2">
            <a:extLst>
              <a:ext uri="{FF2B5EF4-FFF2-40B4-BE49-F238E27FC236}">
                <a16:creationId xmlns:a16="http://schemas.microsoft.com/office/drawing/2014/main" id="{2462C842-C7C1-4928-8122-CE594202F621}"/>
              </a:ext>
            </a:extLst>
          </p:cNvPr>
          <p:cNvSpPr>
            <a:spLocks noGrp="1"/>
          </p:cNvSpPr>
          <p:nvPr>
            <p:ph sz="half" idx="1"/>
          </p:nvPr>
        </p:nvSpPr>
        <p:spPr>
          <a:xfrm>
            <a:off x="917028" y="1524000"/>
            <a:ext cx="7617372" cy="4495800"/>
          </a:xfrm>
        </p:spPr>
        <p:txBody>
          <a:bodyPr/>
          <a:lstStyle/>
          <a:p>
            <a:pPr marL="0" indent="0">
              <a:buFontTx/>
              <a:buNone/>
              <a:defRPr/>
            </a:pPr>
            <a:r>
              <a:rPr lang="en-US" dirty="0"/>
              <a:t>How does our program…</a:t>
            </a:r>
          </a:p>
          <a:p>
            <a:pPr marL="514350" indent="-457200">
              <a:defRPr/>
            </a:pPr>
            <a:r>
              <a:rPr lang="en-US" sz="2800" dirty="0"/>
              <a:t>Value families and their contribution to children’s learning?</a:t>
            </a:r>
          </a:p>
          <a:p>
            <a:pPr marL="514350" indent="-457200">
              <a:defRPr/>
            </a:pPr>
            <a:r>
              <a:rPr lang="en-US" sz="2800" dirty="0"/>
              <a:t>Approach cultural diversity with an open mind?</a:t>
            </a:r>
          </a:p>
          <a:p>
            <a:pPr marL="514350" indent="-457200">
              <a:defRPr/>
            </a:pPr>
            <a:r>
              <a:rPr lang="en-US" sz="2800" dirty="0"/>
              <a:t>Apply knowledge gained about families, including their values and beliefs, to teaching and learning?</a:t>
            </a:r>
          </a:p>
          <a:p>
            <a:pPr>
              <a:defRPr/>
            </a:pPr>
            <a:endParaRPr lang="en-US" dirty="0"/>
          </a:p>
        </p:txBody>
      </p:sp>
      <p:sp>
        <p:nvSpPr>
          <p:cNvPr id="91139" name="Slide Number Placeholder 3">
            <a:extLst>
              <a:ext uri="{FF2B5EF4-FFF2-40B4-BE49-F238E27FC236}">
                <a16:creationId xmlns:a16="http://schemas.microsoft.com/office/drawing/2014/main" id="{58D263CC-1D66-4D88-BABC-055F8A8D9145}"/>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8EEDD00A-112B-48C7-A468-D2B7B4BFFCBB}" type="slidenum">
              <a:rPr lang="en-US" altLang="en-US" sz="1000" smtClean="0">
                <a:solidFill>
                  <a:srgbClr val="5F5F5F"/>
                </a:solidFill>
              </a:rPr>
              <a:pPr>
                <a:spcBef>
                  <a:spcPct val="0"/>
                </a:spcBef>
                <a:buSzTx/>
                <a:buFontTx/>
                <a:buNone/>
              </a:pPr>
              <a:t>29</a:t>
            </a:fld>
            <a:endParaRPr lang="en-US" altLang="en-US" sz="1000">
              <a:solidFill>
                <a:srgbClr val="5F5F5F"/>
              </a:solidFill>
            </a:endParaRPr>
          </a:p>
        </p:txBody>
      </p:sp>
      <p:pic>
        <p:nvPicPr>
          <p:cNvPr id="7" name="Picture 2" descr="image result for expand your thinking quotes">
            <a:extLst>
              <a:ext uri="{FF2B5EF4-FFF2-40B4-BE49-F238E27FC236}">
                <a16:creationId xmlns:a16="http://schemas.microsoft.com/office/drawing/2014/main" id="{9D053C51-D402-492B-BAA4-6FF10B7E1AC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rot="20995894">
            <a:off x="7416883" y="113117"/>
            <a:ext cx="1478854" cy="209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89" name="Rectangle 3">
            <a:extLst>
              <a:ext uri="{FF2B5EF4-FFF2-40B4-BE49-F238E27FC236}">
                <a16:creationId xmlns:a16="http://schemas.microsoft.com/office/drawing/2014/main" id="{5CE8FCE5-8F7C-4E7C-8AD5-1A8B517BA895}"/>
              </a:ext>
            </a:extLst>
          </p:cNvPr>
          <p:cNvSpPr>
            <a:spLocks noGrp="1" noChangeArrowheads="1"/>
          </p:cNvSpPr>
          <p:nvPr>
            <p:ph type="title"/>
          </p:nvPr>
        </p:nvSpPr>
        <p:spPr/>
        <p:txBody>
          <a:bodyPr/>
          <a:lstStyle/>
          <a:p>
            <a:pPr eaLnBrk="1" hangingPunct="1"/>
            <a:r>
              <a:rPr lang="en-US" altLang="en-US" dirty="0"/>
              <a:t>The Desired Results Parent Survey</a:t>
            </a:r>
          </a:p>
        </p:txBody>
      </p:sp>
      <p:sp>
        <p:nvSpPr>
          <p:cNvPr id="1308676" name="Rectangle 4">
            <a:extLst>
              <a:ext uri="{FF2B5EF4-FFF2-40B4-BE49-F238E27FC236}">
                <a16:creationId xmlns:a16="http://schemas.microsoft.com/office/drawing/2014/main" id="{C8BE2393-B09A-4F0E-8D8C-52047A47C727}"/>
              </a:ext>
            </a:extLst>
          </p:cNvPr>
          <p:cNvSpPr>
            <a:spLocks noGrp="1" noChangeArrowheads="1"/>
          </p:cNvSpPr>
          <p:nvPr>
            <p:ph idx="1"/>
          </p:nvPr>
        </p:nvSpPr>
        <p:spPr/>
        <p:txBody>
          <a:bodyPr/>
          <a:lstStyle/>
          <a:p>
            <a:pPr eaLnBrk="1" hangingPunct="1">
              <a:lnSpc>
                <a:spcPct val="90000"/>
              </a:lnSpc>
              <a:spcAft>
                <a:spcPct val="40000"/>
              </a:spcAft>
            </a:pPr>
            <a:r>
              <a:rPr lang="en-US" altLang="en-US" sz="2800" dirty="0"/>
              <a:t>Determines parent satisfaction with their child’s program</a:t>
            </a:r>
          </a:p>
          <a:p>
            <a:pPr eaLnBrk="1" hangingPunct="1">
              <a:lnSpc>
                <a:spcPct val="90000"/>
              </a:lnSpc>
              <a:spcAft>
                <a:spcPct val="40000"/>
              </a:spcAft>
            </a:pPr>
            <a:r>
              <a:rPr lang="en-US" altLang="en-US" sz="2800" dirty="0"/>
              <a:t>Provides information about how parents are achieving their goals</a:t>
            </a:r>
          </a:p>
          <a:p>
            <a:pPr eaLnBrk="1" hangingPunct="1">
              <a:lnSpc>
                <a:spcPct val="90000"/>
              </a:lnSpc>
              <a:spcAft>
                <a:spcPct val="40000"/>
              </a:spcAft>
            </a:pPr>
            <a:r>
              <a:rPr lang="en-US" altLang="en-US" sz="2800" dirty="0"/>
              <a:t>Gives programs access to information from parents to use to improve program quality</a:t>
            </a:r>
          </a:p>
          <a:p>
            <a:pPr eaLnBrk="1" hangingPunct="1">
              <a:lnSpc>
                <a:spcPct val="90000"/>
              </a:lnSpc>
              <a:spcAft>
                <a:spcPct val="40000"/>
              </a:spcAft>
            </a:pPr>
            <a:r>
              <a:rPr lang="en-US" altLang="en-US" sz="2800" dirty="0"/>
              <a:t>Is conducted at least once per year</a:t>
            </a:r>
          </a:p>
        </p:txBody>
      </p:sp>
      <p:sp>
        <p:nvSpPr>
          <p:cNvPr id="37891" name="Slide Number Placeholder 3">
            <a:extLst>
              <a:ext uri="{FF2B5EF4-FFF2-40B4-BE49-F238E27FC236}">
                <a16:creationId xmlns:a16="http://schemas.microsoft.com/office/drawing/2014/main" id="{6056CD8A-B22C-45FD-B4F7-A484CC038FA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B2812214-839A-4BDF-BF95-23A5A82A6C9A}" type="slidenum">
              <a:rPr lang="en-US" altLang="en-US" sz="1000" smtClean="0">
                <a:solidFill>
                  <a:srgbClr val="5F5F5F"/>
                </a:solidFill>
              </a:rPr>
              <a:pPr>
                <a:spcBef>
                  <a:spcPct val="0"/>
                </a:spcBef>
                <a:buSzTx/>
                <a:buFontTx/>
                <a:buNone/>
              </a:pPr>
              <a:t>3</a:t>
            </a:fld>
            <a:endParaRPr lang="en-US" altLang="en-US" sz="1000">
              <a:solidFill>
                <a:srgbClr val="5F5F5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8676">
                                            <p:txEl>
                                              <p:pRg st="0" end="0"/>
                                            </p:txEl>
                                          </p:spTgt>
                                        </p:tgtEl>
                                        <p:attrNameLst>
                                          <p:attrName>style.visibility</p:attrName>
                                        </p:attrNameLst>
                                      </p:cBhvr>
                                      <p:to>
                                        <p:strVal val="visible"/>
                                      </p:to>
                                    </p:set>
                                    <p:animEffect transition="in" filter="dissolve">
                                      <p:cBhvr>
                                        <p:cTn id="7" dur="500"/>
                                        <p:tgtEl>
                                          <p:spTgt spid="13086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08676">
                                            <p:txEl>
                                              <p:pRg st="1" end="1"/>
                                            </p:txEl>
                                          </p:spTgt>
                                        </p:tgtEl>
                                        <p:attrNameLst>
                                          <p:attrName>style.visibility</p:attrName>
                                        </p:attrNameLst>
                                      </p:cBhvr>
                                      <p:to>
                                        <p:strVal val="visible"/>
                                      </p:to>
                                    </p:set>
                                    <p:animEffect transition="in" filter="dissolve">
                                      <p:cBhvr>
                                        <p:cTn id="12" dur="500"/>
                                        <p:tgtEl>
                                          <p:spTgt spid="13086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08676">
                                            <p:txEl>
                                              <p:pRg st="2" end="2"/>
                                            </p:txEl>
                                          </p:spTgt>
                                        </p:tgtEl>
                                        <p:attrNameLst>
                                          <p:attrName>style.visibility</p:attrName>
                                        </p:attrNameLst>
                                      </p:cBhvr>
                                      <p:to>
                                        <p:strVal val="visible"/>
                                      </p:to>
                                    </p:set>
                                    <p:animEffect transition="in" filter="dissolve">
                                      <p:cBhvr>
                                        <p:cTn id="17" dur="500"/>
                                        <p:tgtEl>
                                          <p:spTgt spid="130867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08676">
                                            <p:txEl>
                                              <p:pRg st="3" end="3"/>
                                            </p:txEl>
                                          </p:spTgt>
                                        </p:tgtEl>
                                        <p:attrNameLst>
                                          <p:attrName>style.visibility</p:attrName>
                                        </p:attrNameLst>
                                      </p:cBhvr>
                                      <p:to>
                                        <p:strVal val="visible"/>
                                      </p:to>
                                    </p:set>
                                    <p:animEffect transition="in" filter="dissolve">
                                      <p:cBhvr>
                                        <p:cTn id="22" dur="500"/>
                                        <p:tgtEl>
                                          <p:spTgt spid="13086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676"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892A30A0-F37C-4F8B-95AD-F9943CC2EEAA}"/>
              </a:ext>
            </a:extLst>
          </p:cNvPr>
          <p:cNvSpPr>
            <a:spLocks noGrp="1" noChangeArrowheads="1"/>
          </p:cNvSpPr>
          <p:nvPr>
            <p:ph type="title"/>
          </p:nvPr>
        </p:nvSpPr>
        <p:spPr>
          <a:xfrm>
            <a:off x="903288" y="228600"/>
            <a:ext cx="7786687" cy="1143000"/>
          </a:xfrm>
        </p:spPr>
        <p:txBody>
          <a:bodyPr/>
          <a:lstStyle/>
          <a:p>
            <a:r>
              <a:rPr lang="en-US" altLang="en-US" dirty="0"/>
              <a:t>Family Values‒2</a:t>
            </a:r>
          </a:p>
        </p:txBody>
      </p:sp>
      <p:sp>
        <p:nvSpPr>
          <p:cNvPr id="3" name="Content Placeholder 2">
            <a:extLst>
              <a:ext uri="{FF2B5EF4-FFF2-40B4-BE49-F238E27FC236}">
                <a16:creationId xmlns:a16="http://schemas.microsoft.com/office/drawing/2014/main" id="{553537B6-CEE9-46CF-94F7-022A02F963B6}"/>
              </a:ext>
            </a:extLst>
          </p:cNvPr>
          <p:cNvSpPr>
            <a:spLocks noGrp="1"/>
          </p:cNvSpPr>
          <p:nvPr>
            <p:ph sz="half" idx="1"/>
          </p:nvPr>
        </p:nvSpPr>
        <p:spPr>
          <a:xfrm>
            <a:off x="917575" y="1524000"/>
            <a:ext cx="7616825" cy="4495800"/>
          </a:xfrm>
        </p:spPr>
        <p:txBody>
          <a:bodyPr/>
          <a:lstStyle/>
          <a:p>
            <a:pPr eaLnBrk="1" fontAlgn="auto" hangingPunct="1">
              <a:spcBef>
                <a:spcPts val="0"/>
              </a:spcBef>
              <a:spcAft>
                <a:spcPts val="0"/>
              </a:spcAft>
              <a:buSzTx/>
              <a:buFont typeface="Arial" charset="0"/>
              <a:buChar char="•"/>
              <a:defRPr/>
            </a:pPr>
            <a:r>
              <a:rPr lang="en-US" dirty="0"/>
              <a:t>Review pages 100-105. </a:t>
            </a:r>
          </a:p>
          <a:p>
            <a:pPr eaLnBrk="1" fontAlgn="auto" hangingPunct="1">
              <a:spcBef>
                <a:spcPts val="0"/>
              </a:spcBef>
              <a:spcAft>
                <a:spcPts val="0"/>
              </a:spcAft>
              <a:buSzTx/>
              <a:buFont typeface="Arial" charset="0"/>
              <a:buChar char="•"/>
              <a:defRPr/>
            </a:pPr>
            <a:r>
              <a:rPr lang="en-US" dirty="0"/>
              <a:t>Number the sections 1-10.</a:t>
            </a:r>
          </a:p>
          <a:p>
            <a:pPr eaLnBrk="1" fontAlgn="auto" hangingPunct="1">
              <a:spcBef>
                <a:spcPts val="0"/>
              </a:spcBef>
              <a:spcAft>
                <a:spcPts val="0"/>
              </a:spcAft>
              <a:buSzTx/>
              <a:buFont typeface="Arial" charset="0"/>
              <a:buChar char="•"/>
              <a:defRPr/>
            </a:pPr>
            <a:r>
              <a:rPr lang="en-US" dirty="0"/>
              <a:t>Discuss in small groups the sections that are easy to discuss with families.</a:t>
            </a:r>
          </a:p>
          <a:p>
            <a:pPr eaLnBrk="1" fontAlgn="auto" hangingPunct="1">
              <a:spcBef>
                <a:spcPts val="0"/>
              </a:spcBef>
              <a:spcAft>
                <a:spcPts val="0"/>
              </a:spcAft>
              <a:buSzTx/>
              <a:buFont typeface="Arial" charset="0"/>
              <a:buChar char="•"/>
              <a:defRPr/>
            </a:pPr>
            <a:r>
              <a:rPr lang="en-US" dirty="0"/>
              <a:t>Discuss which sections are more difficult to discuss and why.</a:t>
            </a:r>
          </a:p>
          <a:p>
            <a:pPr marL="0" indent="0" eaLnBrk="1" fontAlgn="auto" hangingPunct="1">
              <a:spcBef>
                <a:spcPts val="0"/>
              </a:spcBef>
              <a:spcAft>
                <a:spcPts val="0"/>
              </a:spcAft>
              <a:buSzTx/>
              <a:buFontTx/>
              <a:buNone/>
              <a:defRPr/>
            </a:pPr>
            <a:endParaRPr lang="en-US" dirty="0"/>
          </a:p>
        </p:txBody>
      </p:sp>
      <p:sp>
        <p:nvSpPr>
          <p:cNvPr id="93187" name="Slide Number Placeholder 3">
            <a:extLst>
              <a:ext uri="{FF2B5EF4-FFF2-40B4-BE49-F238E27FC236}">
                <a16:creationId xmlns:a16="http://schemas.microsoft.com/office/drawing/2014/main" id="{551D368F-1D41-4538-9386-17B40A203FD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C3A398AA-D419-41EE-8845-022F11B02BE7}" type="slidenum">
              <a:rPr lang="en-US" altLang="en-US" sz="1000" smtClean="0">
                <a:solidFill>
                  <a:srgbClr val="5F5F5F"/>
                </a:solidFill>
              </a:rPr>
              <a:pPr>
                <a:spcBef>
                  <a:spcPct val="0"/>
                </a:spcBef>
                <a:buSzTx/>
                <a:buFontTx/>
                <a:buNone/>
              </a:pPr>
              <a:t>30</a:t>
            </a:fld>
            <a:endParaRPr lang="en-US" altLang="en-US" sz="1000">
              <a:solidFill>
                <a:srgbClr val="5F5F5F"/>
              </a:solidFill>
            </a:endParaRPr>
          </a:p>
        </p:txBody>
      </p:sp>
      <p:pic>
        <p:nvPicPr>
          <p:cNvPr id="93188" name="Picture 4" descr="adult and three children talking">
            <a:extLst>
              <a:ext uri="{FF2B5EF4-FFF2-40B4-BE49-F238E27FC236}">
                <a16:creationId xmlns:a16="http://schemas.microsoft.com/office/drawing/2014/main" id="{2BA71C83-45FB-480B-A728-7E64C825D1F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38738" y="3886200"/>
            <a:ext cx="3313112" cy="2497138"/>
          </a:xfrm>
          <a:noFill/>
          <a:ln>
            <a:solidFill>
              <a:srgbClr val="000000"/>
            </a:solid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18CF751F-3BC8-4233-9BC1-EE8578ABB95F}"/>
              </a:ext>
            </a:extLst>
          </p:cNvPr>
          <p:cNvSpPr>
            <a:spLocks noGrp="1" noChangeArrowheads="1"/>
          </p:cNvSpPr>
          <p:nvPr>
            <p:ph type="title"/>
          </p:nvPr>
        </p:nvSpPr>
        <p:spPr/>
        <p:txBody>
          <a:bodyPr/>
          <a:lstStyle/>
          <a:p>
            <a:r>
              <a:rPr lang="en-US" altLang="en-US" dirty="0"/>
              <a:t>Family Values‒3</a:t>
            </a:r>
          </a:p>
        </p:txBody>
      </p:sp>
      <p:sp>
        <p:nvSpPr>
          <p:cNvPr id="95234" name="Content Placeholder 2">
            <a:extLst>
              <a:ext uri="{FF2B5EF4-FFF2-40B4-BE49-F238E27FC236}">
                <a16:creationId xmlns:a16="http://schemas.microsoft.com/office/drawing/2014/main" id="{FA052181-D5C4-4003-B9AD-E3CBA117FE11}"/>
              </a:ext>
            </a:extLst>
          </p:cNvPr>
          <p:cNvSpPr>
            <a:spLocks noGrp="1" noChangeArrowheads="1"/>
          </p:cNvSpPr>
          <p:nvPr>
            <p:ph sz="half" idx="1"/>
          </p:nvPr>
        </p:nvSpPr>
        <p:spPr>
          <a:xfrm>
            <a:off x="917028" y="1524000"/>
            <a:ext cx="7433222" cy="4495800"/>
          </a:xfrm>
        </p:spPr>
        <p:txBody>
          <a:bodyPr/>
          <a:lstStyle/>
          <a:p>
            <a:pPr>
              <a:spcAft>
                <a:spcPts val="1200"/>
              </a:spcAft>
            </a:pPr>
            <a:r>
              <a:rPr lang="en-US" altLang="en-US" sz="3000" dirty="0"/>
              <a:t>It’s often easier to discuss aspects that families are comfortable sharing such as celebrations, goals for their child, etc.</a:t>
            </a:r>
          </a:p>
          <a:p>
            <a:pPr>
              <a:spcAft>
                <a:spcPts val="1200"/>
              </a:spcAft>
            </a:pPr>
            <a:r>
              <a:rPr lang="en-US" altLang="en-US" sz="3000" dirty="0"/>
              <a:t>It may take time for families to disclose more personal information such as child rearing, gender roles, etc</a:t>
            </a:r>
            <a:r>
              <a:rPr lang="en-US" altLang="en-US" dirty="0"/>
              <a:t>.</a:t>
            </a:r>
          </a:p>
        </p:txBody>
      </p:sp>
      <p:sp>
        <p:nvSpPr>
          <p:cNvPr id="95235" name="Slide Number Placeholder 3">
            <a:extLst>
              <a:ext uri="{FF2B5EF4-FFF2-40B4-BE49-F238E27FC236}">
                <a16:creationId xmlns:a16="http://schemas.microsoft.com/office/drawing/2014/main" id="{DB597E8C-702F-4ECF-8326-E3C489FD716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F55804D7-198A-40DE-8164-2D4E43CBEF5D}" type="slidenum">
              <a:rPr lang="en-US" altLang="en-US" sz="1000" smtClean="0">
                <a:solidFill>
                  <a:srgbClr val="5F5F5F"/>
                </a:solidFill>
              </a:rPr>
              <a:pPr>
                <a:spcBef>
                  <a:spcPct val="0"/>
                </a:spcBef>
                <a:buSzTx/>
                <a:buFontTx/>
                <a:buNone/>
              </a:pPr>
              <a:t>31</a:t>
            </a:fld>
            <a:endParaRPr lang="en-US" altLang="en-US" sz="1000">
              <a:solidFill>
                <a:srgbClr val="5F5F5F"/>
              </a:solidFill>
            </a:endParaRPr>
          </a:p>
        </p:txBody>
      </p:sp>
      <p:pic>
        <p:nvPicPr>
          <p:cNvPr id="7" name="Picture 2" descr="mage result for trust">
            <a:extLst>
              <a:ext uri="{FF2B5EF4-FFF2-40B4-BE49-F238E27FC236}">
                <a16:creationId xmlns:a16="http://schemas.microsoft.com/office/drawing/2014/main" id="{961CD382-AA54-4673-B1DA-5C058E3D57B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48400" y="4114799"/>
            <a:ext cx="2547257" cy="254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CDD022D0-AEB7-435F-ADAF-C9FD8801E31B}"/>
              </a:ext>
            </a:extLst>
          </p:cNvPr>
          <p:cNvSpPr>
            <a:spLocks noGrp="1" noChangeArrowheads="1"/>
          </p:cNvSpPr>
          <p:nvPr>
            <p:ph type="title"/>
          </p:nvPr>
        </p:nvSpPr>
        <p:spPr/>
        <p:txBody>
          <a:bodyPr/>
          <a:lstStyle/>
          <a:p>
            <a:pPr eaLnBrk="1" hangingPunct="1"/>
            <a:r>
              <a:rPr lang="en-US" altLang="en-US" sz="3600" dirty="0"/>
              <a:t>Supporting Teachers to Identify Their Conference Strengths and Fears</a:t>
            </a:r>
            <a:endParaRPr lang="en-US" altLang="en-US" sz="3600" b="1" dirty="0"/>
          </a:p>
        </p:txBody>
      </p:sp>
      <p:sp>
        <p:nvSpPr>
          <p:cNvPr id="97283" name="Rectangle 3" descr="Dream Card&#10;">
            <a:extLst>
              <a:ext uri="{FF2B5EF4-FFF2-40B4-BE49-F238E27FC236}">
                <a16:creationId xmlns:a16="http://schemas.microsoft.com/office/drawing/2014/main" id="{26C13DD6-EDF6-46C2-AD13-F9E1420A9218}"/>
              </a:ext>
            </a:extLst>
          </p:cNvPr>
          <p:cNvSpPr>
            <a:spLocks noGrp="1" noChangeArrowheads="1"/>
          </p:cNvSpPr>
          <p:nvPr>
            <p:ph sz="half" idx="1"/>
          </p:nvPr>
        </p:nvSpPr>
        <p:spPr>
          <a:blipFill dpi="0" rotWithShape="1">
            <a:blip r:embed="rId3">
              <a:alphaModFix amt="38000"/>
              <a:extLst>
                <a:ext uri="{837473B0-CC2E-450A-ABE3-18F120FF3D39}">
                  <a1611:picAttrSrcUrl xmlns:a1611="http://schemas.microsoft.com/office/drawing/2016/11/main" r:id="rId4"/>
                </a:ext>
              </a:extLst>
            </a:blip>
            <a:srcRect/>
            <a:stretch>
              <a:fillRect/>
            </a:stretch>
          </a:blipFill>
        </p:spPr>
        <p:txBody>
          <a:bodyPr/>
          <a:lstStyle/>
          <a:p>
            <a:pPr algn="ctr" eaLnBrk="1" hangingPunct="1">
              <a:lnSpc>
                <a:spcPct val="90000"/>
              </a:lnSpc>
              <a:buFontTx/>
              <a:buNone/>
            </a:pPr>
            <a:r>
              <a:rPr lang="en-US" altLang="en-US" sz="3600" b="1" dirty="0"/>
              <a:t>Dream Card</a:t>
            </a:r>
          </a:p>
          <a:p>
            <a:pPr algn="ctr" eaLnBrk="1" hangingPunct="1">
              <a:lnSpc>
                <a:spcPct val="90000"/>
              </a:lnSpc>
              <a:buFontTx/>
              <a:buNone/>
            </a:pPr>
            <a:r>
              <a:rPr lang="en-US" altLang="en-US" sz="3200" dirty="0"/>
              <a:t>List positive feelings you have about parent conferences.</a:t>
            </a:r>
          </a:p>
        </p:txBody>
      </p:sp>
      <p:sp>
        <p:nvSpPr>
          <p:cNvPr id="8" name="Rectangle 3">
            <a:extLst>
              <a:ext uri="{FF2B5EF4-FFF2-40B4-BE49-F238E27FC236}">
                <a16:creationId xmlns:a16="http://schemas.microsoft.com/office/drawing/2014/main" id="{36C23AE0-5191-49C4-852F-B266C12E1B37}"/>
              </a:ext>
            </a:extLst>
          </p:cNvPr>
          <p:cNvSpPr>
            <a:spLocks noGrp="1" noChangeArrowheads="1"/>
          </p:cNvSpPr>
          <p:nvPr>
            <p:ph sz="half" idx="2"/>
          </p:nvPr>
        </p:nvSpPr>
        <p:spPr>
          <a:solidFill>
            <a:schemeClr val="tx1">
              <a:alpha val="74117"/>
            </a:schemeClr>
          </a:solidFill>
        </p:spPr>
        <p:txBody>
          <a:bodyPr/>
          <a:lstStyle>
            <a:lvl1pPr marL="342900" indent="-342900">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buSzTx/>
              <a:buFontTx/>
              <a:buNone/>
              <a:defRPr/>
            </a:pPr>
            <a:r>
              <a:rPr lang="en-US" altLang="en-US" sz="3600" b="1" dirty="0">
                <a:solidFill>
                  <a:schemeClr val="bg1"/>
                </a:solidFill>
                <a:latin typeface="+mn-lt"/>
              </a:rPr>
              <a:t>Nightmare Card</a:t>
            </a:r>
          </a:p>
          <a:p>
            <a:pPr marL="0" indent="0" algn="ctr">
              <a:lnSpc>
                <a:spcPct val="90000"/>
              </a:lnSpc>
              <a:buSzTx/>
              <a:buFontTx/>
              <a:buNone/>
              <a:defRPr/>
            </a:pPr>
            <a:r>
              <a:rPr lang="en-US" altLang="en-US" dirty="0">
                <a:solidFill>
                  <a:schemeClr val="bg1"/>
                </a:solidFill>
                <a:latin typeface="+mn-lt"/>
              </a:rPr>
              <a:t>List negative feelings or fears you have about parent conferences.</a:t>
            </a:r>
          </a:p>
        </p:txBody>
      </p:sp>
      <p:sp>
        <p:nvSpPr>
          <p:cNvPr id="97285" name="Slide Number Placeholder 5">
            <a:extLst>
              <a:ext uri="{FF2B5EF4-FFF2-40B4-BE49-F238E27FC236}">
                <a16:creationId xmlns:a16="http://schemas.microsoft.com/office/drawing/2014/main" id="{71DFD318-747F-405B-928E-297E938D18C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DA91C77F-4E3E-4284-AC5B-ABD853F210AD}" type="slidenum">
              <a:rPr lang="en-US" altLang="en-US" sz="1400" smtClean="0">
                <a:solidFill>
                  <a:srgbClr val="5F5F5F"/>
                </a:solidFill>
                <a:latin typeface="Times" panose="02020603050405020304" pitchFamily="18" charset="0"/>
              </a:rPr>
              <a:pPr>
                <a:spcBef>
                  <a:spcPct val="0"/>
                </a:spcBef>
                <a:buSzTx/>
                <a:buFontTx/>
                <a:buNone/>
              </a:pPr>
              <a:t>32</a:t>
            </a:fld>
            <a:endParaRPr lang="en-US" altLang="en-US" sz="1400">
              <a:solidFill>
                <a:srgbClr val="5F5F5F"/>
              </a:solidFill>
              <a:latin typeface="Times"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26">
            <a:extLst>
              <a:ext uri="{FF2B5EF4-FFF2-40B4-BE49-F238E27FC236}">
                <a16:creationId xmlns:a16="http://schemas.microsoft.com/office/drawing/2014/main" id="{F1FECA46-82AB-4D04-963B-CCC897EEC89B}"/>
              </a:ext>
            </a:extLst>
          </p:cNvPr>
          <p:cNvSpPr>
            <a:spLocks noGrp="1" noChangeArrowheads="1"/>
          </p:cNvSpPr>
          <p:nvPr>
            <p:ph type="title"/>
          </p:nvPr>
        </p:nvSpPr>
        <p:spPr/>
        <p:txBody>
          <a:bodyPr/>
          <a:lstStyle/>
          <a:p>
            <a:pPr algn="l" eaLnBrk="1" hangingPunct="1"/>
            <a:r>
              <a:rPr lang="en-US" altLang="en-US" sz="4000" dirty="0"/>
              <a:t>Purpose of the Parent Conference</a:t>
            </a:r>
          </a:p>
        </p:txBody>
      </p:sp>
      <p:sp>
        <p:nvSpPr>
          <p:cNvPr id="87043" name="Rectangle 1027">
            <a:extLst>
              <a:ext uri="{FF2B5EF4-FFF2-40B4-BE49-F238E27FC236}">
                <a16:creationId xmlns:a16="http://schemas.microsoft.com/office/drawing/2014/main" id="{50C78E0F-5BCD-4B5D-976F-888F98A74AA0}"/>
              </a:ext>
            </a:extLst>
          </p:cNvPr>
          <p:cNvSpPr>
            <a:spLocks noGrp="1" noChangeArrowheads="1"/>
          </p:cNvSpPr>
          <p:nvPr>
            <p:ph sz="half" idx="1"/>
          </p:nvPr>
        </p:nvSpPr>
        <p:spPr>
          <a:xfrm>
            <a:off x="917028" y="1524000"/>
            <a:ext cx="7433222" cy="4495800"/>
          </a:xfrm>
        </p:spPr>
        <p:txBody>
          <a:bodyPr/>
          <a:lstStyle/>
          <a:p>
            <a:pPr eaLnBrk="1" hangingPunct="1">
              <a:lnSpc>
                <a:spcPct val="90000"/>
              </a:lnSpc>
              <a:spcBef>
                <a:spcPts val="1200"/>
              </a:spcBef>
              <a:defRPr/>
            </a:pPr>
            <a:r>
              <a:rPr lang="en-US" altLang="en-US" sz="2400" dirty="0"/>
              <a:t>Share the information on the Child’</a:t>
            </a:r>
            <a:r>
              <a:rPr lang="en-US" altLang="ja-JP" sz="2400" dirty="0"/>
              <a:t>s Developmental Progress form.</a:t>
            </a:r>
          </a:p>
          <a:p>
            <a:pPr eaLnBrk="1" hangingPunct="1">
              <a:lnSpc>
                <a:spcPct val="90000"/>
              </a:lnSpc>
              <a:spcBef>
                <a:spcPts val="1200"/>
              </a:spcBef>
              <a:defRPr/>
            </a:pPr>
            <a:r>
              <a:rPr lang="en-US" altLang="en-US" sz="2400" dirty="0"/>
              <a:t>Create a parent-teacher partnership that will  help the child be successful.</a:t>
            </a:r>
          </a:p>
          <a:p>
            <a:pPr eaLnBrk="1" hangingPunct="1">
              <a:lnSpc>
                <a:spcPct val="90000"/>
              </a:lnSpc>
              <a:spcBef>
                <a:spcPts val="1200"/>
              </a:spcBef>
              <a:defRPr/>
            </a:pPr>
            <a:r>
              <a:rPr lang="en-US" altLang="en-US" sz="2400" dirty="0"/>
              <a:t>Provide a two-way communication opportunity that updates each partner about the child</a:t>
            </a:r>
            <a:r>
              <a:rPr lang="en-US" altLang="ja-JP" sz="2400" dirty="0"/>
              <a:t>’s growth and development.</a:t>
            </a:r>
          </a:p>
          <a:p>
            <a:pPr eaLnBrk="1" hangingPunct="1">
              <a:lnSpc>
                <a:spcPct val="90000"/>
              </a:lnSpc>
              <a:spcBef>
                <a:spcPts val="1200"/>
              </a:spcBef>
              <a:defRPr/>
            </a:pPr>
            <a:r>
              <a:rPr lang="en-US" altLang="en-US" sz="2400" dirty="0"/>
              <a:t>Establish a relationship that makes it easier for the teacher and parents to initiate contact later.</a:t>
            </a:r>
          </a:p>
          <a:p>
            <a:pPr algn="r">
              <a:spcBef>
                <a:spcPct val="0"/>
              </a:spcBef>
              <a:buSzTx/>
              <a:buFontTx/>
              <a:buNone/>
              <a:defRPr/>
            </a:pPr>
            <a:endParaRPr lang="en-US" altLang="en-US" sz="1800" dirty="0">
              <a:latin typeface="+mj-lt"/>
            </a:endParaRPr>
          </a:p>
          <a:p>
            <a:pPr algn="r">
              <a:spcBef>
                <a:spcPct val="0"/>
              </a:spcBef>
              <a:buSzTx/>
              <a:buFontTx/>
              <a:buNone/>
              <a:defRPr/>
            </a:pPr>
            <a:r>
              <a:rPr lang="en-US" altLang="en-US" sz="1800" dirty="0">
                <a:latin typeface="+mj-lt"/>
              </a:rPr>
              <a:t>Adapted from: Barry Sweeney, </a:t>
            </a:r>
            <a:r>
              <a:rPr lang="en-US" altLang="ja-JP" sz="1800" i="1" dirty="0">
                <a:latin typeface="+mj-lt"/>
              </a:rPr>
              <a:t>Preparing for Parent Conferences </a:t>
            </a:r>
            <a:r>
              <a:rPr lang="en-US" altLang="en-US" sz="1800" dirty="0">
                <a:latin typeface="+mj-lt"/>
              </a:rPr>
              <a:t>www.teachermentors.com</a:t>
            </a:r>
          </a:p>
          <a:p>
            <a:pPr marL="0" indent="0" eaLnBrk="1" hangingPunct="1">
              <a:lnSpc>
                <a:spcPct val="90000"/>
              </a:lnSpc>
              <a:spcBef>
                <a:spcPts val="1200"/>
              </a:spcBef>
              <a:buFontTx/>
              <a:buNone/>
              <a:defRPr/>
            </a:pPr>
            <a:endParaRPr lang="en-US" altLang="en-US" sz="2400" dirty="0"/>
          </a:p>
        </p:txBody>
      </p:sp>
      <p:sp>
        <p:nvSpPr>
          <p:cNvPr id="87041" name="Slide Number Placeholder 5">
            <a:extLst>
              <a:ext uri="{FF2B5EF4-FFF2-40B4-BE49-F238E27FC236}">
                <a16:creationId xmlns:a16="http://schemas.microsoft.com/office/drawing/2014/main" id="{63E4A8F2-71D4-4975-B05C-86FBDD4F3125}"/>
              </a:ext>
            </a:extLst>
          </p:cNvPr>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defRPr/>
            </a:pPr>
            <a:fld id="{31DDB810-BD51-4DCB-A785-5F7B203A8C56}" type="slidenum">
              <a:rPr lang="en-US" altLang="en-US" sz="1100" smtClean="0">
                <a:solidFill>
                  <a:srgbClr val="5F5F5F"/>
                </a:solidFill>
                <a:latin typeface="+mj-lt"/>
              </a:rPr>
              <a:pPr>
                <a:spcBef>
                  <a:spcPct val="0"/>
                </a:spcBef>
                <a:buSzTx/>
                <a:buFontTx/>
                <a:buNone/>
                <a:defRPr/>
              </a:pPr>
              <a:t>33</a:t>
            </a:fld>
            <a:endParaRPr lang="en-US" altLang="en-US" sz="1100" dirty="0">
              <a:solidFill>
                <a:srgbClr val="5F5F5F"/>
              </a:solidFill>
              <a:latin typeface="+mj-lt"/>
            </a:endParaRPr>
          </a:p>
        </p:txBody>
      </p:sp>
      <p:pic>
        <p:nvPicPr>
          <p:cNvPr id="7" name="Picture 5">
            <a:extLst>
              <a:ext uri="{FF2B5EF4-FFF2-40B4-BE49-F238E27FC236}">
                <a16:creationId xmlns:a16="http://schemas.microsoft.com/office/drawing/2014/main" id="{CD044C55-5951-4085-8A97-2EA137977E48}"/>
              </a:ext>
              <a:ext uri="{C183D7F6-B498-43B3-948B-1728B52AA6E4}">
                <adec:decorative xmlns:adec="http://schemas.microsoft.com/office/drawing/2017/decorative" val="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55605" y="10886"/>
            <a:ext cx="2359915" cy="177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C265C471-FF4A-4C87-A33B-B396F565FB28}"/>
              </a:ext>
            </a:extLst>
          </p:cNvPr>
          <p:cNvSpPr>
            <a:spLocks noGrp="1" noChangeArrowheads="1"/>
          </p:cNvSpPr>
          <p:nvPr>
            <p:ph type="title" sz="quarter"/>
          </p:nvPr>
        </p:nvSpPr>
        <p:spPr>
          <a:xfrm>
            <a:off x="591522" y="247878"/>
            <a:ext cx="7239000" cy="1143000"/>
          </a:xfrm>
        </p:spPr>
        <p:txBody>
          <a:bodyPr/>
          <a:lstStyle/>
          <a:p>
            <a:pPr algn="l" eaLnBrk="1" hangingPunct="1"/>
            <a:r>
              <a:rPr lang="en-US" altLang="en-US" sz="4000" dirty="0"/>
              <a:t>Preparing and Steps for a Successful Conference</a:t>
            </a:r>
          </a:p>
        </p:txBody>
      </p:sp>
      <p:sp>
        <p:nvSpPr>
          <p:cNvPr id="101378" name="Rectangle 3">
            <a:extLst>
              <a:ext uri="{FF2B5EF4-FFF2-40B4-BE49-F238E27FC236}">
                <a16:creationId xmlns:a16="http://schemas.microsoft.com/office/drawing/2014/main" id="{0674976A-2436-4E31-87BB-46689C9B5AE7}"/>
              </a:ext>
            </a:extLst>
          </p:cNvPr>
          <p:cNvSpPr>
            <a:spLocks noGrp="1" noChangeArrowheads="1"/>
          </p:cNvSpPr>
          <p:nvPr>
            <p:ph sz="quarter" idx="1"/>
          </p:nvPr>
        </p:nvSpPr>
        <p:spPr>
          <a:xfrm>
            <a:off x="838200" y="1600200"/>
            <a:ext cx="3962400" cy="2209800"/>
          </a:xfrm>
        </p:spPr>
        <p:txBody>
          <a:bodyPr/>
          <a:lstStyle/>
          <a:p>
            <a:pPr eaLnBrk="1" hangingPunct="1"/>
            <a:r>
              <a:rPr lang="en-US" altLang="en-US" dirty="0"/>
              <a:t>Read both pages of the handout and highlight 2-3 things that are of interest on each page.</a:t>
            </a:r>
          </a:p>
          <a:p>
            <a:pPr eaLnBrk="1" hangingPunct="1"/>
            <a:r>
              <a:rPr lang="en-US" altLang="en-US" dirty="0"/>
              <a:t>Share one thing that you have highlighted.</a:t>
            </a:r>
          </a:p>
          <a:p>
            <a:pPr eaLnBrk="1" hangingPunct="1">
              <a:buFontTx/>
              <a:buNone/>
            </a:pPr>
            <a:endParaRPr lang="en-US" altLang="en-US" dirty="0"/>
          </a:p>
        </p:txBody>
      </p:sp>
      <p:pic>
        <p:nvPicPr>
          <p:cNvPr id="101381" name="Picture 1" descr="Preparing and Steps for a Successful Conference">
            <a:extLst>
              <a:ext uri="{FF2B5EF4-FFF2-40B4-BE49-F238E27FC236}">
                <a16:creationId xmlns:a16="http://schemas.microsoft.com/office/drawing/2014/main" id="{70FCBE2B-BECB-491F-8997-2F12994E97E9}"/>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a:xfrm>
            <a:off x="5280355" y="1720577"/>
            <a:ext cx="3450895" cy="4509693"/>
          </a:xfrm>
          <a:noFill/>
        </p:spPr>
      </p:pic>
      <p:sp>
        <p:nvSpPr>
          <p:cNvPr id="101379" name="Slide Number Placeholder 5">
            <a:extLst>
              <a:ext uri="{FF2B5EF4-FFF2-40B4-BE49-F238E27FC236}">
                <a16:creationId xmlns:a16="http://schemas.microsoft.com/office/drawing/2014/main" id="{9FA76EF8-D5E9-4E10-9C1C-77D3A435068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2C07B8EE-C582-48B5-B673-C43647BEB79B}" type="slidenum">
              <a:rPr lang="en-US" altLang="en-US" sz="1400" smtClean="0">
                <a:solidFill>
                  <a:srgbClr val="5F5F5F"/>
                </a:solidFill>
                <a:latin typeface="Times" panose="02020603050405020304" pitchFamily="18" charset="0"/>
              </a:rPr>
              <a:pPr>
                <a:spcBef>
                  <a:spcPct val="0"/>
                </a:spcBef>
                <a:buSzTx/>
                <a:buFontTx/>
                <a:buNone/>
              </a:pPr>
              <a:t>34</a:t>
            </a:fld>
            <a:endParaRPr lang="en-US" altLang="en-US" sz="1400">
              <a:solidFill>
                <a:srgbClr val="5F5F5F"/>
              </a:solidFill>
              <a:latin typeface="Times" panose="02020603050405020304" pitchFamily="18" charset="0"/>
            </a:endParaRPr>
          </a:p>
        </p:txBody>
      </p:sp>
      <p:pic>
        <p:nvPicPr>
          <p:cNvPr id="9" name="Picture 4">
            <a:extLst>
              <a:ext uri="{FF2B5EF4-FFF2-40B4-BE49-F238E27FC236}">
                <a16:creationId xmlns:a16="http://schemas.microsoft.com/office/drawing/2014/main" id="{F95C0BBA-8DFE-4691-BE61-897B868BBD46}"/>
              </a:ext>
              <a:ext uri="{C183D7F6-B498-43B3-948B-1728B52AA6E4}">
                <adec:decorative xmlns:adec="http://schemas.microsoft.com/office/drawing/2017/decorative" val="1"/>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794630" y="38555"/>
            <a:ext cx="2071784" cy="156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20D70161-6407-40CE-922B-282D50CA46DB}"/>
              </a:ext>
            </a:extLst>
          </p:cNvPr>
          <p:cNvSpPr>
            <a:spLocks noGrp="1" noChangeArrowheads="1"/>
          </p:cNvSpPr>
          <p:nvPr>
            <p:ph type="title"/>
          </p:nvPr>
        </p:nvSpPr>
        <p:spPr/>
        <p:txBody>
          <a:bodyPr/>
          <a:lstStyle/>
          <a:p>
            <a:pPr eaLnBrk="1" hangingPunct="1"/>
            <a:r>
              <a:rPr lang="en-US" altLang="en-US" dirty="0"/>
              <a:t>Sorting it All Out</a:t>
            </a:r>
          </a:p>
        </p:txBody>
      </p:sp>
      <p:sp>
        <p:nvSpPr>
          <p:cNvPr id="103426" name="Rectangle 3">
            <a:extLst>
              <a:ext uri="{FF2B5EF4-FFF2-40B4-BE49-F238E27FC236}">
                <a16:creationId xmlns:a16="http://schemas.microsoft.com/office/drawing/2014/main" id="{26B513AD-E1AC-4340-8743-2CAD494333F0}"/>
              </a:ext>
            </a:extLst>
          </p:cNvPr>
          <p:cNvSpPr>
            <a:spLocks noGrp="1" noChangeArrowheads="1"/>
          </p:cNvSpPr>
          <p:nvPr>
            <p:ph idx="1"/>
          </p:nvPr>
        </p:nvSpPr>
        <p:spPr/>
        <p:txBody>
          <a:bodyPr/>
          <a:lstStyle/>
          <a:p>
            <a:pPr eaLnBrk="1" hangingPunct="1">
              <a:spcBef>
                <a:spcPts val="1200"/>
              </a:spcBef>
            </a:pPr>
            <a:r>
              <a:rPr lang="en-US" altLang="en-US" dirty="0"/>
              <a:t>Each table will receive a set of cards for a specific area of the Child’s Developmental Progress Form. </a:t>
            </a:r>
          </a:p>
          <a:p>
            <a:pPr eaLnBrk="1" hangingPunct="1">
              <a:spcBef>
                <a:spcPts val="1200"/>
              </a:spcBef>
            </a:pPr>
            <a:r>
              <a:rPr lang="en-US" altLang="en-US" dirty="0"/>
              <a:t>Sort cards into two categories:</a:t>
            </a:r>
          </a:p>
          <a:p>
            <a:pPr lvl="1" eaLnBrk="1" hangingPunct="1">
              <a:spcBef>
                <a:spcPts val="600"/>
              </a:spcBef>
              <a:buFont typeface="Wingdings" panose="05000000000000000000" pitchFamily="2" charset="2"/>
              <a:buChar char="§"/>
            </a:pPr>
            <a:r>
              <a:rPr lang="en-US" altLang="en-US" sz="2800" dirty="0"/>
              <a:t>Statements that should be included in the progress form</a:t>
            </a:r>
          </a:p>
          <a:p>
            <a:pPr lvl="1" eaLnBrk="1" hangingPunct="1">
              <a:spcBef>
                <a:spcPts val="600"/>
              </a:spcBef>
              <a:buFont typeface="Wingdings" panose="05000000000000000000" pitchFamily="2" charset="2"/>
              <a:buChar char="§"/>
            </a:pPr>
            <a:r>
              <a:rPr lang="en-US" altLang="en-US" sz="2800" dirty="0"/>
              <a:t>Statements that should NOT be included</a:t>
            </a:r>
          </a:p>
          <a:p>
            <a:pPr eaLnBrk="1" hangingPunct="1"/>
            <a:endParaRPr lang="en-US" altLang="en-US" dirty="0"/>
          </a:p>
        </p:txBody>
      </p:sp>
      <p:sp>
        <p:nvSpPr>
          <p:cNvPr id="16385" name="Slide Number Placeholder 5">
            <a:extLst>
              <a:ext uri="{FF2B5EF4-FFF2-40B4-BE49-F238E27FC236}">
                <a16:creationId xmlns:a16="http://schemas.microsoft.com/office/drawing/2014/main" id="{D95D8EB5-2136-496D-AF07-DFB7F5528935}"/>
              </a:ext>
            </a:extLst>
          </p:cNvPr>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fld id="{299312E8-203B-4319-A64E-5E9F04BCF7CD}" type="slidenum">
              <a:rPr lang="en-US" altLang="en-US" sz="1200">
                <a:solidFill>
                  <a:srgbClr val="898989"/>
                </a:solidFill>
                <a:latin typeface="+mj-lt"/>
              </a:rPr>
              <a:pPr>
                <a:spcBef>
                  <a:spcPct val="0"/>
                </a:spcBef>
                <a:buFontTx/>
                <a:buNone/>
                <a:defRPr/>
              </a:pPr>
              <a:t>35</a:t>
            </a:fld>
            <a:endParaRPr lang="en-US" altLang="en-US" sz="1200">
              <a:solidFill>
                <a:srgbClr val="898989"/>
              </a:solidFill>
              <a:latin typeface="+mj-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2C79D685-B42C-4C54-BCFB-2DF4A5170AB5}"/>
              </a:ext>
            </a:extLst>
          </p:cNvPr>
          <p:cNvSpPr>
            <a:spLocks noGrp="1" noChangeArrowheads="1"/>
          </p:cNvSpPr>
          <p:nvPr>
            <p:ph type="title"/>
          </p:nvPr>
        </p:nvSpPr>
        <p:spPr/>
        <p:txBody>
          <a:bodyPr/>
          <a:lstStyle/>
          <a:p>
            <a:pPr eaLnBrk="1" hangingPunct="1"/>
            <a:r>
              <a:rPr lang="en-US" altLang="en-US" sz="4000"/>
              <a:t>What is Really Being Communicated?</a:t>
            </a:r>
          </a:p>
        </p:txBody>
      </p:sp>
      <p:sp>
        <p:nvSpPr>
          <p:cNvPr id="91139" name="Rectangle 3">
            <a:extLst>
              <a:ext uri="{FF2B5EF4-FFF2-40B4-BE49-F238E27FC236}">
                <a16:creationId xmlns:a16="http://schemas.microsoft.com/office/drawing/2014/main" id="{D871F185-275E-4EF7-A8A2-CFB720194734}"/>
              </a:ext>
            </a:extLst>
          </p:cNvPr>
          <p:cNvSpPr>
            <a:spLocks noGrp="1" noChangeArrowheads="1"/>
          </p:cNvSpPr>
          <p:nvPr>
            <p:ph idx="1"/>
          </p:nvPr>
        </p:nvSpPr>
        <p:spPr/>
        <p:txBody>
          <a:bodyPr/>
          <a:lstStyle/>
          <a:p>
            <a:pPr eaLnBrk="1" hangingPunct="1">
              <a:spcAft>
                <a:spcPts val="1200"/>
              </a:spcAft>
              <a:defRPr/>
            </a:pPr>
            <a:r>
              <a:rPr lang="en-US" altLang="en-US" sz="2800" dirty="0"/>
              <a:t>Only 7% of what is communicated is in words.</a:t>
            </a:r>
          </a:p>
          <a:p>
            <a:pPr eaLnBrk="1" hangingPunct="1">
              <a:spcAft>
                <a:spcPts val="1200"/>
              </a:spcAft>
              <a:defRPr/>
            </a:pPr>
            <a:r>
              <a:rPr lang="en-US" altLang="en-US" sz="2800" dirty="0"/>
              <a:t>53% of what is communicated comes from body language.</a:t>
            </a:r>
          </a:p>
          <a:p>
            <a:pPr eaLnBrk="1" hangingPunct="1">
              <a:spcAft>
                <a:spcPts val="0"/>
              </a:spcAft>
              <a:defRPr/>
            </a:pPr>
            <a:r>
              <a:rPr lang="en-US" altLang="en-US" sz="2800" dirty="0"/>
              <a:t>40% of what is communicated comes from the tone and feeling reflected in our voice, and how we say the words.</a:t>
            </a:r>
          </a:p>
          <a:p>
            <a:pPr marL="0" indent="0" algn="r" eaLnBrk="1" hangingPunct="1">
              <a:buFontTx/>
              <a:buNone/>
              <a:defRPr/>
            </a:pPr>
            <a:r>
              <a:rPr lang="en-US" altLang="en-US" sz="1600" dirty="0"/>
              <a:t>  Source: Sean Covey. </a:t>
            </a:r>
            <a:r>
              <a:rPr lang="en-US" altLang="en-US" sz="1600" i="1" dirty="0"/>
              <a:t>The Seven Habits of Highly Effective Teens. A Fireside Book</a:t>
            </a:r>
            <a:r>
              <a:rPr lang="en-US" altLang="en-US" sz="1600" dirty="0"/>
              <a:t>, Simon and Schuster, 1999. P.171.</a:t>
            </a:r>
          </a:p>
          <a:p>
            <a:pPr marL="0" indent="0" eaLnBrk="1" hangingPunct="1">
              <a:buFontTx/>
              <a:buNone/>
              <a:defRPr/>
            </a:pPr>
            <a:endParaRPr lang="en-US" altLang="en-US" dirty="0"/>
          </a:p>
        </p:txBody>
      </p:sp>
      <p:sp>
        <p:nvSpPr>
          <p:cNvPr id="105475" name="Slide Number Placeholder 5">
            <a:extLst>
              <a:ext uri="{FF2B5EF4-FFF2-40B4-BE49-F238E27FC236}">
                <a16:creationId xmlns:a16="http://schemas.microsoft.com/office/drawing/2014/main" id="{39EE0F1C-6385-4EAF-BB3C-07F98565BB1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665F1063-0229-4F1C-AF72-7029695FCD87}" type="slidenum">
              <a:rPr lang="en-US" altLang="en-US" sz="1400" smtClean="0">
                <a:solidFill>
                  <a:srgbClr val="5F5F5F"/>
                </a:solidFill>
                <a:latin typeface="Times" panose="02020603050405020304" pitchFamily="18" charset="0"/>
              </a:rPr>
              <a:pPr>
                <a:spcBef>
                  <a:spcPct val="0"/>
                </a:spcBef>
                <a:buSzTx/>
                <a:buFontTx/>
                <a:buNone/>
              </a:pPr>
              <a:t>36</a:t>
            </a:fld>
            <a:endParaRPr lang="en-US" altLang="en-US" sz="1400">
              <a:solidFill>
                <a:srgbClr val="5F5F5F"/>
              </a:solidFill>
              <a:latin typeface="Times"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F89E8FA1-9433-4EFB-9EBB-5320647B59C2}"/>
              </a:ext>
            </a:extLst>
          </p:cNvPr>
          <p:cNvSpPr>
            <a:spLocks noGrp="1" noChangeArrowheads="1"/>
          </p:cNvSpPr>
          <p:nvPr>
            <p:ph type="title"/>
          </p:nvPr>
        </p:nvSpPr>
        <p:spPr/>
        <p:txBody>
          <a:bodyPr/>
          <a:lstStyle/>
          <a:p>
            <a:pPr eaLnBrk="1" hangingPunct="1"/>
            <a:r>
              <a:rPr lang="en-US" altLang="en-US" dirty="0"/>
              <a:t>To Really Listen…</a:t>
            </a:r>
          </a:p>
        </p:txBody>
      </p:sp>
      <p:sp>
        <p:nvSpPr>
          <p:cNvPr id="93187" name="Rectangle 3">
            <a:extLst>
              <a:ext uri="{FF2B5EF4-FFF2-40B4-BE49-F238E27FC236}">
                <a16:creationId xmlns:a16="http://schemas.microsoft.com/office/drawing/2014/main" id="{A59449BD-1D82-4725-8417-517881531F29}"/>
              </a:ext>
            </a:extLst>
          </p:cNvPr>
          <p:cNvSpPr>
            <a:spLocks noGrp="1" noChangeArrowheads="1"/>
          </p:cNvSpPr>
          <p:nvPr>
            <p:ph idx="1"/>
          </p:nvPr>
        </p:nvSpPr>
        <p:spPr/>
        <p:txBody>
          <a:bodyPr/>
          <a:lstStyle/>
          <a:p>
            <a:pPr eaLnBrk="1" hangingPunct="1">
              <a:defRPr/>
            </a:pPr>
            <a:r>
              <a:rPr lang="en-US" altLang="en-US" sz="2800" dirty="0"/>
              <a:t>Listen with your eyes and your ears. Listen to the person’</a:t>
            </a:r>
            <a:r>
              <a:rPr lang="en-US" altLang="ja-JP" sz="2800" dirty="0"/>
              <a:t>s words, but also to what they are not saying.</a:t>
            </a:r>
          </a:p>
          <a:p>
            <a:pPr eaLnBrk="1" hangingPunct="1">
              <a:defRPr/>
            </a:pPr>
            <a:r>
              <a:rPr lang="en-US" altLang="en-US" sz="2800" dirty="0"/>
              <a:t>Stand in their shoes.</a:t>
            </a:r>
          </a:p>
          <a:p>
            <a:pPr eaLnBrk="1" hangingPunct="1">
              <a:defRPr/>
            </a:pPr>
            <a:r>
              <a:rPr lang="en-US" altLang="en-US" sz="2800" dirty="0"/>
              <a:t>Practice </a:t>
            </a:r>
            <a:r>
              <a:rPr lang="en-US" altLang="en-US" sz="2800" i="1" dirty="0"/>
              <a:t>mirroring</a:t>
            </a:r>
            <a:r>
              <a:rPr lang="en-US" altLang="en-US" sz="2800" dirty="0"/>
              <a:t>. A mirror reflects. Repeat back in your own words what the other person is saying and feeling.</a:t>
            </a:r>
          </a:p>
          <a:p>
            <a:pPr marL="0" indent="0" algn="r" eaLnBrk="1" hangingPunct="1">
              <a:buFontTx/>
              <a:buNone/>
              <a:defRPr/>
            </a:pPr>
            <a:r>
              <a:rPr lang="en-US" altLang="en-US" sz="1600" dirty="0"/>
              <a:t>  Source: Sean Covey. </a:t>
            </a:r>
            <a:r>
              <a:rPr lang="en-US" altLang="en-US" sz="1600" i="1" dirty="0"/>
              <a:t>The Seven Habits of Highly Effective Teens. A Fireside Book</a:t>
            </a:r>
            <a:r>
              <a:rPr lang="en-US" altLang="en-US" sz="1600" dirty="0"/>
              <a:t>, Simon and Schuster, 1999. P.171-173.</a:t>
            </a:r>
          </a:p>
          <a:p>
            <a:pPr marL="0" indent="0" eaLnBrk="1" hangingPunct="1">
              <a:buFontTx/>
              <a:buNone/>
              <a:defRPr/>
            </a:pPr>
            <a:endParaRPr lang="en-US" altLang="en-US" sz="2800" dirty="0"/>
          </a:p>
        </p:txBody>
      </p:sp>
      <p:sp>
        <p:nvSpPr>
          <p:cNvPr id="107523" name="Slide Number Placeholder 5">
            <a:extLst>
              <a:ext uri="{FF2B5EF4-FFF2-40B4-BE49-F238E27FC236}">
                <a16:creationId xmlns:a16="http://schemas.microsoft.com/office/drawing/2014/main" id="{1279CA28-2AED-46F2-8305-AED703F90D4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210B0E78-6FE1-4038-8BCA-5CEBE86BC6DB}" type="slidenum">
              <a:rPr lang="en-US" altLang="en-US" sz="1400" smtClean="0">
                <a:solidFill>
                  <a:srgbClr val="5F5F5F"/>
                </a:solidFill>
                <a:latin typeface="Times" panose="02020603050405020304" pitchFamily="18" charset="0"/>
              </a:rPr>
              <a:pPr>
                <a:spcBef>
                  <a:spcPct val="0"/>
                </a:spcBef>
                <a:buSzTx/>
                <a:buFontTx/>
                <a:buNone/>
              </a:pPr>
              <a:t>37</a:t>
            </a:fld>
            <a:endParaRPr lang="en-US" altLang="en-US" sz="1400">
              <a:solidFill>
                <a:srgbClr val="5F5F5F"/>
              </a:solidFill>
              <a:latin typeface="Times"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20E12CA0-044A-4F47-B461-2A3AC3E35A67}"/>
              </a:ext>
            </a:extLst>
          </p:cNvPr>
          <p:cNvSpPr>
            <a:spLocks noGrp="1" noChangeArrowheads="1"/>
          </p:cNvSpPr>
          <p:nvPr>
            <p:ph type="title"/>
          </p:nvPr>
        </p:nvSpPr>
        <p:spPr>
          <a:xfrm>
            <a:off x="903288" y="228600"/>
            <a:ext cx="7786687" cy="1143000"/>
          </a:xfrm>
        </p:spPr>
        <p:txBody>
          <a:bodyPr/>
          <a:lstStyle/>
          <a:p>
            <a:pPr eaLnBrk="1" hangingPunct="1"/>
            <a:r>
              <a:rPr lang="en-US" altLang="en-US" dirty="0"/>
              <a:t>Mirroring Phrases</a:t>
            </a:r>
          </a:p>
        </p:txBody>
      </p:sp>
      <p:sp>
        <p:nvSpPr>
          <p:cNvPr id="95236" name="Rectangle 3">
            <a:extLst>
              <a:ext uri="{FF2B5EF4-FFF2-40B4-BE49-F238E27FC236}">
                <a16:creationId xmlns:a16="http://schemas.microsoft.com/office/drawing/2014/main" id="{4B86CAF4-0D13-4BCD-A215-0B5235DCBFFC}"/>
              </a:ext>
            </a:extLst>
          </p:cNvPr>
          <p:cNvSpPr>
            <a:spLocks noGrp="1" noChangeArrowheads="1"/>
          </p:cNvSpPr>
          <p:nvPr>
            <p:ph sz="half" idx="1"/>
          </p:nvPr>
        </p:nvSpPr>
        <p:spPr>
          <a:xfrm>
            <a:off x="917575" y="1524000"/>
            <a:ext cx="3810000" cy="4495800"/>
          </a:xfrm>
        </p:spPr>
        <p:txBody>
          <a:bodyPr/>
          <a:lstStyle/>
          <a:p>
            <a:pPr eaLnBrk="1" hangingPunct="1">
              <a:defRPr/>
            </a:pPr>
            <a:r>
              <a:rPr lang="en-US" altLang="en-US" dirty="0"/>
              <a:t>As I get it…</a:t>
            </a:r>
          </a:p>
          <a:p>
            <a:pPr eaLnBrk="1" hangingPunct="1">
              <a:defRPr/>
            </a:pPr>
            <a:r>
              <a:rPr lang="en-US" altLang="en-US" dirty="0"/>
              <a:t>So, as I see it...</a:t>
            </a:r>
          </a:p>
          <a:p>
            <a:pPr eaLnBrk="1" hangingPunct="1">
              <a:defRPr/>
            </a:pPr>
            <a:r>
              <a:rPr lang="en-US" altLang="en-US" dirty="0"/>
              <a:t>I can see that you are feeling…</a:t>
            </a:r>
          </a:p>
          <a:p>
            <a:pPr eaLnBrk="1" hangingPunct="1">
              <a:defRPr/>
            </a:pPr>
            <a:r>
              <a:rPr lang="en-US" altLang="en-US" dirty="0"/>
              <a:t>So, what you’re saying is…</a:t>
            </a:r>
          </a:p>
          <a:p>
            <a:pPr indent="0" eaLnBrk="1" hangingPunct="1">
              <a:buFontTx/>
              <a:buNone/>
              <a:defRPr/>
            </a:pPr>
            <a:r>
              <a:rPr lang="en-US" altLang="en-US" sz="1600" dirty="0"/>
              <a:t>Source: Sean Covey. </a:t>
            </a:r>
            <a:r>
              <a:rPr lang="en-US" altLang="en-US" sz="1600" i="1" dirty="0"/>
              <a:t>The Seven Habits of Highly Effective Teens. A Fireside Book</a:t>
            </a:r>
            <a:r>
              <a:rPr lang="en-US" altLang="en-US" sz="1600" dirty="0"/>
              <a:t>, Simon and Schuster, 1999. P.175.</a:t>
            </a:r>
          </a:p>
          <a:p>
            <a:pPr marL="0" indent="0" eaLnBrk="1" hangingPunct="1">
              <a:buFontTx/>
              <a:buNone/>
              <a:defRPr/>
            </a:pPr>
            <a:endParaRPr lang="en-US" altLang="en-US" dirty="0"/>
          </a:p>
        </p:txBody>
      </p:sp>
      <p:sp>
        <p:nvSpPr>
          <p:cNvPr id="109571" name="Slide Number Placeholder 5">
            <a:extLst>
              <a:ext uri="{FF2B5EF4-FFF2-40B4-BE49-F238E27FC236}">
                <a16:creationId xmlns:a16="http://schemas.microsoft.com/office/drawing/2014/main" id="{E463F5DA-FADE-4A09-B859-C0D1D889DFD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B86F53F6-A44C-4947-B22D-62BE6F98EAD1}" type="slidenum">
              <a:rPr lang="en-US" altLang="en-US" sz="1200" smtClean="0">
                <a:solidFill>
                  <a:srgbClr val="898989"/>
                </a:solidFill>
                <a:latin typeface="Calibri" panose="020F0502020204030204" pitchFamily="34" charset="0"/>
              </a:rPr>
              <a:pPr>
                <a:spcBef>
                  <a:spcPct val="0"/>
                </a:spcBef>
                <a:buSzTx/>
                <a:buFontTx/>
                <a:buNone/>
              </a:pPr>
              <a:t>38</a:t>
            </a:fld>
            <a:endParaRPr lang="en-US" altLang="en-US" sz="1200">
              <a:solidFill>
                <a:srgbClr val="898989"/>
              </a:solidFill>
              <a:latin typeface="Calibri" panose="020F0502020204030204" pitchFamily="34" charset="0"/>
            </a:endParaRPr>
          </a:p>
        </p:txBody>
      </p:sp>
      <p:pic>
        <p:nvPicPr>
          <p:cNvPr id="109572" name="Picture 6" descr="mirror">
            <a:extLst>
              <a:ext uri="{FF2B5EF4-FFF2-40B4-BE49-F238E27FC236}">
                <a16:creationId xmlns:a16="http://schemas.microsoft.com/office/drawing/2014/main" id="{22883C7B-C691-41FB-A18B-AD0ACBEE9DE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91150" y="1430338"/>
            <a:ext cx="2940050" cy="4683125"/>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E8216A31-CBA8-4A03-94BE-D6A0DB4D8C78}"/>
              </a:ext>
            </a:extLst>
          </p:cNvPr>
          <p:cNvSpPr>
            <a:spLocks noGrp="1" noChangeArrowheads="1"/>
          </p:cNvSpPr>
          <p:nvPr>
            <p:ph type="title"/>
          </p:nvPr>
        </p:nvSpPr>
        <p:spPr>
          <a:xfrm>
            <a:off x="903288" y="228600"/>
            <a:ext cx="7786687" cy="1143000"/>
          </a:xfrm>
        </p:spPr>
        <p:txBody>
          <a:bodyPr/>
          <a:lstStyle/>
          <a:p>
            <a:pPr eaLnBrk="1" hangingPunct="1"/>
            <a:r>
              <a:rPr lang="en-US" altLang="en-US" dirty="0"/>
              <a:t>SLANT for Strength</a:t>
            </a:r>
          </a:p>
        </p:txBody>
      </p:sp>
      <p:sp>
        <p:nvSpPr>
          <p:cNvPr id="97283" name="Rectangle 3">
            <a:extLst>
              <a:ext uri="{FF2B5EF4-FFF2-40B4-BE49-F238E27FC236}">
                <a16:creationId xmlns:a16="http://schemas.microsoft.com/office/drawing/2014/main" id="{A7F975C7-54AC-4F37-8B86-ABB6797EF9A0}"/>
              </a:ext>
            </a:extLst>
          </p:cNvPr>
          <p:cNvSpPr>
            <a:spLocks noGrp="1" noChangeArrowheads="1"/>
          </p:cNvSpPr>
          <p:nvPr>
            <p:ph sz="half" idx="1"/>
          </p:nvPr>
        </p:nvSpPr>
        <p:spPr>
          <a:xfrm>
            <a:off x="917575" y="1524000"/>
            <a:ext cx="3810000" cy="4495800"/>
          </a:xfrm>
        </p:spPr>
        <p:txBody>
          <a:bodyPr/>
          <a:lstStyle/>
          <a:p>
            <a:pPr eaLnBrk="1" hangingPunct="1">
              <a:defRPr/>
            </a:pPr>
            <a:r>
              <a:rPr lang="en-US" altLang="en-US" b="1" dirty="0"/>
              <a:t>S</a:t>
            </a:r>
            <a:r>
              <a:rPr lang="en-US" altLang="en-US" dirty="0"/>
              <a:t>it up straight</a:t>
            </a:r>
          </a:p>
          <a:p>
            <a:pPr eaLnBrk="1" hangingPunct="1">
              <a:defRPr/>
            </a:pPr>
            <a:r>
              <a:rPr lang="en-US" altLang="en-US" b="1" dirty="0"/>
              <a:t>L</a:t>
            </a:r>
            <a:r>
              <a:rPr lang="en-US" altLang="en-US" dirty="0"/>
              <a:t>ean slightly forward</a:t>
            </a:r>
          </a:p>
          <a:p>
            <a:pPr eaLnBrk="1" hangingPunct="1">
              <a:defRPr/>
            </a:pPr>
            <a:r>
              <a:rPr lang="en-US" altLang="en-US" b="1" dirty="0"/>
              <a:t>A</a:t>
            </a:r>
            <a:r>
              <a:rPr lang="en-US" altLang="en-US" dirty="0"/>
              <a:t>sk questions</a:t>
            </a:r>
          </a:p>
          <a:p>
            <a:pPr eaLnBrk="1" hangingPunct="1">
              <a:defRPr/>
            </a:pPr>
            <a:r>
              <a:rPr lang="en-US" altLang="en-US" b="1" dirty="0"/>
              <a:t>N</a:t>
            </a:r>
            <a:r>
              <a:rPr lang="en-US" altLang="en-US" dirty="0"/>
              <a:t>od to show interest</a:t>
            </a:r>
          </a:p>
          <a:p>
            <a:pPr eaLnBrk="1" hangingPunct="1">
              <a:defRPr/>
            </a:pPr>
            <a:r>
              <a:rPr lang="en-US" altLang="en-US" b="1" dirty="0"/>
              <a:t>T</a:t>
            </a:r>
            <a:r>
              <a:rPr lang="en-US" altLang="en-US" dirty="0"/>
              <a:t>rack the speaker</a:t>
            </a:r>
          </a:p>
          <a:p>
            <a:pPr marL="400050" indent="0" eaLnBrk="1" hangingPunct="1">
              <a:buFontTx/>
              <a:buNone/>
              <a:defRPr/>
            </a:pPr>
            <a:r>
              <a:rPr lang="en-US" altLang="en-US" sz="1600" dirty="0"/>
              <a:t>Source: Dr. Allen </a:t>
            </a:r>
            <a:r>
              <a:rPr lang="en-US" altLang="en-US" sz="1600" dirty="0" err="1"/>
              <a:t>Mendler</a:t>
            </a:r>
            <a:r>
              <a:rPr lang="en-US" altLang="en-US" sz="1600" dirty="0"/>
              <a:t>, “Working Successfully with Difficult Students:  A Discipline with Dignity Approach.” Bureau of Education and Research.</a:t>
            </a:r>
            <a:endParaRPr lang="en-US" altLang="en-US" dirty="0"/>
          </a:p>
        </p:txBody>
      </p:sp>
      <p:sp>
        <p:nvSpPr>
          <p:cNvPr id="111619" name="Slide Number Placeholder 5">
            <a:extLst>
              <a:ext uri="{FF2B5EF4-FFF2-40B4-BE49-F238E27FC236}">
                <a16:creationId xmlns:a16="http://schemas.microsoft.com/office/drawing/2014/main" id="{8FFF7BFD-BA4D-4FFB-8506-6CDAEBE5C6F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0CD9CA22-482B-4168-8772-A5A0C6BC0D11}" type="slidenum">
              <a:rPr lang="en-US" altLang="en-US" sz="1200" smtClean="0">
                <a:solidFill>
                  <a:srgbClr val="898989"/>
                </a:solidFill>
                <a:latin typeface="Calibri" panose="020F0502020204030204" pitchFamily="34" charset="0"/>
              </a:rPr>
              <a:pPr>
                <a:spcBef>
                  <a:spcPct val="0"/>
                </a:spcBef>
                <a:buSzTx/>
                <a:buFontTx/>
                <a:buNone/>
              </a:pPr>
              <a:t>39</a:t>
            </a:fld>
            <a:endParaRPr lang="en-US" altLang="en-US" sz="1200">
              <a:solidFill>
                <a:srgbClr val="898989"/>
              </a:solidFill>
              <a:latin typeface="Calibri" panose="020F0502020204030204" pitchFamily="34" charset="0"/>
            </a:endParaRPr>
          </a:p>
        </p:txBody>
      </p:sp>
      <p:pic>
        <p:nvPicPr>
          <p:cNvPr id="111620" name="Picture 1" descr="adult watching a child eat">
            <a:extLst>
              <a:ext uri="{FF2B5EF4-FFF2-40B4-BE49-F238E27FC236}">
                <a16:creationId xmlns:a16="http://schemas.microsoft.com/office/drawing/2014/main" id="{59410DC5-1115-4C63-A021-3F624A6BAAE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1524000"/>
            <a:ext cx="3251200" cy="4495800"/>
          </a:xfrm>
          <a:noFill/>
          <a:ln>
            <a:solidFill>
              <a:srgbClr val="000000"/>
            </a:solid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1CC9FBB6-D601-4714-845C-C52725D16101}"/>
              </a:ext>
            </a:extLst>
          </p:cNvPr>
          <p:cNvSpPr>
            <a:spLocks noGrp="1" noChangeArrowheads="1"/>
          </p:cNvSpPr>
          <p:nvPr>
            <p:ph type="title"/>
          </p:nvPr>
        </p:nvSpPr>
        <p:spPr>
          <a:xfrm>
            <a:off x="903288" y="228600"/>
            <a:ext cx="7786687" cy="1143000"/>
          </a:xfrm>
        </p:spPr>
        <p:txBody>
          <a:bodyPr/>
          <a:lstStyle/>
          <a:p>
            <a:pPr eaLnBrk="1" hangingPunct="1"/>
            <a:r>
              <a:rPr lang="en-US" altLang="en-US" dirty="0"/>
              <a:t>Desired Results Parent Survey</a:t>
            </a:r>
          </a:p>
        </p:txBody>
      </p:sp>
      <p:pic>
        <p:nvPicPr>
          <p:cNvPr id="3" name="Content Placeholder 2" descr="Desired Results Parent Survey">
            <a:extLst>
              <a:ext uri="{FF2B5EF4-FFF2-40B4-BE49-F238E27FC236}">
                <a16:creationId xmlns:a16="http://schemas.microsoft.com/office/drawing/2014/main" id="{8358CFBE-D500-4ED8-AFDC-4ED7643DF25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84722" y="1572986"/>
            <a:ext cx="3187278" cy="4114799"/>
          </a:xfrm>
          <a:ln w="38100" cap="sq">
            <a:solidFill>
              <a:srgbClr val="00B050"/>
            </a:solidFill>
            <a:miter lim="800000"/>
            <a:headEnd/>
            <a:tailEnd/>
          </a:ln>
          <a:effectLst>
            <a:outerShdw blurRad="50800" dist="38100" dir="2700000" algn="tl" rotWithShape="0">
              <a:srgbClr val="000000">
                <a:alpha val="42998"/>
              </a:srgbClr>
            </a:outerShdw>
          </a:effectLst>
        </p:spPr>
      </p:pic>
      <p:sp>
        <p:nvSpPr>
          <p:cNvPr id="39939" name="Slide Number Placeholder 3">
            <a:extLst>
              <a:ext uri="{FF2B5EF4-FFF2-40B4-BE49-F238E27FC236}">
                <a16:creationId xmlns:a16="http://schemas.microsoft.com/office/drawing/2014/main" id="{B14E4666-0ACE-4FD6-9F30-E1E50E3CDB2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562F8020-773F-4A72-B2E9-492DAFC77392}" type="slidenum">
              <a:rPr lang="en-US" altLang="en-US" sz="1000" smtClean="0">
                <a:solidFill>
                  <a:srgbClr val="5F5F5F"/>
                </a:solidFill>
              </a:rPr>
              <a:pPr>
                <a:spcBef>
                  <a:spcPct val="0"/>
                </a:spcBef>
                <a:buSzTx/>
                <a:buFontTx/>
                <a:buNone/>
              </a:pPr>
              <a:t>4</a:t>
            </a:fld>
            <a:endParaRPr lang="en-US" altLang="en-US" sz="1000">
              <a:solidFill>
                <a:srgbClr val="5F5F5F"/>
              </a:solidFill>
            </a:endParaRPr>
          </a:p>
        </p:txBody>
      </p:sp>
      <p:pic>
        <p:nvPicPr>
          <p:cNvPr id="7" name="Content Placeholder 6" descr="Desired Results Parent Survey">
            <a:extLst>
              <a:ext uri="{FF2B5EF4-FFF2-40B4-BE49-F238E27FC236}">
                <a16:creationId xmlns:a16="http://schemas.microsoft.com/office/drawing/2014/main" id="{4DA7CED1-198A-427D-8B98-7B0C04169DF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16475" y="1752600"/>
            <a:ext cx="3187278" cy="4114800"/>
          </a:xfrm>
          <a:ln w="38100" cap="sq">
            <a:solidFill>
              <a:srgbClr val="00B050"/>
            </a:solidFill>
            <a:miter lim="800000"/>
            <a:headEnd/>
            <a:tailEnd/>
          </a:ln>
          <a:effectLst>
            <a:outerShdw blurRad="50800" dist="38100" dir="2700000" algn="tl" rotWithShape="0">
              <a:srgbClr val="808080">
                <a:alpha val="42998"/>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DCCD50C1-A8F4-46ED-88FF-E7CB1B9AE7E8}"/>
              </a:ext>
            </a:extLst>
          </p:cNvPr>
          <p:cNvSpPr>
            <a:spLocks noGrp="1" noChangeArrowheads="1"/>
          </p:cNvSpPr>
          <p:nvPr>
            <p:ph type="title"/>
          </p:nvPr>
        </p:nvSpPr>
        <p:spPr/>
        <p:txBody>
          <a:bodyPr/>
          <a:lstStyle/>
          <a:p>
            <a:pPr eaLnBrk="1" hangingPunct="1"/>
            <a:r>
              <a:rPr lang="en-US" altLang="en-US" sz="4000" dirty="0"/>
              <a:t>Communication Troubleshooting</a:t>
            </a:r>
          </a:p>
        </p:txBody>
      </p:sp>
      <p:sp>
        <p:nvSpPr>
          <p:cNvPr id="113666" name="Rectangle 3">
            <a:extLst>
              <a:ext uri="{FF2B5EF4-FFF2-40B4-BE49-F238E27FC236}">
                <a16:creationId xmlns:a16="http://schemas.microsoft.com/office/drawing/2014/main" id="{6D425D45-174D-4FF6-9DDC-D32AA57114D7}"/>
              </a:ext>
            </a:extLst>
          </p:cNvPr>
          <p:cNvSpPr>
            <a:spLocks noGrp="1" noChangeArrowheads="1"/>
          </p:cNvSpPr>
          <p:nvPr>
            <p:ph idx="1"/>
          </p:nvPr>
        </p:nvSpPr>
        <p:spPr/>
        <p:txBody>
          <a:bodyPr/>
          <a:lstStyle/>
          <a:p>
            <a:pPr marL="514350" indent="-514350" eaLnBrk="1" hangingPunct="1">
              <a:buFontTx/>
              <a:buAutoNum type="arabicPeriod"/>
            </a:pPr>
            <a:r>
              <a:rPr lang="en-US" altLang="en-US"/>
              <a:t>Parent has no phone.</a:t>
            </a:r>
          </a:p>
          <a:p>
            <a:pPr marL="514350" indent="-514350" eaLnBrk="1" hangingPunct="1">
              <a:buFontTx/>
              <a:buAutoNum type="arabicPeriod"/>
            </a:pPr>
            <a:r>
              <a:rPr lang="en-US" altLang="en-US"/>
              <a:t>Mom works days, Dad works nights.</a:t>
            </a:r>
          </a:p>
          <a:p>
            <a:pPr marL="514350" indent="-514350" eaLnBrk="1" hangingPunct="1">
              <a:buFontTx/>
              <a:buAutoNum type="arabicPeriod"/>
            </a:pPr>
            <a:r>
              <a:rPr lang="en-US" altLang="en-US"/>
              <a:t>Parent complains about everything the school and teacher does.</a:t>
            </a:r>
          </a:p>
          <a:p>
            <a:pPr marL="514350" indent="-514350" eaLnBrk="1" hangingPunct="1">
              <a:buFontTx/>
              <a:buAutoNum type="arabicPeriod"/>
            </a:pPr>
            <a:r>
              <a:rPr lang="en-US" altLang="en-US"/>
              <a:t>The teacher and parent do not speak the same language. </a:t>
            </a:r>
          </a:p>
        </p:txBody>
      </p:sp>
      <p:sp>
        <p:nvSpPr>
          <p:cNvPr id="113667" name="Slide Number Placeholder 5">
            <a:extLst>
              <a:ext uri="{FF2B5EF4-FFF2-40B4-BE49-F238E27FC236}">
                <a16:creationId xmlns:a16="http://schemas.microsoft.com/office/drawing/2014/main" id="{BF3C07C3-ED1B-42D8-A07C-4B037A533E1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7945B98F-556B-439F-80AD-FBF985EFA31A}" type="slidenum">
              <a:rPr lang="en-US" altLang="en-US" sz="1400" smtClean="0">
                <a:solidFill>
                  <a:srgbClr val="5F5F5F"/>
                </a:solidFill>
                <a:latin typeface="Times" panose="02020603050405020304" pitchFamily="18" charset="0"/>
              </a:rPr>
              <a:pPr>
                <a:spcBef>
                  <a:spcPct val="0"/>
                </a:spcBef>
                <a:buSzTx/>
                <a:buFontTx/>
                <a:buNone/>
              </a:pPr>
              <a:t>40</a:t>
            </a:fld>
            <a:endParaRPr lang="en-US" altLang="en-US" sz="1400">
              <a:solidFill>
                <a:srgbClr val="5F5F5F"/>
              </a:solidFill>
              <a:latin typeface="Times"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4838AF9C-C127-413B-BC72-FECEB19F42FD}"/>
              </a:ext>
            </a:extLst>
          </p:cNvPr>
          <p:cNvSpPr>
            <a:spLocks noGrp="1" noChangeArrowheads="1"/>
          </p:cNvSpPr>
          <p:nvPr>
            <p:ph type="title"/>
          </p:nvPr>
        </p:nvSpPr>
        <p:spPr/>
        <p:txBody>
          <a:bodyPr/>
          <a:lstStyle/>
          <a:p>
            <a:pPr eaLnBrk="1" hangingPunct="1"/>
            <a:r>
              <a:rPr lang="en-US" altLang="en-US" sz="4000"/>
              <a:t>Guidelines for Good Customer Service</a:t>
            </a:r>
          </a:p>
        </p:txBody>
      </p:sp>
      <p:sp>
        <p:nvSpPr>
          <p:cNvPr id="115714" name="Rectangle 3">
            <a:extLst>
              <a:ext uri="{FF2B5EF4-FFF2-40B4-BE49-F238E27FC236}">
                <a16:creationId xmlns:a16="http://schemas.microsoft.com/office/drawing/2014/main" id="{FC6C7C00-02A7-45E2-8118-137291B95798}"/>
              </a:ext>
            </a:extLst>
          </p:cNvPr>
          <p:cNvSpPr>
            <a:spLocks noGrp="1" noChangeArrowheads="1"/>
          </p:cNvSpPr>
          <p:nvPr>
            <p:ph idx="1"/>
          </p:nvPr>
        </p:nvSpPr>
        <p:spPr/>
        <p:txBody>
          <a:bodyPr/>
          <a:lstStyle/>
          <a:p>
            <a:pPr eaLnBrk="1" hangingPunct="1">
              <a:spcAft>
                <a:spcPts val="1200"/>
              </a:spcAft>
            </a:pPr>
            <a:r>
              <a:rPr lang="en-US" altLang="en-US" sz="2800" b="1"/>
              <a:t>Be professional</a:t>
            </a:r>
            <a:r>
              <a:rPr lang="en-US" altLang="en-US" sz="2800"/>
              <a:t>—Always put the customer first.</a:t>
            </a:r>
          </a:p>
          <a:p>
            <a:pPr eaLnBrk="1" hangingPunct="1"/>
            <a:r>
              <a:rPr lang="en-US" altLang="en-US" sz="2800" b="1"/>
              <a:t>Be polite</a:t>
            </a:r>
            <a:r>
              <a:rPr lang="en-US" altLang="en-US" sz="2800"/>
              <a:t>—Parents and children deserve your respect and consideration, no matter what kind of day you are having.</a:t>
            </a:r>
          </a:p>
        </p:txBody>
      </p:sp>
      <p:sp>
        <p:nvSpPr>
          <p:cNvPr id="115715" name="Slide Number Placeholder 5">
            <a:extLst>
              <a:ext uri="{FF2B5EF4-FFF2-40B4-BE49-F238E27FC236}">
                <a16:creationId xmlns:a16="http://schemas.microsoft.com/office/drawing/2014/main" id="{51E53163-8331-4B11-A3EF-D6CD9F19AF9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B7C2D0BD-D08E-4D00-8DC2-41283A618565}" type="slidenum">
              <a:rPr lang="en-US" altLang="en-US" sz="1400" smtClean="0">
                <a:solidFill>
                  <a:srgbClr val="5F5F5F"/>
                </a:solidFill>
                <a:latin typeface="Times" panose="02020603050405020304" pitchFamily="18" charset="0"/>
              </a:rPr>
              <a:pPr>
                <a:spcBef>
                  <a:spcPct val="0"/>
                </a:spcBef>
                <a:buSzTx/>
                <a:buFontTx/>
                <a:buNone/>
              </a:pPr>
              <a:t>41</a:t>
            </a:fld>
            <a:endParaRPr lang="en-US" altLang="en-US" sz="1400">
              <a:solidFill>
                <a:srgbClr val="5F5F5F"/>
              </a:solidFill>
              <a:latin typeface="Times"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ABE5AE1A-B3BC-4B95-B15C-9AA0F622C009}"/>
              </a:ext>
            </a:extLst>
          </p:cNvPr>
          <p:cNvSpPr>
            <a:spLocks noGrp="1" noChangeArrowheads="1"/>
          </p:cNvSpPr>
          <p:nvPr>
            <p:ph type="title"/>
          </p:nvPr>
        </p:nvSpPr>
        <p:spPr/>
        <p:txBody>
          <a:bodyPr/>
          <a:lstStyle/>
          <a:p>
            <a:pPr eaLnBrk="1" hangingPunct="1"/>
            <a:r>
              <a:rPr lang="en-US" altLang="en-US" sz="4000" dirty="0"/>
              <a:t>Guidelines for Good Customer Service</a:t>
            </a:r>
            <a:r>
              <a:rPr lang="en-US" sz="4000" dirty="0"/>
              <a:t>‒continued</a:t>
            </a:r>
            <a:endParaRPr lang="en-US" altLang="en-US" sz="4000" dirty="0"/>
          </a:p>
        </p:txBody>
      </p:sp>
      <p:sp>
        <p:nvSpPr>
          <p:cNvPr id="117762" name="Rectangle 3">
            <a:extLst>
              <a:ext uri="{FF2B5EF4-FFF2-40B4-BE49-F238E27FC236}">
                <a16:creationId xmlns:a16="http://schemas.microsoft.com/office/drawing/2014/main" id="{936CA74A-4D4B-481D-AE81-F860F7BAC79F}"/>
              </a:ext>
            </a:extLst>
          </p:cNvPr>
          <p:cNvSpPr>
            <a:spLocks noGrp="1" noChangeArrowheads="1"/>
          </p:cNvSpPr>
          <p:nvPr>
            <p:ph idx="1"/>
          </p:nvPr>
        </p:nvSpPr>
        <p:spPr/>
        <p:txBody>
          <a:bodyPr/>
          <a:lstStyle/>
          <a:p>
            <a:pPr eaLnBrk="1" hangingPunct="1">
              <a:spcAft>
                <a:spcPts val="1200"/>
              </a:spcAft>
            </a:pPr>
            <a:r>
              <a:rPr lang="en-US" altLang="en-US" sz="2800" b="1" dirty="0"/>
              <a:t>Be proud</a:t>
            </a:r>
            <a:r>
              <a:rPr lang="en-US" altLang="en-US" sz="2800" dirty="0"/>
              <a:t>—Parents see you as experts, ready and able to deliver solutions</a:t>
            </a:r>
            <a:endParaRPr lang="en-US" altLang="en-US" sz="2800" b="1" dirty="0"/>
          </a:p>
          <a:p>
            <a:pPr eaLnBrk="1" hangingPunct="1">
              <a:spcAft>
                <a:spcPts val="1200"/>
              </a:spcAft>
            </a:pPr>
            <a:r>
              <a:rPr lang="en-US" altLang="en-US" sz="2800" b="1" dirty="0"/>
              <a:t>Be prompt</a:t>
            </a:r>
            <a:r>
              <a:rPr lang="en-US" altLang="en-US" sz="2800" dirty="0"/>
              <a:t>—No one likes to be kept waiting.</a:t>
            </a:r>
          </a:p>
          <a:p>
            <a:pPr eaLnBrk="1" hangingPunct="1"/>
            <a:r>
              <a:rPr lang="en-US" altLang="en-US" sz="2800" b="1" dirty="0"/>
              <a:t>Be personal</a:t>
            </a:r>
            <a:r>
              <a:rPr lang="en-US" altLang="en-US" sz="2800" dirty="0"/>
              <a:t>—Parents and children want to be treated as individuals, not as the next person in line.</a:t>
            </a:r>
          </a:p>
        </p:txBody>
      </p:sp>
      <p:sp>
        <p:nvSpPr>
          <p:cNvPr id="117763" name="Slide Number Placeholder 5">
            <a:extLst>
              <a:ext uri="{FF2B5EF4-FFF2-40B4-BE49-F238E27FC236}">
                <a16:creationId xmlns:a16="http://schemas.microsoft.com/office/drawing/2014/main" id="{6E0E8AD6-0A08-456E-A7F3-D3AE96E9AC1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3AE81818-5D6A-4D04-9867-B210DA5570F7}" type="slidenum">
              <a:rPr lang="en-US" altLang="en-US" sz="1400" smtClean="0">
                <a:solidFill>
                  <a:srgbClr val="5F5F5F"/>
                </a:solidFill>
                <a:latin typeface="Times" panose="02020603050405020304" pitchFamily="18" charset="0"/>
              </a:rPr>
              <a:pPr>
                <a:spcBef>
                  <a:spcPct val="0"/>
                </a:spcBef>
                <a:buSzTx/>
                <a:buFontTx/>
                <a:buNone/>
              </a:pPr>
              <a:t>42</a:t>
            </a:fld>
            <a:endParaRPr lang="en-US" altLang="en-US" sz="1400">
              <a:solidFill>
                <a:srgbClr val="5F5F5F"/>
              </a:solidFill>
              <a:latin typeface="Times"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6490DDD2-E0D2-40B4-B5B9-AF82544CF812}"/>
              </a:ext>
            </a:extLst>
          </p:cNvPr>
          <p:cNvSpPr>
            <a:spLocks noGrp="1" noChangeArrowheads="1"/>
          </p:cNvSpPr>
          <p:nvPr>
            <p:ph type="title"/>
          </p:nvPr>
        </p:nvSpPr>
        <p:spPr/>
        <p:txBody>
          <a:bodyPr/>
          <a:lstStyle/>
          <a:p>
            <a:r>
              <a:rPr lang="en-US" altLang="en-US" dirty="0"/>
              <a:t>Bumper Sticker </a:t>
            </a:r>
          </a:p>
        </p:txBody>
      </p:sp>
      <p:sp>
        <p:nvSpPr>
          <p:cNvPr id="3" name="Content Placeholder 2">
            <a:extLst>
              <a:ext uri="{FF2B5EF4-FFF2-40B4-BE49-F238E27FC236}">
                <a16:creationId xmlns:a16="http://schemas.microsoft.com/office/drawing/2014/main" id="{F15981A4-706B-465F-AFE3-AA7153992844}"/>
              </a:ext>
            </a:extLst>
          </p:cNvPr>
          <p:cNvSpPr>
            <a:spLocks noGrp="1"/>
          </p:cNvSpPr>
          <p:nvPr>
            <p:ph sz="half" idx="1"/>
          </p:nvPr>
        </p:nvSpPr>
        <p:spPr>
          <a:xfrm rot="20520770">
            <a:off x="846370" y="2238376"/>
            <a:ext cx="7658647" cy="1371600"/>
          </a:xfrm>
          <a:solidFill>
            <a:srgbClr val="92D050"/>
          </a:solidFill>
          <a:ln cap="flat">
            <a:solidFill>
              <a:srgbClr val="000000"/>
            </a:solidFill>
            <a:miter lim="800000"/>
            <a:headEnd/>
            <a:tailEnd/>
          </a:ln>
          <a:effectLst>
            <a:outerShdw blurRad="40000" dist="23000" dir="5400000" rotWithShape="0">
              <a:srgbClr val="000000">
                <a:alpha val="34998"/>
              </a:srgbClr>
            </a:outerShdw>
          </a:effectLst>
        </p:spPr>
        <p:txBody>
          <a:bodyPr/>
          <a:lstStyle/>
          <a:p>
            <a:pPr marL="0" indent="0">
              <a:buFontTx/>
              <a:buNone/>
              <a:defRPr/>
            </a:pPr>
            <a:br>
              <a:rPr lang="en-US" altLang="en-US" dirty="0">
                <a:solidFill>
                  <a:schemeClr val="tx2"/>
                </a:solidFill>
              </a:rPr>
            </a:br>
            <a:r>
              <a:rPr lang="en-US" altLang="en-US" dirty="0">
                <a:solidFill>
                  <a:schemeClr val="tx2"/>
                </a:solidFill>
              </a:rPr>
              <a:t>Family Engagement = Shared Responsibility</a:t>
            </a:r>
          </a:p>
        </p:txBody>
      </p:sp>
      <p:pic>
        <p:nvPicPr>
          <p:cNvPr id="7" name="Content Placeholder 6" descr="A picture containing a heart and rainbow">
            <a:extLst>
              <a:ext uri="{FF2B5EF4-FFF2-40B4-BE49-F238E27FC236}">
                <a16:creationId xmlns:a16="http://schemas.microsoft.com/office/drawing/2014/main" id="{AF5CFB22-A00A-481F-B36E-EC724409F39E}"/>
              </a:ext>
            </a:extLst>
          </p:cNvPr>
          <p:cNvPicPr>
            <a:picLocks noGrp="1" noChangeAspect="1"/>
          </p:cNvPicPr>
          <p:nvPr>
            <p:ph sz="half" idx="2"/>
          </p:nvPr>
        </p:nvPicPr>
        <p:blipFill>
          <a:blip r:embed="rId3"/>
          <a:stretch>
            <a:fillRect/>
          </a:stretch>
        </p:blipFill>
        <p:spPr>
          <a:xfrm>
            <a:off x="5105400" y="3429000"/>
            <a:ext cx="3470275" cy="2843485"/>
          </a:xfrm>
        </p:spPr>
      </p:pic>
      <p:sp>
        <p:nvSpPr>
          <p:cNvPr id="119811" name="Slide Number Placeholder 3">
            <a:extLst>
              <a:ext uri="{FF2B5EF4-FFF2-40B4-BE49-F238E27FC236}">
                <a16:creationId xmlns:a16="http://schemas.microsoft.com/office/drawing/2014/main" id="{FFC177E1-0298-44E8-A3AE-ABEBDA218FD5}"/>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A1F0E63D-9920-4E25-8540-835F08E6BE06}" type="slidenum">
              <a:rPr lang="en-US" altLang="en-US" sz="1000" smtClean="0">
                <a:solidFill>
                  <a:srgbClr val="5F5F5F"/>
                </a:solidFill>
              </a:rPr>
              <a:pPr>
                <a:spcBef>
                  <a:spcPct val="0"/>
                </a:spcBef>
                <a:buSzTx/>
                <a:buFontTx/>
                <a:buNone/>
              </a:pPr>
              <a:t>43</a:t>
            </a:fld>
            <a:endParaRPr lang="en-US" altLang="en-US" sz="1000">
              <a:solidFill>
                <a:srgbClr val="5F5F5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7EBD0-A955-4DFB-9E7F-D996D0EB46DC}"/>
              </a:ext>
            </a:extLst>
          </p:cNvPr>
          <p:cNvSpPr>
            <a:spLocks noGrp="1"/>
          </p:cNvSpPr>
          <p:nvPr>
            <p:ph type="title"/>
          </p:nvPr>
        </p:nvSpPr>
        <p:spPr/>
        <p:txBody>
          <a:bodyPr/>
          <a:lstStyle/>
          <a:p>
            <a:r>
              <a:rPr lang="en-US" sz="4000" dirty="0"/>
              <a:t>Deep Thoughts and Reflections for Administrators‒continued</a:t>
            </a:r>
          </a:p>
        </p:txBody>
      </p:sp>
      <p:sp>
        <p:nvSpPr>
          <p:cNvPr id="3" name="Content Placeholder 2">
            <a:extLst>
              <a:ext uri="{FF2B5EF4-FFF2-40B4-BE49-F238E27FC236}">
                <a16:creationId xmlns:a16="http://schemas.microsoft.com/office/drawing/2014/main" id="{9D311AF9-70BA-4903-AAFD-FF7CA65023AA}"/>
              </a:ext>
            </a:extLst>
          </p:cNvPr>
          <p:cNvSpPr>
            <a:spLocks noGrp="1"/>
          </p:cNvSpPr>
          <p:nvPr>
            <p:ph sz="half" idx="1"/>
          </p:nvPr>
        </p:nvSpPr>
        <p:spPr>
          <a:xfrm>
            <a:off x="917028" y="1524000"/>
            <a:ext cx="7785538" cy="4495800"/>
          </a:xfrm>
        </p:spPr>
        <p:txBody>
          <a:bodyPr/>
          <a:lstStyle/>
          <a:p>
            <a:r>
              <a:rPr lang="en-US" dirty="0"/>
              <a:t>How do you train teachers to conduct effective conferences?</a:t>
            </a:r>
          </a:p>
          <a:p>
            <a:r>
              <a:rPr lang="en-US" dirty="0"/>
              <a:t>Does your program provide teaching staff with guidelines and support for conducting successful conferences?</a:t>
            </a:r>
          </a:p>
          <a:p>
            <a:r>
              <a:rPr lang="en-US" dirty="0"/>
              <a:t>Do you provide constructive feedback to your teaching staff regarding the content of the child summary forms?</a:t>
            </a:r>
          </a:p>
          <a:p>
            <a:endParaRPr lang="en-US" dirty="0"/>
          </a:p>
        </p:txBody>
      </p:sp>
      <p:sp>
        <p:nvSpPr>
          <p:cNvPr id="5" name="Slide Number Placeholder 4">
            <a:extLst>
              <a:ext uri="{FF2B5EF4-FFF2-40B4-BE49-F238E27FC236}">
                <a16:creationId xmlns:a16="http://schemas.microsoft.com/office/drawing/2014/main" id="{905F60F5-7976-4C03-88C5-B2BEE92F21B6}"/>
              </a:ext>
            </a:extLst>
          </p:cNvPr>
          <p:cNvSpPr>
            <a:spLocks noGrp="1"/>
          </p:cNvSpPr>
          <p:nvPr>
            <p:ph type="sldNum" sz="quarter" idx="10"/>
          </p:nvPr>
        </p:nvSpPr>
        <p:spPr/>
        <p:txBody>
          <a:bodyPr/>
          <a:lstStyle/>
          <a:p>
            <a:pPr>
              <a:defRPr/>
            </a:pPr>
            <a:fld id="{29CE4C0D-A7D7-450A-8894-29A394C4E13B}" type="slidenum">
              <a:rPr lang="en-US" altLang="en-US" smtClean="0"/>
              <a:pPr>
                <a:defRPr/>
              </a:pPr>
              <a:t>44</a:t>
            </a:fld>
            <a:endParaRPr lang="en-US" altLang="en-US"/>
          </a:p>
        </p:txBody>
      </p:sp>
      <p:pic>
        <p:nvPicPr>
          <p:cNvPr id="6" name="Picture 3" descr="MPj04329880000[1]">
            <a:extLst>
              <a:ext uri="{FF2B5EF4-FFF2-40B4-BE49-F238E27FC236}">
                <a16:creationId xmlns:a16="http://schemas.microsoft.com/office/drawing/2014/main" id="{33D76AA6-FFF5-477E-A5F0-8E8494B41FF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24600" y="4695820"/>
            <a:ext cx="2639931" cy="1977123"/>
          </a:xfrm>
        </p:spPr>
      </p:pic>
    </p:spTree>
    <p:extLst>
      <p:ext uri="{BB962C8B-B14F-4D97-AF65-F5344CB8AC3E}">
        <p14:creationId xmlns:p14="http://schemas.microsoft.com/office/powerpoint/2010/main" val="4288086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950F6E69-77AD-4C92-8730-7D3DF1559199}"/>
              </a:ext>
            </a:extLst>
          </p:cNvPr>
          <p:cNvSpPr>
            <a:spLocks noGrp="1" noChangeArrowheads="1"/>
          </p:cNvSpPr>
          <p:nvPr>
            <p:ph type="title"/>
          </p:nvPr>
        </p:nvSpPr>
        <p:spPr/>
        <p:txBody>
          <a:bodyPr/>
          <a:lstStyle/>
          <a:p>
            <a:r>
              <a:rPr lang="en-US" altLang="en-US" dirty="0"/>
              <a:t>Q and A</a:t>
            </a:r>
          </a:p>
        </p:txBody>
      </p:sp>
      <p:pic>
        <p:nvPicPr>
          <p:cNvPr id="123906" name="Content Placeholder 4">
            <a:extLst>
              <a:ext uri="{FF2B5EF4-FFF2-40B4-BE49-F238E27FC236}">
                <a16:creationId xmlns:a16="http://schemas.microsoft.com/office/drawing/2014/main" id="{5DA529CA-FF3B-47AA-97D7-5B3330DA4726}"/>
              </a:ext>
              <a:ext uri="{C183D7F6-B498-43B3-948B-1728B52AA6E4}">
                <adec:decorative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69" r="-14769"/>
          <a:stretch>
            <a:fillRect/>
          </a:stretch>
        </p:blipFill>
        <p:spPr/>
      </p:pic>
      <p:sp>
        <p:nvSpPr>
          <p:cNvPr id="123907" name="Slide Number Placeholder 3">
            <a:extLst>
              <a:ext uri="{FF2B5EF4-FFF2-40B4-BE49-F238E27FC236}">
                <a16:creationId xmlns:a16="http://schemas.microsoft.com/office/drawing/2014/main" id="{84F3F080-D834-46D8-97E3-3322FC531BC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9CDEF349-DF40-460C-A686-6F17E959F960}" type="slidenum">
              <a:rPr lang="en-US" altLang="en-US" sz="1000" smtClean="0">
                <a:solidFill>
                  <a:srgbClr val="5F5F5F"/>
                </a:solidFill>
              </a:rPr>
              <a:pPr>
                <a:spcBef>
                  <a:spcPct val="0"/>
                </a:spcBef>
                <a:buSzTx/>
                <a:buFontTx/>
                <a:buNone/>
              </a:pPr>
              <a:t>45</a:t>
            </a:fld>
            <a:endParaRPr lang="en-US" altLang="en-US" sz="1000">
              <a:solidFill>
                <a:srgbClr val="5F5F5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descr="young boy painting">
            <a:extLst>
              <a:ext uri="{FF2B5EF4-FFF2-40B4-BE49-F238E27FC236}">
                <a16:creationId xmlns:a16="http://schemas.microsoft.com/office/drawing/2014/main" id="{1F51BFBA-D125-4EBF-872A-165E302C91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968" y="-1"/>
            <a:ext cx="9215968" cy="6904135"/>
          </a:xfrm>
        </p:spPr>
      </p:pic>
      <p:sp>
        <p:nvSpPr>
          <p:cNvPr id="125954" name="Title 1">
            <a:extLst>
              <a:ext uri="{FF2B5EF4-FFF2-40B4-BE49-F238E27FC236}">
                <a16:creationId xmlns:a16="http://schemas.microsoft.com/office/drawing/2014/main" id="{B2EC0681-508A-4FCE-9A05-0A5D1BAF9634}"/>
              </a:ext>
            </a:extLst>
          </p:cNvPr>
          <p:cNvSpPr>
            <a:spLocks noGrp="1" noChangeArrowheads="1"/>
          </p:cNvSpPr>
          <p:nvPr>
            <p:ph type="title"/>
          </p:nvPr>
        </p:nvSpPr>
        <p:spPr>
          <a:xfrm>
            <a:off x="946150" y="0"/>
            <a:ext cx="7785100" cy="1143000"/>
          </a:xfrm>
        </p:spPr>
        <p:txBody>
          <a:bodyPr/>
          <a:lstStyle/>
          <a:p>
            <a:r>
              <a:rPr lang="en-US" altLang="en-US" b="1" dirty="0"/>
              <a:t>Thank You for Participating!</a:t>
            </a:r>
          </a:p>
        </p:txBody>
      </p:sp>
      <p:sp>
        <p:nvSpPr>
          <p:cNvPr id="125956" name="Slide Number Placeholder 5">
            <a:extLst>
              <a:ext uri="{FF2B5EF4-FFF2-40B4-BE49-F238E27FC236}">
                <a16:creationId xmlns:a16="http://schemas.microsoft.com/office/drawing/2014/main" id="{57E765B5-F4B0-4517-AC5A-85BBD880E18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88AD74FE-E959-4821-93E4-9155EBCFF870}" type="slidenum">
              <a:rPr lang="en-US" altLang="en-US" sz="1100" smtClean="0">
                <a:solidFill>
                  <a:srgbClr val="5F5F5F"/>
                </a:solidFill>
              </a:rPr>
              <a:pPr>
                <a:spcBef>
                  <a:spcPct val="0"/>
                </a:spcBef>
                <a:buSzTx/>
                <a:buFontTx/>
                <a:buNone/>
              </a:pPr>
              <a:t>46</a:t>
            </a:fld>
            <a:endParaRPr lang="en-US" altLang="en-US" sz="1100">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A37D6367-C469-4E8E-B7BD-4B3C9FDB2B74}"/>
              </a:ext>
            </a:extLst>
          </p:cNvPr>
          <p:cNvSpPr>
            <a:spLocks noGrp="1" noChangeArrowheads="1"/>
          </p:cNvSpPr>
          <p:nvPr>
            <p:ph type="title"/>
          </p:nvPr>
        </p:nvSpPr>
        <p:spPr>
          <a:xfrm>
            <a:off x="831850" y="327025"/>
            <a:ext cx="7785100" cy="1143000"/>
          </a:xfrm>
        </p:spPr>
        <p:txBody>
          <a:bodyPr/>
          <a:lstStyle/>
          <a:p>
            <a:pPr eaLnBrk="1" hangingPunct="1"/>
            <a:r>
              <a:rPr lang="en-US" altLang="en-US" dirty="0"/>
              <a:t>Becoming Familiar with the Parent Survey</a:t>
            </a:r>
          </a:p>
        </p:txBody>
      </p:sp>
      <p:pic>
        <p:nvPicPr>
          <p:cNvPr id="41988" name="Picture 3" descr="Picture2">
            <a:extLst>
              <a:ext uri="{FF2B5EF4-FFF2-40B4-BE49-F238E27FC236}">
                <a16:creationId xmlns:a16="http://schemas.microsoft.com/office/drawing/2014/main" id="{077F9FE3-84F3-47DB-B1EF-14D8A69990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74962" y="1676400"/>
            <a:ext cx="3698875" cy="4495800"/>
          </a:xfrm>
          <a:ln w="38100" cap="sq">
            <a:solidFill>
              <a:srgbClr val="00B050"/>
            </a:solidFill>
            <a:miter lim="800000"/>
            <a:headEnd/>
            <a:tailEnd/>
          </a:ln>
          <a:effectLst>
            <a:outerShdw blurRad="63500" dist="38100" dir="2700000" algn="tl" rotWithShape="0">
              <a:srgbClr val="000000">
                <a:alpha val="42998"/>
              </a:srgbClr>
            </a:outerShdw>
          </a:effectLst>
        </p:spPr>
      </p:pic>
      <p:sp>
        <p:nvSpPr>
          <p:cNvPr id="41987" name="Slide Number Placeholder 3">
            <a:extLst>
              <a:ext uri="{FF2B5EF4-FFF2-40B4-BE49-F238E27FC236}">
                <a16:creationId xmlns:a16="http://schemas.microsoft.com/office/drawing/2014/main" id="{6A457C84-D7CE-43A7-9A8A-47400B157FF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F8E2D1AD-0AC5-4F6B-AA78-64879C6F778C}" type="slidenum">
              <a:rPr lang="en-US" altLang="en-US" sz="1000" smtClean="0">
                <a:solidFill>
                  <a:srgbClr val="5F5F5F"/>
                </a:solidFill>
              </a:rPr>
              <a:pPr>
                <a:spcBef>
                  <a:spcPct val="0"/>
                </a:spcBef>
                <a:buSzTx/>
                <a:buFontTx/>
                <a:buNone/>
              </a:pPr>
              <a:t>5</a:t>
            </a:fld>
            <a:endParaRPr lang="en-US" altLang="en-US" sz="1000">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a:extLst>
              <a:ext uri="{FF2B5EF4-FFF2-40B4-BE49-F238E27FC236}">
                <a16:creationId xmlns:a16="http://schemas.microsoft.com/office/drawing/2014/main" id="{91CFA7BF-6EF2-4C8D-9E77-7F8636D52B0D}"/>
              </a:ext>
            </a:extLst>
          </p:cNvPr>
          <p:cNvSpPr>
            <a:spLocks noGrp="1" noChangeArrowheads="1"/>
          </p:cNvSpPr>
          <p:nvPr>
            <p:ph type="title"/>
          </p:nvPr>
        </p:nvSpPr>
        <p:spPr/>
        <p:txBody>
          <a:bodyPr/>
          <a:lstStyle/>
          <a:p>
            <a:pPr eaLnBrk="1" hangingPunct="1"/>
            <a:r>
              <a:rPr lang="en-US" altLang="en-US" dirty="0"/>
              <a:t>Becoming Familiar with the Parent Survey</a:t>
            </a:r>
          </a:p>
        </p:txBody>
      </p:sp>
      <p:sp>
        <p:nvSpPr>
          <p:cNvPr id="44035" name="Slide Number Placeholder 3">
            <a:extLst>
              <a:ext uri="{FF2B5EF4-FFF2-40B4-BE49-F238E27FC236}">
                <a16:creationId xmlns:a16="http://schemas.microsoft.com/office/drawing/2014/main" id="{D2A62A05-FDED-45A8-B8AA-8F9FA2C2EC4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30F1C47E-EFEE-4882-9416-EB64369DFAB8}" type="slidenum">
              <a:rPr lang="en-US" altLang="en-US" sz="1000" smtClean="0">
                <a:solidFill>
                  <a:srgbClr val="5F5F5F"/>
                </a:solidFill>
              </a:rPr>
              <a:pPr>
                <a:spcBef>
                  <a:spcPct val="0"/>
                </a:spcBef>
                <a:buSzTx/>
                <a:buFontTx/>
                <a:buNone/>
              </a:pPr>
              <a:t>6</a:t>
            </a:fld>
            <a:endParaRPr lang="en-US" altLang="en-US" sz="1000">
              <a:solidFill>
                <a:srgbClr val="5F5F5F"/>
              </a:solidFill>
            </a:endParaRPr>
          </a:p>
        </p:txBody>
      </p:sp>
      <p:pic>
        <p:nvPicPr>
          <p:cNvPr id="4" name="Content Placeholder 3" descr="taking a look">
            <a:extLst>
              <a:ext uri="{FF2B5EF4-FFF2-40B4-BE49-F238E27FC236}">
                <a16:creationId xmlns:a16="http://schemas.microsoft.com/office/drawing/2014/main" id="{B82B2076-B571-4B46-800A-6C1F80CCEA65}"/>
              </a:ext>
            </a:extLst>
          </p:cNvPr>
          <p:cNvPicPr>
            <a:picLocks noGrp="1" noChangeAspect="1"/>
          </p:cNvPicPr>
          <p:nvPr>
            <p:ph idx="1"/>
          </p:nvPr>
        </p:nvPicPr>
        <p:blipFill>
          <a:blip r:embed="rId3"/>
          <a:stretch>
            <a:fillRect/>
          </a:stretch>
        </p:blipFill>
        <p:spPr>
          <a:xfrm>
            <a:off x="1407902" y="1752600"/>
            <a:ext cx="6328196" cy="3657917"/>
          </a:xfrm>
          <a:ln>
            <a:solidFill>
              <a:srgbClr val="0070C0"/>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8946B27A-3719-47A5-828D-15D9045255BB}"/>
              </a:ext>
            </a:extLst>
          </p:cNvPr>
          <p:cNvSpPr>
            <a:spLocks noGrp="1" noChangeArrowheads="1"/>
          </p:cNvSpPr>
          <p:nvPr>
            <p:ph type="title"/>
          </p:nvPr>
        </p:nvSpPr>
        <p:spPr/>
        <p:txBody>
          <a:bodyPr/>
          <a:lstStyle/>
          <a:p>
            <a:pPr eaLnBrk="1" hangingPunct="1"/>
            <a:r>
              <a:rPr lang="en-US" altLang="en-US" dirty="0"/>
              <a:t>Data from Parent Surveys Is…</a:t>
            </a:r>
          </a:p>
        </p:txBody>
      </p:sp>
      <p:sp>
        <p:nvSpPr>
          <p:cNvPr id="1318916" name="Rectangle 4">
            <a:extLst>
              <a:ext uri="{FF2B5EF4-FFF2-40B4-BE49-F238E27FC236}">
                <a16:creationId xmlns:a16="http://schemas.microsoft.com/office/drawing/2014/main" id="{C2428598-F8AE-46A2-99D5-67B13DCF715C}"/>
              </a:ext>
            </a:extLst>
          </p:cNvPr>
          <p:cNvSpPr>
            <a:spLocks noGrp="1" noChangeArrowheads="1"/>
          </p:cNvSpPr>
          <p:nvPr>
            <p:ph sz="half" idx="1"/>
          </p:nvPr>
        </p:nvSpPr>
        <p:spPr/>
        <p:txBody>
          <a:bodyPr/>
          <a:lstStyle/>
          <a:p>
            <a:pPr eaLnBrk="1" hangingPunct="1">
              <a:spcAft>
                <a:spcPts val="1200"/>
              </a:spcAft>
            </a:pPr>
            <a:r>
              <a:rPr lang="en-US" altLang="en-US" dirty="0"/>
              <a:t>Compiled by contract</a:t>
            </a:r>
          </a:p>
          <a:p>
            <a:pPr eaLnBrk="1" hangingPunct="1">
              <a:spcAft>
                <a:spcPts val="1200"/>
              </a:spcAft>
            </a:pPr>
            <a:r>
              <a:rPr lang="en-US" altLang="en-US" dirty="0"/>
              <a:t>Analyzed to identify key findings</a:t>
            </a:r>
          </a:p>
          <a:p>
            <a:pPr eaLnBrk="1" hangingPunct="1">
              <a:spcAft>
                <a:spcPts val="1200"/>
              </a:spcAft>
            </a:pPr>
            <a:r>
              <a:rPr lang="en-US" altLang="en-US" dirty="0"/>
              <a:t>Used to write the Parent Survey Summary of Findings</a:t>
            </a:r>
          </a:p>
          <a:p>
            <a:pPr eaLnBrk="1" hangingPunct="1">
              <a:lnSpc>
                <a:spcPct val="90000"/>
              </a:lnSpc>
            </a:pPr>
            <a:endParaRPr lang="en-US" altLang="en-US" sz="2800" dirty="0"/>
          </a:p>
          <a:p>
            <a:pPr eaLnBrk="1" hangingPunct="1">
              <a:lnSpc>
                <a:spcPct val="90000"/>
              </a:lnSpc>
            </a:pPr>
            <a:endParaRPr lang="en-US" altLang="en-US" sz="2800" dirty="0"/>
          </a:p>
        </p:txBody>
      </p:sp>
      <p:sp>
        <p:nvSpPr>
          <p:cNvPr id="46083" name="Slide Number Placeholder 3">
            <a:extLst>
              <a:ext uri="{FF2B5EF4-FFF2-40B4-BE49-F238E27FC236}">
                <a16:creationId xmlns:a16="http://schemas.microsoft.com/office/drawing/2014/main" id="{F0E5C248-7B1C-4D51-96A0-57C4A22A0D2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001D8DC0-0CF9-4526-9921-92208CE0DEB4}" type="slidenum">
              <a:rPr lang="en-US" altLang="en-US" sz="1000" smtClean="0">
                <a:solidFill>
                  <a:srgbClr val="5F5F5F"/>
                </a:solidFill>
              </a:rPr>
              <a:pPr>
                <a:spcBef>
                  <a:spcPct val="0"/>
                </a:spcBef>
                <a:buSzTx/>
                <a:buFontTx/>
                <a:buNone/>
              </a:pPr>
              <a:t>7</a:t>
            </a:fld>
            <a:endParaRPr lang="en-US" altLang="en-US" sz="1000">
              <a:solidFill>
                <a:srgbClr val="5F5F5F"/>
              </a:solidFill>
            </a:endParaRPr>
          </a:p>
        </p:txBody>
      </p:sp>
      <p:pic>
        <p:nvPicPr>
          <p:cNvPr id="8" name="Content Placeholder 6" descr="family">
            <a:extLst>
              <a:ext uri="{FF2B5EF4-FFF2-40B4-BE49-F238E27FC236}">
                <a16:creationId xmlns:a16="http://schemas.microsoft.com/office/drawing/2014/main" id="{7B9AEB3C-125B-4855-9F80-6371BD3740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82056" y="2011605"/>
            <a:ext cx="3709338" cy="3520589"/>
          </a:xfrm>
          <a:prstGeom prst="rect">
            <a:avLst/>
          </a:prstGeom>
          <a:noFill/>
          <a:ln w="9525">
            <a:solidFill>
              <a:srgbClr val="000000"/>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8916">
                                            <p:txEl>
                                              <p:pRg st="0" end="0"/>
                                            </p:txEl>
                                          </p:spTgt>
                                        </p:tgtEl>
                                        <p:attrNameLst>
                                          <p:attrName>style.visibility</p:attrName>
                                        </p:attrNameLst>
                                      </p:cBhvr>
                                      <p:to>
                                        <p:strVal val="visible"/>
                                      </p:to>
                                    </p:set>
                                    <p:animEffect transition="in" filter="dissolve">
                                      <p:cBhvr>
                                        <p:cTn id="7" dur="500"/>
                                        <p:tgtEl>
                                          <p:spTgt spid="13189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18916">
                                            <p:txEl>
                                              <p:pRg st="1" end="1"/>
                                            </p:txEl>
                                          </p:spTgt>
                                        </p:tgtEl>
                                        <p:attrNameLst>
                                          <p:attrName>style.visibility</p:attrName>
                                        </p:attrNameLst>
                                      </p:cBhvr>
                                      <p:to>
                                        <p:strVal val="visible"/>
                                      </p:to>
                                    </p:set>
                                    <p:animEffect transition="in" filter="dissolve">
                                      <p:cBhvr>
                                        <p:cTn id="12" dur="500"/>
                                        <p:tgtEl>
                                          <p:spTgt spid="13189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18916">
                                            <p:txEl>
                                              <p:pRg st="2" end="2"/>
                                            </p:txEl>
                                          </p:spTgt>
                                        </p:tgtEl>
                                        <p:attrNameLst>
                                          <p:attrName>style.visibility</p:attrName>
                                        </p:attrNameLst>
                                      </p:cBhvr>
                                      <p:to>
                                        <p:strVal val="visible"/>
                                      </p:to>
                                    </p:set>
                                    <p:animEffect transition="in" filter="dissolve">
                                      <p:cBhvr>
                                        <p:cTn id="17" dur="500"/>
                                        <p:tgtEl>
                                          <p:spTgt spid="13189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9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2">
            <a:extLst>
              <a:ext uri="{FF2B5EF4-FFF2-40B4-BE49-F238E27FC236}">
                <a16:creationId xmlns:a16="http://schemas.microsoft.com/office/drawing/2014/main" id="{A78262E5-D540-4CEA-8682-2DB12EFCB73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B4F5A036-0F96-4514-84C3-E62487646FE8}" type="slidenum">
              <a:rPr lang="en-US" altLang="en-US" sz="1100" smtClean="0">
                <a:solidFill>
                  <a:srgbClr val="5F5F5F"/>
                </a:solidFill>
              </a:rPr>
              <a:pPr>
                <a:spcBef>
                  <a:spcPct val="0"/>
                </a:spcBef>
                <a:buSzTx/>
                <a:buFontTx/>
                <a:buNone/>
              </a:pPr>
              <a:t>8</a:t>
            </a:fld>
            <a:endParaRPr lang="en-US" altLang="en-US" sz="1100">
              <a:solidFill>
                <a:srgbClr val="5F5F5F"/>
              </a:solidFill>
            </a:endParaRPr>
          </a:p>
        </p:txBody>
      </p:sp>
      <p:sp>
        <p:nvSpPr>
          <p:cNvPr id="48131" name="Rectangle 3">
            <a:extLst>
              <a:ext uri="{FF2B5EF4-FFF2-40B4-BE49-F238E27FC236}">
                <a16:creationId xmlns:a16="http://schemas.microsoft.com/office/drawing/2014/main" id="{304002DF-D91B-4D5D-8CFC-9F7D690478C4}"/>
              </a:ext>
            </a:extLst>
          </p:cNvPr>
          <p:cNvSpPr>
            <a:spLocks noGrp="1" noChangeArrowheads="1"/>
          </p:cNvSpPr>
          <p:nvPr>
            <p:ph type="title"/>
          </p:nvPr>
        </p:nvSpPr>
        <p:spPr>
          <a:xfrm>
            <a:off x="762000" y="1295400"/>
            <a:ext cx="7772400" cy="3048000"/>
          </a:xfrm>
        </p:spPr>
        <p:txBody>
          <a:bodyPr/>
          <a:lstStyle/>
          <a:p>
            <a:pPr eaLnBrk="1" hangingPunct="1"/>
            <a:r>
              <a:rPr lang="en-US" altLang="en-US" sz="4000" dirty="0"/>
              <a:t>Find forms on the Desired Results Web site </a:t>
            </a:r>
            <a:r>
              <a:rPr lang="en-US" altLang="en-US" sz="4000" dirty="0">
                <a:hlinkClick r:id="rId3"/>
              </a:rPr>
              <a:t>www.wested.org/desiredresults</a:t>
            </a:r>
            <a:r>
              <a:rPr lang="en-US" altLang="en-US" sz="4000" dirty="0"/>
              <a:t> </a:t>
            </a:r>
            <a:br>
              <a:rPr lang="en-US" altLang="en-US" sz="4000" dirty="0"/>
            </a:br>
            <a:r>
              <a:rPr lang="en-US" altLang="en-US" sz="4000" dirty="0"/>
              <a:t>to assist in compiling data.  </a:t>
            </a:r>
            <a:endParaRPr lang="en-US" altLang="en-US" sz="5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a:extLst>
              <a:ext uri="{FF2B5EF4-FFF2-40B4-BE49-F238E27FC236}">
                <a16:creationId xmlns:a16="http://schemas.microsoft.com/office/drawing/2014/main" id="{6FC96A69-2CED-4443-A03D-0E1719552CA4}"/>
              </a:ext>
            </a:extLst>
          </p:cNvPr>
          <p:cNvSpPr>
            <a:spLocks noGrp="1" noChangeArrowheads="1"/>
          </p:cNvSpPr>
          <p:nvPr>
            <p:ph type="title"/>
          </p:nvPr>
        </p:nvSpPr>
        <p:spPr/>
        <p:txBody>
          <a:bodyPr/>
          <a:lstStyle/>
          <a:p>
            <a:pPr eaLnBrk="1" hangingPunct="1"/>
            <a:r>
              <a:rPr lang="en-US" altLang="en-US" dirty="0"/>
              <a:t>Parent Survey Group Data Summary Excel File</a:t>
            </a:r>
          </a:p>
        </p:txBody>
      </p:sp>
      <p:pic>
        <p:nvPicPr>
          <p:cNvPr id="50178" name="Picture 4" descr="Parent Survey Group Data Summary Excel File">
            <a:extLst>
              <a:ext uri="{FF2B5EF4-FFF2-40B4-BE49-F238E27FC236}">
                <a16:creationId xmlns:a16="http://schemas.microsoft.com/office/drawing/2014/main" id="{D6D74B24-86F1-402A-96BA-C2A04C033F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85950" y="1930400"/>
            <a:ext cx="5676900" cy="3835400"/>
          </a:xfrm>
          <a:ln w="25400">
            <a:solidFill>
              <a:schemeClr val="tx1"/>
            </a:solidFill>
            <a:miter lim="800000"/>
            <a:headEnd/>
            <a:tailEnd/>
          </a:ln>
        </p:spPr>
      </p:pic>
      <p:sp>
        <p:nvSpPr>
          <p:cNvPr id="50179" name="Slide Number Placeholder 3">
            <a:extLst>
              <a:ext uri="{FF2B5EF4-FFF2-40B4-BE49-F238E27FC236}">
                <a16:creationId xmlns:a16="http://schemas.microsoft.com/office/drawing/2014/main" id="{EAE27F0D-C919-4F02-894C-9A89EF3BA60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fld id="{B60EA64C-63F1-42C4-9420-9A07676650D9}" type="slidenum">
              <a:rPr lang="en-US" altLang="en-US" sz="1000" smtClean="0">
                <a:solidFill>
                  <a:srgbClr val="5F5F5F"/>
                </a:solidFill>
              </a:rPr>
              <a:pPr>
                <a:spcBef>
                  <a:spcPct val="0"/>
                </a:spcBef>
                <a:buSzTx/>
                <a:buFontTx/>
                <a:buNone/>
              </a:pPr>
              <a:t>9</a:t>
            </a:fld>
            <a:endParaRPr lang="en-US" altLang="en-US" sz="1000">
              <a:solidFill>
                <a:srgbClr val="5F5F5F"/>
              </a:solidFill>
            </a:endParaRPr>
          </a:p>
        </p:txBody>
      </p:sp>
    </p:spTree>
  </p:cSld>
  <p:clrMapOvr>
    <a:masterClrMapping/>
  </p:clrMapOvr>
</p:sld>
</file>

<file path=ppt/theme/theme1.xml><?xml version="1.0" encoding="utf-8"?>
<a:theme xmlns:a="http://schemas.openxmlformats.org/drawingml/2006/main" name="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4_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4_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HD:Desktop Folder:Francine:Training Development:ppt:trainingfmrc212</Template>
  <TotalTime>26946</TotalTime>
  <Words>4028</Words>
  <Application>Microsoft Office PowerPoint</Application>
  <PresentationFormat>On-screen Show (4:3)</PresentationFormat>
  <Paragraphs>377</Paragraphs>
  <Slides>46</Slides>
  <Notes>46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Arial</vt:lpstr>
      <vt:lpstr>ＭＳ Ｐゴシック</vt:lpstr>
      <vt:lpstr>Times New Roman</vt:lpstr>
      <vt:lpstr>Times</vt:lpstr>
      <vt:lpstr>Calibri</vt:lpstr>
      <vt:lpstr>Wingdings</vt:lpstr>
      <vt:lpstr>Smudge</vt:lpstr>
      <vt:lpstr>4_Smudge</vt:lpstr>
      <vt:lpstr>Session IV: Desired Results Parent Survey</vt:lpstr>
      <vt:lpstr>Watching My Child Grow</vt:lpstr>
      <vt:lpstr>The Desired Results Parent Survey</vt:lpstr>
      <vt:lpstr>Desired Results Parent Survey</vt:lpstr>
      <vt:lpstr>Becoming Familiar with the Parent Survey</vt:lpstr>
      <vt:lpstr>Becoming Familiar with the Parent Survey</vt:lpstr>
      <vt:lpstr>Data from Parent Surveys Is…</vt:lpstr>
      <vt:lpstr>Find forms on the Desired Results Web site www.wested.org/desiredresults  to assist in compiling data.  </vt:lpstr>
      <vt:lpstr>Parent Survey Group Data Summary Excel File</vt:lpstr>
      <vt:lpstr>Parent Survey Group Data Summary Excel File Structure</vt:lpstr>
      <vt:lpstr>Parent Survey Group Data Summary Tally Sheet</vt:lpstr>
      <vt:lpstr>Desired Results Parent Survey Return</vt:lpstr>
      <vt:lpstr>Provide this…and they will return!</vt:lpstr>
      <vt:lpstr>Motivating Parents to Return the Survey</vt:lpstr>
      <vt:lpstr>Completing the Parent Survey Summary of Findings </vt:lpstr>
      <vt:lpstr>Parent Survey Summary of Findings‒Action Steps</vt:lpstr>
      <vt:lpstr>Deep Thoughts and Reflections for Administrators</vt:lpstr>
      <vt:lpstr>Break</vt:lpstr>
      <vt:lpstr>Developing Partnerships  with Families</vt:lpstr>
      <vt:lpstr>Making a Family Tree </vt:lpstr>
      <vt:lpstr>Making a Family Tree‒continued</vt:lpstr>
      <vt:lpstr>Activity: Do You See What I See? </vt:lpstr>
      <vt:lpstr>Do You See What I See?‒2</vt:lpstr>
      <vt:lpstr>Do You See What I See?‒3</vt:lpstr>
      <vt:lpstr>Do You See What I See?‒4</vt:lpstr>
      <vt:lpstr>Expand Your Understanding of Families </vt:lpstr>
      <vt:lpstr>Building Successful Relationships With Families</vt:lpstr>
      <vt:lpstr>Strategies for Building Relationships</vt:lpstr>
      <vt:lpstr>Family Values </vt:lpstr>
      <vt:lpstr>Family Values‒2</vt:lpstr>
      <vt:lpstr>Family Values‒3</vt:lpstr>
      <vt:lpstr>Supporting Teachers to Identify Their Conference Strengths and Fears</vt:lpstr>
      <vt:lpstr>Purpose of the Parent Conference</vt:lpstr>
      <vt:lpstr>Preparing and Steps for a Successful Conference</vt:lpstr>
      <vt:lpstr>Sorting it All Out</vt:lpstr>
      <vt:lpstr>What is Really Being Communicated?</vt:lpstr>
      <vt:lpstr>To Really Listen…</vt:lpstr>
      <vt:lpstr>Mirroring Phrases</vt:lpstr>
      <vt:lpstr>SLANT for Strength</vt:lpstr>
      <vt:lpstr>Communication Troubleshooting</vt:lpstr>
      <vt:lpstr>Guidelines for Good Customer Service</vt:lpstr>
      <vt:lpstr>Guidelines for Good Customer Service‒continued</vt:lpstr>
      <vt:lpstr>Bumper Sticker </vt:lpstr>
      <vt:lpstr>Deep Thoughts and Reflections for Administrators‒continued</vt:lpstr>
      <vt:lpstr>Q and A</vt:lpstr>
      <vt:lpstr>Thank You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Results for Children and Families</dc:title>
  <dc:creator>CIHS</dc:creator>
  <cp:lastModifiedBy>Sarah Therriault</cp:lastModifiedBy>
  <cp:revision>724</cp:revision>
  <cp:lastPrinted>2017-02-28T00:58:16Z</cp:lastPrinted>
  <dcterms:created xsi:type="dcterms:W3CDTF">2010-09-22T20:11:55Z</dcterms:created>
  <dcterms:modified xsi:type="dcterms:W3CDTF">2019-09-12T19:16:58Z</dcterms:modified>
</cp:coreProperties>
</file>