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3"/>
  </p:notesMasterIdLst>
  <p:handoutMasterIdLst>
    <p:handoutMasterId r:id="rId24"/>
  </p:handoutMasterIdLst>
  <p:sldIdLst>
    <p:sldId id="622" r:id="rId2"/>
    <p:sldId id="623" r:id="rId3"/>
    <p:sldId id="624" r:id="rId4"/>
    <p:sldId id="709" r:id="rId5"/>
    <p:sldId id="625" r:id="rId6"/>
    <p:sldId id="702" r:id="rId7"/>
    <p:sldId id="703" r:id="rId8"/>
    <p:sldId id="626" r:id="rId9"/>
    <p:sldId id="710" r:id="rId10"/>
    <p:sldId id="711" r:id="rId11"/>
    <p:sldId id="628" r:id="rId12"/>
    <p:sldId id="629" r:id="rId13"/>
    <p:sldId id="630" r:id="rId14"/>
    <p:sldId id="631" r:id="rId15"/>
    <p:sldId id="632" r:id="rId16"/>
    <p:sldId id="704" r:id="rId17"/>
    <p:sldId id="705" r:id="rId18"/>
    <p:sldId id="706" r:id="rId19"/>
    <p:sldId id="701" r:id="rId20"/>
    <p:sldId id="677" r:id="rId21"/>
    <p:sldId id="683" r:id="rId22"/>
  </p:sldIdLst>
  <p:sldSz cx="9144000" cy="6858000" type="screen4x3"/>
  <p:notesSz cx="7315200" cy="9601200"/>
  <p:defaultTextStyle>
    <a:defPPr>
      <a:defRPr lang="en-US"/>
    </a:defPPr>
    <a:lvl1pPr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82"/>
    <a:srgbClr val="D2E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88" autoAdjust="0"/>
    <p:restoredTop sz="89248" autoAdjust="0"/>
  </p:normalViewPr>
  <p:slideViewPr>
    <p:cSldViewPr>
      <p:cViewPr>
        <p:scale>
          <a:sx n="100" d="100"/>
          <a:sy n="100" d="100"/>
        </p:scale>
        <p:origin x="744" y="208"/>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varScale="1">
      <p:scale>
        <a:sx n="133" d="100"/>
        <a:sy n="133" d="100"/>
      </p:scale>
      <p:origin x="0" y="-1398"/>
    </p:cViewPr>
  </p:sorterViewPr>
  <p:notesViewPr>
    <p:cSldViewPr>
      <p:cViewPr varScale="1">
        <p:scale>
          <a:sx n="92" d="100"/>
          <a:sy n="92" d="100"/>
        </p:scale>
        <p:origin x="4288"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03C2E4F0-8AA0-473F-9137-C0CDD9C9EF8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79" name="Rectangle 3">
            <a:extLst>
              <a:ext uri="{FF2B5EF4-FFF2-40B4-BE49-F238E27FC236}">
                <a16:creationId xmlns:a16="http://schemas.microsoft.com/office/drawing/2014/main" id="{6199098F-C548-4B02-AC58-81DB4818672E}"/>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203780" name="Rectangle 4">
            <a:extLst>
              <a:ext uri="{FF2B5EF4-FFF2-40B4-BE49-F238E27FC236}">
                <a16:creationId xmlns:a16="http://schemas.microsoft.com/office/drawing/2014/main" id="{01843AFD-F1F8-4973-9F02-0DCE71449123}"/>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81" name="Rectangle 5">
            <a:extLst>
              <a:ext uri="{FF2B5EF4-FFF2-40B4-BE49-F238E27FC236}">
                <a16:creationId xmlns:a16="http://schemas.microsoft.com/office/drawing/2014/main" id="{9EA2992C-84F3-47F0-BF6A-57340F9F217C}"/>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charset="0"/>
                <a:ea typeface="ＭＳ Ｐゴシック" charset="-128"/>
              </a:defRPr>
            </a:lvl1pPr>
          </a:lstStyle>
          <a:p>
            <a:pPr>
              <a:defRPr/>
            </a:pPr>
            <a:fld id="{438CB9CD-CCE6-4172-85AF-5CFF754B0B2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D3DF8FC-6C9A-4C7B-86CA-D5E0DB7B37A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1" name="Rectangle 3">
            <a:extLst>
              <a:ext uri="{FF2B5EF4-FFF2-40B4-BE49-F238E27FC236}">
                <a16:creationId xmlns:a16="http://schemas.microsoft.com/office/drawing/2014/main" id="{6D2A9E83-974E-42AB-865A-1604BE08DF0A}"/>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20484" name="Rectangle 4">
            <a:extLst>
              <a:ext uri="{FF2B5EF4-FFF2-40B4-BE49-F238E27FC236}">
                <a16:creationId xmlns:a16="http://schemas.microsoft.com/office/drawing/2014/main" id="{B3FAA69A-62C3-4113-A689-E0D11DFE9FB0}"/>
              </a:ext>
            </a:extLst>
          </p:cNvPr>
          <p:cNvSpPr>
            <a:spLocks noGrp="1" noRot="1" noChangeAspect="1" noChangeArrowheads="1" noTextEdit="1"/>
          </p:cNvSpPr>
          <p:nvPr>
            <p:ph type="sldImg" idx="2"/>
          </p:nvPr>
        </p:nvSpPr>
        <p:spPr bwMode="auto">
          <a:xfrm>
            <a:off x="614363" y="1312863"/>
            <a:ext cx="3424237" cy="256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6DD45500-D113-493E-A050-CF191012C3CB}"/>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a:extLst>
              <a:ext uri="{FF2B5EF4-FFF2-40B4-BE49-F238E27FC236}">
                <a16:creationId xmlns:a16="http://schemas.microsoft.com/office/drawing/2014/main" id="{7CF05B7D-F687-4645-A780-C2B56BEBF5FB}"/>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5" name="Rectangle 7">
            <a:extLst>
              <a:ext uri="{FF2B5EF4-FFF2-40B4-BE49-F238E27FC236}">
                <a16:creationId xmlns:a16="http://schemas.microsoft.com/office/drawing/2014/main" id="{F0B783B6-7F85-4574-B83C-6FF3DBDEE1BE}"/>
              </a:ext>
            </a:extLst>
          </p:cNvPr>
          <p:cNvSpPr>
            <a:spLocks noGrp="1" noChangeArrowheads="1"/>
          </p:cNvSpPr>
          <p:nvPr>
            <p:ph type="sldNum" sz="quarter" idx="5"/>
          </p:nvPr>
        </p:nvSpPr>
        <p:spPr bwMode="auto">
          <a:xfrm>
            <a:off x="1066800" y="720725"/>
            <a:ext cx="1439863"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charset="0"/>
                <a:ea typeface="ＭＳ Ｐゴシック" charset="-128"/>
              </a:defRPr>
            </a:lvl1pPr>
          </a:lstStyle>
          <a:p>
            <a:pPr>
              <a:defRPr/>
            </a:pPr>
            <a:fld id="{99C1A8EB-E092-4C04-B752-9CC80B5D831E}" type="slidenum">
              <a:rPr lang="en-US" altLang="en-US"/>
              <a:pPr>
                <a:defRPr/>
              </a:pPr>
              <a:t>‹#›</a:t>
            </a:fld>
            <a:endParaRPr lang="en-US" altLang="en-US"/>
          </a:p>
        </p:txBody>
      </p:sp>
      <p:sp>
        <p:nvSpPr>
          <p:cNvPr id="20488" name="TextBox 1">
            <a:extLst>
              <a:ext uri="{FF2B5EF4-FFF2-40B4-BE49-F238E27FC236}">
                <a16:creationId xmlns:a16="http://schemas.microsoft.com/office/drawing/2014/main" id="{B478CF5C-0B74-4673-9E38-DCA265324EAE}"/>
              </a:ext>
            </a:extLst>
          </p:cNvPr>
          <p:cNvSpPr txBox="1">
            <a:spLocks noChangeArrowheads="1"/>
          </p:cNvSpPr>
          <p:nvPr/>
        </p:nvSpPr>
        <p:spPr bwMode="auto">
          <a:xfrm>
            <a:off x="381000" y="687388"/>
            <a:ext cx="297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charset="0"/>
                <a:ea typeface="ＭＳ Ｐゴシック" charset="-128"/>
              </a:defRPr>
            </a:lvl1pPr>
            <a:lvl2pPr marL="742950" indent="-285750">
              <a:defRPr sz="8000">
                <a:solidFill>
                  <a:schemeClr val="tx1"/>
                </a:solidFill>
                <a:latin typeface="Arial" charset="0"/>
                <a:ea typeface="ＭＳ Ｐゴシック" charset="-128"/>
              </a:defRPr>
            </a:lvl2pPr>
            <a:lvl3pPr marL="1143000" indent="-228600">
              <a:defRPr sz="8000">
                <a:solidFill>
                  <a:schemeClr val="tx1"/>
                </a:solidFill>
                <a:latin typeface="Arial" charset="0"/>
                <a:ea typeface="ＭＳ Ｐゴシック" charset="-128"/>
              </a:defRPr>
            </a:lvl3pPr>
            <a:lvl4pPr marL="1600200" indent="-228600">
              <a:defRPr sz="8000">
                <a:solidFill>
                  <a:schemeClr val="tx1"/>
                </a:solidFill>
                <a:latin typeface="Arial" charset="0"/>
                <a:ea typeface="ＭＳ Ｐゴシック" charset="-128"/>
              </a:defRPr>
            </a:lvl4pPr>
            <a:lvl5pPr marL="2057400" indent="-22860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a:defRPr/>
            </a:pPr>
            <a:r>
              <a:rPr lang="en-US" altLang="x-none" sz="1400"/>
              <a:t>Desired Results Training</a:t>
            </a:r>
          </a:p>
          <a:p>
            <a:pPr algn="ctr">
              <a:defRPr/>
            </a:pPr>
            <a:r>
              <a:rPr lang="en-US" altLang="x-none" sz="1400"/>
              <a:t>Slide </a:t>
            </a:r>
          </a:p>
        </p:txBody>
      </p:sp>
      <p:sp>
        <p:nvSpPr>
          <p:cNvPr id="20489" name="TextBox 2">
            <a:extLst>
              <a:ext uri="{FF2B5EF4-FFF2-40B4-BE49-F238E27FC236}">
                <a16:creationId xmlns:a16="http://schemas.microsoft.com/office/drawing/2014/main" id="{C8F014C1-8751-4872-9FC0-7DAFDC698E39}"/>
              </a:ext>
            </a:extLst>
          </p:cNvPr>
          <p:cNvSpPr txBox="1">
            <a:spLocks noChangeArrowheads="1"/>
          </p:cNvSpPr>
          <p:nvPr/>
        </p:nvSpPr>
        <p:spPr bwMode="auto">
          <a:xfrm>
            <a:off x="4144963" y="687388"/>
            <a:ext cx="27130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charset="0"/>
                <a:ea typeface="ＭＳ Ｐゴシック" charset="-128"/>
              </a:defRPr>
            </a:lvl1pPr>
            <a:lvl2pPr marL="742950" indent="-285750">
              <a:defRPr sz="8000">
                <a:solidFill>
                  <a:schemeClr val="tx1"/>
                </a:solidFill>
                <a:latin typeface="Arial" charset="0"/>
                <a:ea typeface="ＭＳ Ｐゴシック" charset="-128"/>
              </a:defRPr>
            </a:lvl2pPr>
            <a:lvl3pPr marL="1143000" indent="-228600">
              <a:defRPr sz="8000">
                <a:solidFill>
                  <a:schemeClr val="tx1"/>
                </a:solidFill>
                <a:latin typeface="Arial" charset="0"/>
                <a:ea typeface="ＭＳ Ｐゴシック" charset="-128"/>
              </a:defRPr>
            </a:lvl3pPr>
            <a:lvl4pPr marL="1600200" indent="-228600">
              <a:defRPr sz="8000">
                <a:solidFill>
                  <a:schemeClr val="tx1"/>
                </a:solidFill>
                <a:latin typeface="Arial" charset="0"/>
                <a:ea typeface="ＭＳ Ｐゴシック" charset="-128"/>
              </a:defRPr>
            </a:lvl4pPr>
            <a:lvl5pPr marL="2057400" indent="-22860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a:defRPr/>
            </a:pPr>
            <a:r>
              <a:rPr lang="en-US" altLang="x-none" sz="1400"/>
              <a:t>ERS </a:t>
            </a:r>
          </a:p>
          <a:p>
            <a:pPr algn="ctr">
              <a:defRPr/>
            </a:pPr>
            <a:r>
              <a:rPr lang="en-US" altLang="x-none" sz="1400"/>
              <a:t>Handout</a:t>
            </a:r>
          </a:p>
        </p:txBody>
      </p:sp>
      <p:sp>
        <p:nvSpPr>
          <p:cNvPr id="20490" name="TextBox 3">
            <a:extLst>
              <a:ext uri="{FF2B5EF4-FFF2-40B4-BE49-F238E27FC236}">
                <a16:creationId xmlns:a16="http://schemas.microsoft.com/office/drawing/2014/main" id="{32769FB4-E2D8-48A9-BDB5-00B50932DA63}"/>
              </a:ext>
            </a:extLst>
          </p:cNvPr>
          <p:cNvSpPr txBox="1">
            <a:spLocks noChangeArrowheads="1"/>
          </p:cNvSpPr>
          <p:nvPr/>
        </p:nvSpPr>
        <p:spPr bwMode="auto">
          <a:xfrm>
            <a:off x="974725" y="4191000"/>
            <a:ext cx="306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charset="0"/>
                <a:ea typeface="ＭＳ Ｐゴシック" charset="-128"/>
              </a:defRPr>
            </a:lvl1pPr>
            <a:lvl2pPr marL="742950" indent="-285750">
              <a:defRPr sz="8000">
                <a:solidFill>
                  <a:schemeClr val="tx1"/>
                </a:solidFill>
                <a:latin typeface="Arial" charset="0"/>
                <a:ea typeface="ＭＳ Ｐゴシック" charset="-128"/>
              </a:defRPr>
            </a:lvl2pPr>
            <a:lvl3pPr marL="1143000" indent="-228600">
              <a:defRPr sz="8000">
                <a:solidFill>
                  <a:schemeClr val="tx1"/>
                </a:solidFill>
                <a:latin typeface="Arial" charset="0"/>
                <a:ea typeface="ＭＳ Ｐゴシック" charset="-128"/>
              </a:defRPr>
            </a:lvl3pPr>
            <a:lvl4pPr marL="1600200" indent="-228600">
              <a:defRPr sz="8000">
                <a:solidFill>
                  <a:schemeClr val="tx1"/>
                </a:solidFill>
                <a:latin typeface="Arial" charset="0"/>
                <a:ea typeface="ＭＳ Ｐゴシック" charset="-128"/>
              </a:defRPr>
            </a:lvl4pPr>
            <a:lvl5pPr marL="2057400" indent="-22860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defRPr/>
            </a:pPr>
            <a:r>
              <a:rPr lang="en-US" altLang="x-none" sz="1400"/>
              <a:t>PRESENTER NOTES:</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07" charset="-128"/>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8.emf"/></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EB6DDC68-125A-49C8-861B-702F391F4AFC}"/>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23554" name="Rectangle 3">
            <a:extLst>
              <a:ext uri="{FF2B5EF4-FFF2-40B4-BE49-F238E27FC236}">
                <a16:creationId xmlns:a16="http://schemas.microsoft.com/office/drawing/2014/main" id="{EE321F81-0651-4D97-9890-DFEE71CF5FB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ea typeface="ＭＳ Ｐゴシック" panose="020B0600070205080204" pitchFamily="34" charset="-128"/>
              </a:rPr>
              <a:t>In this part of the training, participants will receive an introduction to the Environment Rating Scales to measure program quality in classrooms, child care home, and centers. </a:t>
            </a:r>
          </a:p>
          <a:p>
            <a:pPr eaLnBrk="1" hangingPunct="1"/>
            <a:r>
              <a:rPr lang="en-US" altLang="en-US" sz="1600" dirty="0">
                <a:ea typeface="ＭＳ Ｐゴシック" panose="020B0600070205080204" pitchFamily="34" charset="-128"/>
              </a:rPr>
              <a:t>The four environment rating scales are: </a:t>
            </a:r>
          </a:p>
          <a:p>
            <a:pPr marL="0" lvl="0" indent="-285750" eaLnBrk="1" hangingPunct="1">
              <a:buFont typeface="Arial" panose="020B0604020202020204" pitchFamily="34" charset="0"/>
              <a:buChar char="•"/>
            </a:pPr>
            <a:r>
              <a:rPr lang="en-US" altLang="en-US" sz="1600" dirty="0">
                <a:latin typeface="Arial" panose="020B0604020202020204" pitchFamily="34" charset="0"/>
                <a:ea typeface="ＭＳ Ｐゴシック" panose="020B0600070205080204" pitchFamily="34" charset="-128"/>
                <a:cs typeface="ＭＳ Ｐゴシック" panose="020B0600070205080204" pitchFamily="34" charset="-128"/>
              </a:rPr>
              <a:t>Infant/Toddler (ITERS-R)</a:t>
            </a:r>
          </a:p>
          <a:p>
            <a:pPr marL="0" lvl="0" indent="-285750" eaLnBrk="1" hangingPunct="1">
              <a:buFont typeface="Arial" panose="020B0604020202020204" pitchFamily="34" charset="0"/>
              <a:buChar char="•"/>
            </a:pPr>
            <a:r>
              <a:rPr lang="en-US" altLang="en-US" sz="1600" dirty="0">
                <a:latin typeface="Arial" panose="020B0604020202020204" pitchFamily="34" charset="0"/>
                <a:ea typeface="ＭＳ Ｐゴシック" panose="020B0600070205080204" pitchFamily="34" charset="-128"/>
                <a:cs typeface="ＭＳ Ｐゴシック" panose="020B0600070205080204" pitchFamily="34" charset="-128"/>
              </a:rPr>
              <a:t>Early Childhood (ECERS-R)</a:t>
            </a:r>
          </a:p>
          <a:p>
            <a:pPr marL="0" lvl="0" indent="-285750" eaLnBrk="1" hangingPunct="1">
              <a:buFont typeface="Arial" panose="020B0604020202020204" pitchFamily="34" charset="0"/>
              <a:buChar char="•"/>
            </a:pPr>
            <a:r>
              <a:rPr lang="en-US" altLang="en-US" sz="1600" dirty="0">
                <a:latin typeface="Arial" panose="020B0604020202020204" pitchFamily="34" charset="0"/>
                <a:ea typeface="ＭＳ Ｐゴシック" panose="020B0600070205080204" pitchFamily="34" charset="-128"/>
                <a:cs typeface="ＭＳ Ｐゴシック" panose="020B0600070205080204" pitchFamily="34" charset="-128"/>
              </a:rPr>
              <a:t>School-Age Care (SACERS)</a:t>
            </a:r>
          </a:p>
          <a:p>
            <a:pPr marL="0" lvl="0" indent="-285750" eaLnBrk="1" hangingPunct="1">
              <a:buFont typeface="Arial" panose="020B0604020202020204" pitchFamily="34" charset="0"/>
              <a:buChar char="•"/>
            </a:pPr>
            <a:r>
              <a:rPr lang="en-US" altLang="en-US" sz="1600" dirty="0">
                <a:latin typeface="Arial" panose="020B0604020202020204" pitchFamily="34" charset="0"/>
                <a:ea typeface="ＭＳ Ｐゴシック" panose="020B0600070205080204" pitchFamily="34" charset="-128"/>
                <a:cs typeface="ＭＳ Ｐゴシック" panose="020B0600070205080204" pitchFamily="34" charset="-128"/>
              </a:rPr>
              <a:t>Family Child Care (FCCERS)</a:t>
            </a:r>
          </a:p>
        </p:txBody>
      </p:sp>
      <p:sp>
        <p:nvSpPr>
          <p:cNvPr id="23555" name="Slide Number Placeholder 1">
            <a:extLst>
              <a:ext uri="{FF2B5EF4-FFF2-40B4-BE49-F238E27FC236}">
                <a16:creationId xmlns:a16="http://schemas.microsoft.com/office/drawing/2014/main" id="{BEDDF68A-04B6-4FA3-806F-4AC9DB90B8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4C00CD5B-18B1-4167-B039-E82D74321B5E}" type="slidenum">
              <a:rPr lang="en-US" altLang="en-US" sz="1300" smtClean="0">
                <a:latin typeface="Times" panose="02020603050405020304" pitchFamily="18" charset="0"/>
              </a:rPr>
              <a:pPr>
                <a:spcBef>
                  <a:spcPct val="0"/>
                </a:spcBef>
              </a:pPr>
              <a:t>1</a:t>
            </a:fld>
            <a:endParaRPr lang="en-US" altLang="en-US" sz="130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EC7CBD4-5D68-44A6-93CC-15B96EBD0EA4}"/>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47106" name="Rectangle 3">
            <a:extLst>
              <a:ext uri="{FF2B5EF4-FFF2-40B4-BE49-F238E27FC236}">
                <a16:creationId xmlns:a16="http://schemas.microsoft.com/office/drawing/2014/main" id="{D11F46F8-628D-4FCA-8CFC-F7A71DC25B5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After teachers and administrators finish administering the ECERS, they plot the scores on this simple graph. This visual graph helps programs see which items and subscales fall below a score of </a:t>
            </a:r>
            <a:r>
              <a:rPr lang="en-US" altLang="ja-JP" sz="1600" dirty="0">
                <a:ea typeface="ＭＳ Ｐゴシック" panose="020B0600070205080204" pitchFamily="34" charset="-128"/>
              </a:rPr>
              <a:t>“5.”</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Any item score below a </a:t>
            </a:r>
            <a:r>
              <a:rPr lang="en-US" altLang="ja-JP" sz="1600" dirty="0">
                <a:ea typeface="ＭＳ Ｐゴシック" panose="020B0600070205080204" pitchFamily="34" charset="-128"/>
              </a:rPr>
              <a:t>“5” in classrooms requires identification and action steps on the classroom ERS Summary of Findings. </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Agency ERS Summary of Findings will identify sub-scale score averages (for all classrooms/FCC homes) below a </a:t>
            </a:r>
            <a:r>
              <a:rPr lang="en-US" altLang="ja-JP" sz="1600" dirty="0">
                <a:ea typeface="ＭＳ Ｐゴシック" panose="020B0600070205080204" pitchFamily="34" charset="-128"/>
              </a:rPr>
              <a:t>“5” in the contract summary. </a:t>
            </a:r>
          </a:p>
          <a:p>
            <a:pPr eaLnBrk="1" hangingPunct="1">
              <a:defRPr/>
            </a:pPr>
            <a:endParaRPr lang="en-US" altLang="en-US" sz="1600" dirty="0">
              <a:ea typeface="ＭＳ Ｐゴシック" panose="020B0600070205080204" pitchFamily="34" charset="-128"/>
            </a:endParaRPr>
          </a:p>
          <a:p>
            <a:pPr eaLnBrk="1" hangingPunct="1">
              <a:defRPr/>
            </a:pPr>
            <a:r>
              <a:rPr lang="en-US" altLang="en-US" sz="1600" dirty="0">
                <a:ea typeface="ＭＳ Ｐゴシック" panose="020B0600070205080204" pitchFamily="34" charset="-128"/>
              </a:rPr>
              <a:t>Trainer note: Ask participants to compute the average score for subscale II personal care routines. (Add the scores for each item and divide the sum by the number of items to compute the average subscale score.) </a:t>
            </a:r>
          </a:p>
        </p:txBody>
      </p:sp>
      <p:sp>
        <p:nvSpPr>
          <p:cNvPr id="39939" name="Slide Number Placeholder 1">
            <a:extLst>
              <a:ext uri="{FF2B5EF4-FFF2-40B4-BE49-F238E27FC236}">
                <a16:creationId xmlns:a16="http://schemas.microsoft.com/office/drawing/2014/main" id="{CD23A310-F0AC-479C-84B0-8FE644BD40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A1497C00-D6B5-414F-8F6A-FA84211F8C1C}" type="slidenum">
              <a:rPr lang="en-US" altLang="en-US" sz="1300" smtClean="0">
                <a:latin typeface="Times" panose="02020603050405020304" pitchFamily="18" charset="0"/>
              </a:rPr>
              <a:pPr>
                <a:spcBef>
                  <a:spcPct val="0"/>
                </a:spcBef>
              </a:pPr>
              <a:t>12</a:t>
            </a:fld>
            <a:endParaRPr lang="en-US" altLang="en-US" sz="1300">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7430202C-7D59-4BAF-80C0-7A7B32289C68}"/>
              </a:ext>
            </a:extLst>
          </p:cNvPr>
          <p:cNvSpPr>
            <a:spLocks noGrp="1" noRot="1" noChangeAspect="1" noChangeArrowheads="1" noTextEdit="1"/>
          </p:cNvSpPr>
          <p:nvPr>
            <p:ph type="sldImg"/>
          </p:nvPr>
        </p:nvSpPr>
        <p:spPr>
          <a:xfrm>
            <a:off x="420688" y="1200150"/>
            <a:ext cx="3328987" cy="2495550"/>
          </a:xfrm>
          <a:solidFill>
            <a:srgbClr val="FFFFFF"/>
          </a:solidFill>
          <a:ln/>
        </p:spPr>
      </p:sp>
      <p:sp>
        <p:nvSpPr>
          <p:cNvPr id="41986" name="Rectangle 3">
            <a:extLst>
              <a:ext uri="{FF2B5EF4-FFF2-40B4-BE49-F238E27FC236}">
                <a16:creationId xmlns:a16="http://schemas.microsoft.com/office/drawing/2014/main" id="{71A1F9CE-DA17-4734-BE4E-318DB5C70D84}"/>
              </a:ext>
            </a:extLst>
          </p:cNvPr>
          <p:cNvSpPr>
            <a:spLocks noGrp="1" noChangeArrowheads="1"/>
          </p:cNvSpPr>
          <p:nvPr>
            <p:ph type="body" idx="1"/>
          </p:nvPr>
        </p:nvSpPr>
        <p:spPr>
          <a:xfrm>
            <a:off x="1066800" y="4495800"/>
            <a:ext cx="5365750" cy="43195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ea typeface="ＭＳ Ｐゴシック" panose="020B0600070205080204" pitchFamily="34" charset="-128"/>
              </a:rPr>
              <a:t>Activity: ERS Summary of Findings</a:t>
            </a:r>
          </a:p>
          <a:p>
            <a:pPr eaLnBrk="1" hangingPunct="1"/>
            <a:r>
              <a:rPr lang="en-US" altLang="en-US" sz="1600">
                <a:ea typeface="ＭＳ Ｐゴシック" panose="020B0600070205080204" pitchFamily="34" charset="-128"/>
              </a:rPr>
              <a:t>Make sure activities are at the classroom level.</a:t>
            </a:r>
          </a:p>
        </p:txBody>
      </p:sp>
      <p:sp>
        <p:nvSpPr>
          <p:cNvPr id="41987" name="Slide Number Placeholder 1">
            <a:extLst>
              <a:ext uri="{FF2B5EF4-FFF2-40B4-BE49-F238E27FC236}">
                <a16:creationId xmlns:a16="http://schemas.microsoft.com/office/drawing/2014/main" id="{05B5076C-1287-419C-8EB8-0133C19D43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0F2B8C9A-BCAA-4AD8-9E24-497F5F821F3F}" type="slidenum">
              <a:rPr lang="en-US" altLang="en-US" sz="1300" smtClean="0">
                <a:latin typeface="Times" panose="02020603050405020304" pitchFamily="18" charset="0"/>
              </a:rPr>
              <a:pPr>
                <a:spcBef>
                  <a:spcPct val="0"/>
                </a:spcBef>
              </a:pPr>
              <a:t>13</a:t>
            </a:fld>
            <a:endParaRPr lang="en-US" altLang="en-US" sz="1300">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0D6264C-BA43-47BD-BD70-A74B8A64CA5A}"/>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44034" name="Rectangle 3">
            <a:extLst>
              <a:ext uri="{FF2B5EF4-FFF2-40B4-BE49-F238E27FC236}">
                <a16:creationId xmlns:a16="http://schemas.microsoft.com/office/drawing/2014/main" id="{4208A84F-7173-4C40-BA08-B53A8C9E74E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ea typeface="ＭＳ Ｐゴシック" panose="020B0600070205080204" pitchFamily="34" charset="-128"/>
              </a:rPr>
              <a:t>Trainer note: Call for the group</a:t>
            </a:r>
            <a:r>
              <a:rPr lang="en-US" altLang="ja-JP" sz="1600" dirty="0">
                <a:ea typeface="ＭＳ Ｐゴシック" panose="020B0600070205080204" pitchFamily="34" charset="-128"/>
              </a:rPr>
              <a:t>’s attention and ask volunteers to share key findings and action steps. </a:t>
            </a:r>
          </a:p>
          <a:p>
            <a:pPr eaLnBrk="1" hangingPunct="1"/>
            <a:endParaRPr lang="en-US" altLang="en-US" sz="1600" dirty="0">
              <a:ea typeface="ＭＳ Ｐゴシック" panose="020B0600070205080204" pitchFamily="34" charset="-128"/>
            </a:endParaRPr>
          </a:p>
          <a:p>
            <a:pPr eaLnBrk="1" hangingPunct="1"/>
            <a:r>
              <a:rPr lang="en-US" altLang="en-US" sz="1600" dirty="0">
                <a:ea typeface="ＭＳ Ｐゴシック" panose="020B0600070205080204" pitchFamily="34" charset="-128"/>
              </a:rPr>
              <a:t>Each classroom will list items with a score below </a:t>
            </a:r>
            <a:r>
              <a:rPr lang="en-US" altLang="ja-JP" sz="1600" dirty="0">
                <a:ea typeface="ＭＳ Ｐゴシック" panose="020B0600070205080204" pitchFamily="34" charset="-128"/>
              </a:rPr>
              <a:t>“5.” Agencies will list sub-scale averages (for all classrooms) with a score below “5.”</a:t>
            </a:r>
            <a:endParaRPr lang="en-US" altLang="en-US" dirty="0">
              <a:latin typeface="Times New Roman" panose="02020603050405020304" pitchFamily="18" charset="0"/>
              <a:ea typeface="ＭＳ Ｐゴシック" panose="020B0600070205080204" pitchFamily="34" charset="-128"/>
            </a:endParaRPr>
          </a:p>
        </p:txBody>
      </p:sp>
      <p:sp>
        <p:nvSpPr>
          <p:cNvPr id="44035" name="Slide Number Placeholder 1">
            <a:extLst>
              <a:ext uri="{FF2B5EF4-FFF2-40B4-BE49-F238E27FC236}">
                <a16:creationId xmlns:a16="http://schemas.microsoft.com/office/drawing/2014/main" id="{CC3FA490-9960-41C1-AEBD-1F70360A69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433CE1F-38F0-4947-A629-0F7E34BA0A06}" type="slidenum">
              <a:rPr lang="en-US" altLang="en-US" sz="1300" smtClean="0">
                <a:latin typeface="Times" panose="02020603050405020304" pitchFamily="18" charset="0"/>
              </a:rPr>
              <a:pPr>
                <a:spcBef>
                  <a:spcPct val="0"/>
                </a:spcBef>
              </a:pPr>
              <a:t>14</a:t>
            </a:fld>
            <a:endParaRPr lang="en-US" altLang="en-US" sz="1300">
              <a:latin typeface="Times" panose="02020603050405020304" pitchFamily="18" charset="0"/>
            </a:endParaRPr>
          </a:p>
        </p:txBody>
      </p:sp>
      <p:pic>
        <p:nvPicPr>
          <p:cNvPr id="44036" name="Picture 3">
            <a:extLst>
              <a:ext uri="{FF2B5EF4-FFF2-40B4-BE49-F238E27FC236}">
                <a16:creationId xmlns:a16="http://schemas.microsoft.com/office/drawing/2014/main" id="{5C291764-3F4B-44BA-9F71-283D4ADEE3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2130425" cy="1652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a:extLst>
              <a:ext uri="{FF2B5EF4-FFF2-40B4-BE49-F238E27FC236}">
                <a16:creationId xmlns:a16="http://schemas.microsoft.com/office/drawing/2014/main" id="{8476E6A9-1A62-4BD8-80F6-372363AA42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038" y="6324600"/>
            <a:ext cx="1703387" cy="226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801D8B15-6B96-4D7D-82A0-BA5595D45F9B}"/>
              </a:ext>
            </a:extLst>
          </p:cNvPr>
          <p:cNvSpPr>
            <a:spLocks noGrp="1" noRot="1" noChangeAspect="1" noChangeArrowheads="1" noTextEdit="1"/>
          </p:cNvSpPr>
          <p:nvPr>
            <p:ph type="sldImg"/>
          </p:nvPr>
        </p:nvSpPr>
        <p:spPr>
          <a:xfrm>
            <a:off x="381000" y="1230313"/>
            <a:ext cx="3424238" cy="2568575"/>
          </a:xfrm>
          <a:solidFill>
            <a:srgbClr val="FFFFFF"/>
          </a:solidFill>
          <a:ln/>
        </p:spPr>
      </p:sp>
      <p:sp>
        <p:nvSpPr>
          <p:cNvPr id="53250" name="Rectangle 3">
            <a:extLst>
              <a:ext uri="{FF2B5EF4-FFF2-40B4-BE49-F238E27FC236}">
                <a16:creationId xmlns:a16="http://schemas.microsoft.com/office/drawing/2014/main" id="{75D177B2-EE5F-4759-8610-EFF73B2B494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600" dirty="0">
                <a:ea typeface="ＭＳ Ｐゴシック" panose="020B0600070205080204" pitchFamily="34" charset="-128"/>
              </a:rPr>
              <a:t>Trainer note: Click to display the steps in completing the ERS process. </a:t>
            </a:r>
          </a:p>
          <a:p>
            <a:pPr eaLnBrk="1" hangingPunct="1">
              <a:defRPr/>
            </a:pPr>
            <a:r>
              <a:rPr lang="en-US" altLang="en-US" sz="1600" dirty="0">
                <a:ea typeface="ＭＳ Ｐゴシック" panose="020B0600070205080204" pitchFamily="34" charset="-128"/>
              </a:rPr>
              <a:t>Emphasize: </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Agencies need to compile the classroom profiles data into one document and find the subscale average.</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They then need to address all subscale averages that fall below a </a:t>
            </a:r>
            <a:r>
              <a:rPr lang="en-US" altLang="ja-JP" sz="1600" dirty="0">
                <a:ea typeface="ＭＳ Ｐゴシック" panose="020B0600070205080204" pitchFamily="34" charset="-128"/>
              </a:rPr>
              <a:t>“5.” </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One comprehensive ERS Summary of Findings per contract goes to CDE with the agency</a:t>
            </a:r>
            <a:r>
              <a:rPr lang="en-US" altLang="ja-JP" sz="1600" dirty="0">
                <a:ea typeface="ＭＳ Ｐゴシック" panose="020B0600070205080204" pitchFamily="34" charset="-128"/>
              </a:rPr>
              <a:t>’s annual report. </a:t>
            </a:r>
            <a:endParaRPr lang="en-US" altLang="en-US" sz="1600" dirty="0">
              <a:ea typeface="ＭＳ Ｐゴシック" panose="020B0600070205080204" pitchFamily="34" charset="-128"/>
            </a:endParaRPr>
          </a:p>
        </p:txBody>
      </p:sp>
      <p:sp>
        <p:nvSpPr>
          <p:cNvPr id="46083" name="Slide Number Placeholder 1">
            <a:extLst>
              <a:ext uri="{FF2B5EF4-FFF2-40B4-BE49-F238E27FC236}">
                <a16:creationId xmlns:a16="http://schemas.microsoft.com/office/drawing/2014/main" id="{265C8297-AA72-4D36-85A5-B0B578B17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10B61475-7759-4918-A7A4-20110F662234}" type="slidenum">
              <a:rPr lang="en-US" altLang="en-US" sz="1300" smtClean="0">
                <a:latin typeface="Times" panose="02020603050405020304" pitchFamily="18" charset="0"/>
              </a:rPr>
              <a:pPr>
                <a:spcBef>
                  <a:spcPct val="0"/>
                </a:spcBef>
              </a:pPr>
              <a:t>15</a:t>
            </a:fld>
            <a:endParaRPr lang="en-US" altLang="en-US" sz="1300">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28C71827-05DD-493F-8122-4C1EFB8F899F}"/>
              </a:ext>
            </a:extLst>
          </p:cNvPr>
          <p:cNvSpPr>
            <a:spLocks noGrp="1" noRot="1" noChangeAspect="1" noChangeArrowheads="1" noTextEdit="1"/>
          </p:cNvSpPr>
          <p:nvPr>
            <p:ph type="sldImg"/>
          </p:nvPr>
        </p:nvSpPr>
        <p:spPr>
          <a:xfrm>
            <a:off x="533400" y="1295400"/>
            <a:ext cx="3328988" cy="2495550"/>
          </a:xfrm>
          <a:solidFill>
            <a:srgbClr val="FFFFFF"/>
          </a:solidFill>
          <a:ln/>
        </p:spPr>
      </p:sp>
      <p:sp>
        <p:nvSpPr>
          <p:cNvPr id="48130" name="Rectangle 3">
            <a:extLst>
              <a:ext uri="{FF2B5EF4-FFF2-40B4-BE49-F238E27FC236}">
                <a16:creationId xmlns:a16="http://schemas.microsoft.com/office/drawing/2014/main" id="{C53626B3-29C2-49D9-9A91-9998C2C1CBE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a:ea typeface="ＭＳ Ｐゴシック" panose="020B0600070205080204" pitchFamily="34" charset="-128"/>
              </a:rPr>
              <a:t>The video guide and training workbook are excellent resources for training staff.  Many of the resource and referral agencies include them in their lending libraries. The books, </a:t>
            </a:r>
            <a:r>
              <a:rPr lang="en-US" altLang="en-US" sz="1600" i="1">
                <a:ea typeface="ＭＳ Ｐゴシック" panose="020B0600070205080204" pitchFamily="34" charset="-128"/>
              </a:rPr>
              <a:t>All About the ECERS</a:t>
            </a:r>
            <a:r>
              <a:rPr lang="en-US" altLang="en-US" sz="1600">
                <a:ea typeface="ＭＳ Ｐゴシック" panose="020B0600070205080204" pitchFamily="34" charset="-128"/>
              </a:rPr>
              <a:t> and </a:t>
            </a:r>
            <a:r>
              <a:rPr lang="en-US" altLang="en-US" sz="1600" i="1">
                <a:ea typeface="ＭＳ Ｐゴシック" panose="020B0600070205080204" pitchFamily="34" charset="-128"/>
              </a:rPr>
              <a:t>All About the ITERS</a:t>
            </a:r>
            <a:r>
              <a:rPr lang="en-US" altLang="en-US" sz="1600">
                <a:ea typeface="ＭＳ Ｐゴシック" panose="020B0600070205080204" pitchFamily="34" charset="-128"/>
              </a:rPr>
              <a:t> are also invaluable resources for staff. Many agencies provide training in California on the ERS.</a:t>
            </a:r>
          </a:p>
        </p:txBody>
      </p:sp>
      <p:sp>
        <p:nvSpPr>
          <p:cNvPr id="48131" name="Slide Number Placeholder 1">
            <a:extLst>
              <a:ext uri="{FF2B5EF4-FFF2-40B4-BE49-F238E27FC236}">
                <a16:creationId xmlns:a16="http://schemas.microsoft.com/office/drawing/2014/main" id="{150D0DAD-FF39-4B18-BDB4-CD4936B8CF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798F46F-BC68-4AE8-9741-5AA6E419D13D}" type="slidenum">
              <a:rPr lang="en-US" altLang="en-US" sz="1300" smtClean="0">
                <a:latin typeface="Times" panose="02020603050405020304" pitchFamily="18" charset="0"/>
              </a:rPr>
              <a:pPr>
                <a:spcBef>
                  <a:spcPct val="0"/>
                </a:spcBef>
              </a:pPr>
              <a:t>16</a:t>
            </a:fld>
            <a:endParaRPr lang="en-US" altLang="en-US" sz="1300">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6CBB732-02CE-413E-91EB-4648393DFB26}"/>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EEEA4326-C9F3-4F90-A44F-01238D6D0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ERS cards are available on the Desired Results website to download and print for free.</a:t>
            </a:r>
          </a:p>
          <a:p>
            <a:endParaRPr lang="en-US" altLang="en-US" sz="1600" dirty="0">
              <a:ea typeface="ＭＳ Ｐゴシック" panose="020B0600070205080204" pitchFamily="34" charset="-128"/>
            </a:endParaRPr>
          </a:p>
          <a:p>
            <a:r>
              <a:rPr lang="en-US" altLang="en-US" sz="1600" b="1" dirty="0">
                <a:ea typeface="ＭＳ Ｐゴシック" panose="020B0600070205080204" pitchFamily="34" charset="-128"/>
              </a:rPr>
              <a:t>Trainer note:</a:t>
            </a:r>
          </a:p>
          <a:p>
            <a:r>
              <a:rPr lang="en-US" altLang="en-US" sz="1600" dirty="0">
                <a:ea typeface="ＭＳ Ｐゴシック" panose="020B0600070205080204" pitchFamily="34" charset="-128"/>
              </a:rPr>
              <a:t>Take participants to the website and show them where to get the ERS cards.</a:t>
            </a:r>
          </a:p>
          <a:p>
            <a:endParaRPr lang="en-US" altLang="en-US" sz="1600" b="1" dirty="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6C80D99F-B774-49FE-98FD-A3461CA5AF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B76F8571-A92A-4A0C-BCD9-382DCBF59CAB}" type="slidenum">
              <a:rPr lang="en-US" altLang="en-US" sz="1300" smtClean="0">
                <a:latin typeface="Times" panose="02020603050405020304" pitchFamily="18" charset="0"/>
              </a:rPr>
              <a:pPr>
                <a:spcBef>
                  <a:spcPct val="0"/>
                </a:spcBef>
              </a:pPr>
              <a:t>17</a:t>
            </a:fld>
            <a:endParaRPr lang="en-US" altLang="en-US" sz="1300">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88D897A-942B-4D8E-BC0F-65D2CF419F29}"/>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80869DF2-0582-4D03-B2E2-590694EE80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The ERSI site provides many more resources to support implementation of the Environment Rating Scales. </a:t>
            </a:r>
          </a:p>
          <a:p>
            <a:pPr eaLnBrk="1" hangingPunct="1">
              <a:spcBef>
                <a:spcPct val="0"/>
              </a:spcBef>
            </a:pPr>
            <a:endParaRPr lang="en-US" altLang="en-US" sz="1600" dirty="0">
              <a:ea typeface="ＭＳ Ｐゴシック" panose="020B0600070205080204" pitchFamily="34" charset="-128"/>
            </a:endParaRPr>
          </a:p>
          <a:p>
            <a:pPr eaLnBrk="1" hangingPunct="1">
              <a:spcBef>
                <a:spcPct val="0"/>
              </a:spcBef>
            </a:pPr>
            <a:r>
              <a:rPr lang="en-US" altLang="en-US" sz="1600" dirty="0">
                <a:ea typeface="ＭＳ Ｐゴシック" panose="020B0600070205080204" pitchFamily="34" charset="-128"/>
              </a:rPr>
              <a:t>The Substantial Portion of the Day chart can be found in the booklet on the last page of the score sheet.</a:t>
            </a:r>
          </a:p>
          <a:p>
            <a:endParaRPr lang="en-US" altLang="en-US" sz="1600" dirty="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9A22A724-A87F-4FC1-8398-CDC066A9F2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5A15B9E4-1B7F-4C01-B2D7-14477E80E906}" type="slidenum">
              <a:rPr lang="en-US" altLang="en-US" sz="1300" smtClean="0">
                <a:latin typeface="Times" panose="02020603050405020304" pitchFamily="18" charset="0"/>
              </a:rPr>
              <a:pPr>
                <a:spcBef>
                  <a:spcPct val="0"/>
                </a:spcBef>
              </a:pPr>
              <a:t>18</a:t>
            </a:fld>
            <a:endParaRPr lang="en-US" altLang="en-US" sz="1300">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a:extLst>
              <a:ext uri="{FF2B5EF4-FFF2-40B4-BE49-F238E27FC236}">
                <a16:creationId xmlns:a16="http://schemas.microsoft.com/office/drawing/2014/main" id="{D12DD5CB-415B-4BF0-ADFB-4517D965E17D}"/>
              </a:ext>
            </a:extLst>
          </p:cNvPr>
          <p:cNvSpPr>
            <a:spLocks noGrp="1" noRot="1" noChangeAspect="1" noChangeArrowheads="1" noTextEdit="1"/>
          </p:cNvSpPr>
          <p:nvPr>
            <p:ph type="sldImg"/>
          </p:nvPr>
        </p:nvSpPr>
        <p:spPr>
          <a:xfrm>
            <a:off x="381000" y="1236663"/>
            <a:ext cx="3424238" cy="2568575"/>
          </a:xfrm>
          <a:ln/>
        </p:spPr>
      </p:sp>
      <p:sp>
        <p:nvSpPr>
          <p:cNvPr id="54274" name="Rectangle 1027">
            <a:extLst>
              <a:ext uri="{FF2B5EF4-FFF2-40B4-BE49-F238E27FC236}">
                <a16:creationId xmlns:a16="http://schemas.microsoft.com/office/drawing/2014/main" id="{37E40441-E679-4EFD-8FF1-F8BBB534F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ea typeface="ＭＳ Ｐゴシック" panose="020B0600070205080204" pitchFamily="34" charset="-128"/>
            </a:endParaRPr>
          </a:p>
        </p:txBody>
      </p:sp>
      <p:sp>
        <p:nvSpPr>
          <p:cNvPr id="54275" name="Slide Number Placeholder 1">
            <a:extLst>
              <a:ext uri="{FF2B5EF4-FFF2-40B4-BE49-F238E27FC236}">
                <a16:creationId xmlns:a16="http://schemas.microsoft.com/office/drawing/2014/main" id="{4DBA974E-40B7-4239-8ACD-5008BE2F04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C55AE492-EA81-4E15-AB28-3CC015BCF25A}" type="slidenum">
              <a:rPr lang="en-US" altLang="en-US" sz="1300" smtClean="0">
                <a:latin typeface="Times" panose="02020603050405020304" pitchFamily="18" charset="0"/>
              </a:rPr>
              <a:pPr>
                <a:spcBef>
                  <a:spcPct val="0"/>
                </a:spcBef>
              </a:pPr>
              <a:t>19</a:t>
            </a:fld>
            <a:endParaRPr lang="en-US" altLang="en-US" sz="1300">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F5705E8-4D8A-4562-ABC4-9C07BCB01E0C}"/>
              </a:ext>
            </a:extLst>
          </p:cNvPr>
          <p:cNvSpPr>
            <a:spLocks noGrp="1" noRot="1" noChangeAspect="1" noChangeArrowheads="1" noTextEdit="1"/>
          </p:cNvSpPr>
          <p:nvPr>
            <p:ph type="sldImg"/>
          </p:nvPr>
        </p:nvSpPr>
        <p:spPr>
          <a:xfrm>
            <a:off x="457200" y="1295400"/>
            <a:ext cx="3328988" cy="2495550"/>
          </a:xfrm>
          <a:solidFill>
            <a:srgbClr val="FFFFFF"/>
          </a:solidFill>
          <a:ln/>
        </p:spPr>
      </p:sp>
      <p:sp>
        <p:nvSpPr>
          <p:cNvPr id="59394" name="Rectangle 3">
            <a:extLst>
              <a:ext uri="{FF2B5EF4-FFF2-40B4-BE49-F238E27FC236}">
                <a16:creationId xmlns:a16="http://schemas.microsoft.com/office/drawing/2014/main" id="{19845340-F9E4-4616-A560-0F522E8B203F}"/>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600" dirty="0">
                <a:ea typeface="ＭＳ Ｐゴシック" panose="020B0600070205080204" pitchFamily="34" charset="-128"/>
              </a:rPr>
              <a:t>Participants may now use the calendar pages to plan when they will:</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Complete the ERS for the classroom</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Group the ERS data</a:t>
            </a:r>
          </a:p>
          <a:p>
            <a:pPr marL="285750" indent="-285750" eaLnBrk="1" hangingPunct="1">
              <a:buFont typeface="Arial" panose="020B0604020202020204" pitchFamily="34" charset="0"/>
              <a:buChar char="•"/>
              <a:defRPr/>
            </a:pPr>
            <a:r>
              <a:rPr lang="en-US" altLang="en-US" sz="1600" dirty="0">
                <a:ea typeface="ＭＳ Ｐゴシック" panose="020B0600070205080204" pitchFamily="34" charset="-128"/>
              </a:rPr>
              <a:t>Complete the ERS Summary of Findings per classroom and agency</a:t>
            </a:r>
          </a:p>
          <a:p>
            <a:pPr eaLnBrk="1" hangingPunct="1">
              <a:buFontTx/>
              <a:buChar char="-"/>
              <a:defRPr/>
            </a:pPr>
            <a:endParaRPr lang="en-US" altLang="en-US" sz="1600" dirty="0">
              <a:latin typeface="Times New Roman" panose="02020603050405020304" pitchFamily="18" charset="0"/>
              <a:ea typeface="ＭＳ Ｐゴシック" panose="020B0600070205080204" pitchFamily="34" charset="-128"/>
            </a:endParaRPr>
          </a:p>
        </p:txBody>
      </p:sp>
      <p:sp>
        <p:nvSpPr>
          <p:cNvPr id="56323" name="Slide Number Placeholder 1">
            <a:extLst>
              <a:ext uri="{FF2B5EF4-FFF2-40B4-BE49-F238E27FC236}">
                <a16:creationId xmlns:a16="http://schemas.microsoft.com/office/drawing/2014/main" id="{8C45EAC1-2915-4158-84AF-63BADD204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D4445FD6-9FAE-43D2-B3E6-284606F477EC}" type="slidenum">
              <a:rPr lang="en-US" altLang="en-US" sz="1300" smtClean="0">
                <a:latin typeface="Times" panose="02020603050405020304" pitchFamily="18" charset="0"/>
              </a:rPr>
              <a:pPr>
                <a:spcBef>
                  <a:spcPct val="0"/>
                </a:spcBef>
              </a:pPr>
              <a:t>20</a:t>
            </a:fld>
            <a:endParaRPr lang="en-US" altLang="en-US" sz="1300">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5BB76C3-C72A-496B-8396-1E9682F96EB9}"/>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A87699D2-DBB4-4184-AD18-2FEEA03CEB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Trainer note: If internet is available demonstrate the websites.</a:t>
            </a:r>
          </a:p>
          <a:p>
            <a:r>
              <a:rPr lang="en-US" altLang="en-US" sz="1600" dirty="0">
                <a:ea typeface="ＭＳ Ｐゴシック" panose="020B0600070205080204" pitchFamily="34" charset="-128"/>
              </a:rPr>
              <a:t>If age-level experts are available, ask him/her to share information about the projects specific to their age level.</a:t>
            </a:r>
          </a:p>
        </p:txBody>
      </p:sp>
      <p:sp>
        <p:nvSpPr>
          <p:cNvPr id="58371" name="Slide Number Placeholder 3">
            <a:extLst>
              <a:ext uri="{FF2B5EF4-FFF2-40B4-BE49-F238E27FC236}">
                <a16:creationId xmlns:a16="http://schemas.microsoft.com/office/drawing/2014/main" id="{478F3C88-1814-4E3D-8469-5061FA7F81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13BDDA6B-6EAB-4CEC-90FD-D1DF0D03B999}" type="slidenum">
              <a:rPr lang="en-US" altLang="en-US" sz="1300" smtClean="0">
                <a:latin typeface="Times" panose="02020603050405020304" pitchFamily="18" charset="0"/>
              </a:rPr>
              <a:pPr>
                <a:spcBef>
                  <a:spcPct val="0"/>
                </a:spcBef>
              </a:pPr>
              <a:t>21</a:t>
            </a:fld>
            <a:endParaRPr lang="en-US" altLang="en-US"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585A699-2271-4F17-94D0-F719831771E2}"/>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25602" name="Rectangle 3">
            <a:extLst>
              <a:ext uri="{FF2B5EF4-FFF2-40B4-BE49-F238E27FC236}">
                <a16:creationId xmlns:a16="http://schemas.microsoft.com/office/drawing/2014/main" id="{B0886983-EA0B-40BB-B75C-914BBA43AF89}"/>
              </a:ext>
            </a:extLst>
          </p:cNvPr>
          <p:cNvSpPr>
            <a:spLocks noGrp="1" noChangeArrowheads="1"/>
          </p:cNvSpPr>
          <p:nvPr>
            <p:ph type="body" idx="1"/>
          </p:nvPr>
        </p:nvSpPr>
        <p:spPr>
          <a:xfrm>
            <a:off x="974725" y="4560888"/>
            <a:ext cx="5365750" cy="458311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ea typeface="ＭＳ Ｐゴシック" panose="020B0600070205080204" pitchFamily="34" charset="-128"/>
              </a:rPr>
              <a:t>The Environment Rating Scales have good inter-rater reliability and validity and have been part of many research studies. </a:t>
            </a:r>
          </a:p>
          <a:p>
            <a:pPr eaLnBrk="1" hangingPunct="1"/>
            <a:r>
              <a:rPr lang="en-US" altLang="en-US" sz="1400" dirty="0">
                <a:ea typeface="ＭＳ Ｐゴシック" panose="020B0600070205080204" pitchFamily="34" charset="-128"/>
              </a:rPr>
              <a:t>Process quality is what children directly experience in their programs that has a direct effect on their development, including the various interactions that go on in a classroom between staff and children and among the children themselves, and the interactions children have with the many materials and activities in the environment, as well as those features, such as space, schedule and materials that support these interactions.  Process quality is assessed primarily through observation and has been found to be more predictive of child outcomes than structural indicators such as staff to child ratio, group size, cost of care, and even type of care, for example child care center or family child care home (</a:t>
            </a:r>
            <a:r>
              <a:rPr lang="en-US" altLang="en-US" sz="1400" dirty="0" err="1">
                <a:ea typeface="ＭＳ Ｐゴシック" panose="020B0600070205080204" pitchFamily="34" charset="-128"/>
              </a:rPr>
              <a:t>Whitebook</a:t>
            </a:r>
            <a:r>
              <a:rPr lang="en-US" altLang="en-US" sz="1400" dirty="0">
                <a:ea typeface="ＭＳ Ｐゴシック" panose="020B0600070205080204" pitchFamily="34" charset="-128"/>
              </a:rPr>
              <a:t>, Howes &amp; Phillips, 1995).  </a:t>
            </a:r>
            <a:r>
              <a:rPr lang="en-US" altLang="en-US" sz="1400" dirty="0">
                <a:ea typeface="ＭＳ Ｐゴシック" panose="020B0600070205080204" pitchFamily="34" charset="-128"/>
                <a:hlinkClick r:id="rId3"/>
              </a:rPr>
              <a:t>https://www.ersi.info/scales.html</a:t>
            </a:r>
            <a:endParaRPr lang="en-US" altLang="en-US" sz="1400" dirty="0">
              <a:ea typeface="ＭＳ Ｐゴシック" panose="020B0600070205080204" pitchFamily="34" charset="-128"/>
            </a:endParaRPr>
          </a:p>
        </p:txBody>
      </p:sp>
      <p:sp>
        <p:nvSpPr>
          <p:cNvPr id="25603" name="Slide Number Placeholder 1">
            <a:extLst>
              <a:ext uri="{FF2B5EF4-FFF2-40B4-BE49-F238E27FC236}">
                <a16:creationId xmlns:a16="http://schemas.microsoft.com/office/drawing/2014/main" id="{9F0DDD00-1B6C-494E-9DAF-770674A1D5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EC66748-355D-408A-838C-156E5AE6341D}" type="slidenum">
              <a:rPr lang="en-US" altLang="en-US" sz="1300" smtClean="0">
                <a:latin typeface="Times" panose="02020603050405020304" pitchFamily="18" charset="0"/>
              </a:rPr>
              <a:pPr>
                <a:spcBef>
                  <a:spcPct val="0"/>
                </a:spcBef>
              </a:pPr>
              <a:t>2</a:t>
            </a:fld>
            <a:endParaRPr lang="en-US" altLang="en-US"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CC3FE5B4-B048-4519-BD94-44BD46D6D5ED}"/>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27650" name="Rectangle 3">
            <a:extLst>
              <a:ext uri="{FF2B5EF4-FFF2-40B4-BE49-F238E27FC236}">
                <a16:creationId xmlns:a16="http://schemas.microsoft.com/office/drawing/2014/main" id="{FB15E5B3-834E-424C-9EA3-00FA37135DF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ea typeface="ＭＳ Ｐゴシック" panose="020B0600070205080204" pitchFamily="34" charset="-128"/>
              </a:rPr>
              <a:t>In order to provide care and education that will permit children to experience a high quality of life while helping them develop their abilities, a quality program must provide for the three basic needs of all children:</a:t>
            </a:r>
          </a:p>
          <a:p>
            <a:pPr marL="285750" indent="-285750">
              <a:buFont typeface="Arial" panose="020B0604020202020204" pitchFamily="34" charset="0"/>
              <a:buChar char="•"/>
            </a:pPr>
            <a:r>
              <a:rPr lang="en-US" altLang="en-US" sz="1400" dirty="0">
                <a:ea typeface="ＭＳ Ｐゴシック" panose="020B0600070205080204" pitchFamily="34" charset="-128"/>
              </a:rPr>
              <a:t>Protection of their health and safety</a:t>
            </a:r>
          </a:p>
          <a:p>
            <a:pPr marL="285750" indent="-285750">
              <a:buFont typeface="Arial" panose="020B0604020202020204" pitchFamily="34" charset="0"/>
              <a:buChar char="•"/>
            </a:pPr>
            <a:r>
              <a:rPr lang="en-US" altLang="en-US" sz="1400" dirty="0">
                <a:ea typeface="ＭＳ Ｐゴシック" panose="020B0600070205080204" pitchFamily="34" charset="-128"/>
              </a:rPr>
              <a:t>Supporting and guiding social/emotional development</a:t>
            </a:r>
          </a:p>
          <a:p>
            <a:pPr marL="285750" indent="-285750">
              <a:buFont typeface="Arial" panose="020B0604020202020204" pitchFamily="34" charset="0"/>
              <a:buChar char="•"/>
            </a:pPr>
            <a:r>
              <a:rPr lang="en-US" altLang="en-US" sz="1400" dirty="0">
                <a:ea typeface="ＭＳ Ｐゴシック" panose="020B0600070205080204" pitchFamily="34" charset="-128"/>
              </a:rPr>
              <a:t>Opportunities for intellectual and language stimulation and appropriate learning activities</a:t>
            </a:r>
          </a:p>
          <a:p>
            <a:r>
              <a:rPr lang="en-US" altLang="en-US" sz="1400" dirty="0">
                <a:ea typeface="ＭＳ Ｐゴシック" panose="020B0600070205080204" pitchFamily="34" charset="-128"/>
              </a:rPr>
              <a:t>No one component is more important than the others, nor can one substitute for another.  It takes all three to create quality and education.  Each of the three basic components or quality manifests itself in tangible forms in the program’s environment, curriculum, schedule, supervision and interaction, and can be observed.  These are the key aspects of process quality that are included in our environment rating scales.</a:t>
            </a:r>
          </a:p>
          <a:p>
            <a:pPr eaLnBrk="1" hangingPunct="1"/>
            <a:r>
              <a:rPr lang="en-US" altLang="en-US" sz="1400" dirty="0">
                <a:ea typeface="ＭＳ Ｐゴシック" panose="020B0600070205080204" pitchFamily="34" charset="-128"/>
                <a:hlinkClick r:id="rId3"/>
              </a:rPr>
              <a:t>https://www.ersi.info/scales.html</a:t>
            </a:r>
            <a:endParaRPr lang="en-US" altLang="en-US" sz="1400" dirty="0">
              <a:ea typeface="ＭＳ Ｐゴシック" panose="020B0600070205080204" pitchFamily="34" charset="-128"/>
            </a:endParaRPr>
          </a:p>
        </p:txBody>
      </p:sp>
      <p:sp>
        <p:nvSpPr>
          <p:cNvPr id="27651" name="Slide Number Placeholder 1">
            <a:extLst>
              <a:ext uri="{FF2B5EF4-FFF2-40B4-BE49-F238E27FC236}">
                <a16:creationId xmlns:a16="http://schemas.microsoft.com/office/drawing/2014/main" id="{F13F971B-9E17-48A6-8A7B-9A842099B0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D85F91C1-B748-4944-AC30-BE1C8D60A2FC}" type="slidenum">
              <a:rPr lang="en-US" altLang="en-US" sz="1300" smtClean="0">
                <a:latin typeface="Times" panose="02020603050405020304" pitchFamily="18" charset="0"/>
              </a:rPr>
              <a:pPr>
                <a:spcBef>
                  <a:spcPct val="0"/>
                </a:spcBef>
              </a:pPr>
              <a:t>3</a:t>
            </a:fld>
            <a:endParaRPr lang="en-US" altLang="en-US" sz="130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 Ratings scales  is also a part of the Quality Rating Matrix. </a:t>
            </a:r>
          </a:p>
        </p:txBody>
      </p:sp>
      <p:sp>
        <p:nvSpPr>
          <p:cNvPr id="4" name="Slide Number Placeholder 3"/>
          <p:cNvSpPr>
            <a:spLocks noGrp="1"/>
          </p:cNvSpPr>
          <p:nvPr>
            <p:ph type="sldNum" sz="quarter" idx="5"/>
          </p:nvPr>
        </p:nvSpPr>
        <p:spPr/>
        <p:txBody>
          <a:bodyPr/>
          <a:lstStyle/>
          <a:p>
            <a:pPr>
              <a:defRPr/>
            </a:pPr>
            <a:fld id="{99C1A8EB-E092-4C04-B752-9CC80B5D831E}" type="slidenum">
              <a:rPr lang="en-US" altLang="en-US" smtClean="0"/>
              <a:pPr>
                <a:defRPr/>
              </a:pPr>
              <a:t>4</a:t>
            </a:fld>
            <a:endParaRPr lang="en-US" altLang="en-US"/>
          </a:p>
        </p:txBody>
      </p:sp>
    </p:spTree>
    <p:extLst>
      <p:ext uri="{BB962C8B-B14F-4D97-AF65-F5344CB8AC3E}">
        <p14:creationId xmlns:p14="http://schemas.microsoft.com/office/powerpoint/2010/main" val="166666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A06071EA-6F3C-4CF9-864B-59F2A2CD24A8}"/>
              </a:ext>
            </a:extLst>
          </p:cNvPr>
          <p:cNvSpPr>
            <a:spLocks noGrp="1" noRot="1" noChangeAspect="1" noChangeArrowheads="1" noTextEdit="1"/>
          </p:cNvSpPr>
          <p:nvPr>
            <p:ph type="sldImg"/>
          </p:nvPr>
        </p:nvSpPr>
        <p:spPr>
          <a:xfrm>
            <a:off x="381000" y="1236663"/>
            <a:ext cx="3424238" cy="2568575"/>
          </a:xfrm>
          <a:solidFill>
            <a:srgbClr val="FFFFFF"/>
          </a:solidFill>
          <a:ln/>
        </p:spPr>
      </p:sp>
      <p:sp>
        <p:nvSpPr>
          <p:cNvPr id="29698" name="Rectangle 3">
            <a:extLst>
              <a:ext uri="{FF2B5EF4-FFF2-40B4-BE49-F238E27FC236}">
                <a16:creationId xmlns:a16="http://schemas.microsoft.com/office/drawing/2014/main" id="{10CD5A05-69FE-4456-8E12-0B80E7EB6E9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ea typeface="ＭＳ Ｐゴシック" panose="020B0600070205080204" pitchFamily="34" charset="-128"/>
              </a:rPr>
              <a:t>California adopted the Environment Rating Scales in 2001 as part of the Desired Results system. </a:t>
            </a:r>
          </a:p>
        </p:txBody>
      </p:sp>
      <p:sp>
        <p:nvSpPr>
          <p:cNvPr id="29699" name="Slide Number Placeholder 1">
            <a:extLst>
              <a:ext uri="{FF2B5EF4-FFF2-40B4-BE49-F238E27FC236}">
                <a16:creationId xmlns:a16="http://schemas.microsoft.com/office/drawing/2014/main" id="{A3E7FA69-4F88-4984-93B4-93F1880926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7CA72C59-A874-4AF9-AA18-E493236F92B1}" type="slidenum">
              <a:rPr lang="en-US" altLang="en-US" sz="1300" smtClean="0">
                <a:latin typeface="Times" panose="02020603050405020304" pitchFamily="18" charset="0"/>
              </a:rPr>
              <a:pPr>
                <a:spcBef>
                  <a:spcPct val="0"/>
                </a:spcBef>
              </a:pPr>
              <a:t>5</a:t>
            </a:fld>
            <a:endParaRPr lang="en-US" altLang="en-US" sz="130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A0D7FD7-B484-41E9-A0FF-E0DD08EE9FA7}"/>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D622BFC1-0066-4841-A118-7B83C29716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No matter the size of a program or agency, data is compiled at the classroom level for the Environment Rating Scale. Each program is responsible for the ERS data to be grouped by: </a:t>
            </a:r>
          </a:p>
          <a:p>
            <a:r>
              <a:rPr lang="en-US" altLang="en-US" sz="1600" dirty="0">
                <a:ea typeface="ＭＳ Ｐゴシック" panose="020B0600070205080204" pitchFamily="34" charset="-128"/>
              </a:rPr>
              <a:t>1st – classroom/ FFCHEN home</a:t>
            </a:r>
          </a:p>
          <a:p>
            <a:r>
              <a:rPr lang="en-US" altLang="en-US" sz="1600" dirty="0">
                <a:ea typeface="ＭＳ Ｐゴシック" panose="020B0600070205080204" pitchFamily="34" charset="-128"/>
              </a:rPr>
              <a:t>2</a:t>
            </a:r>
            <a:r>
              <a:rPr lang="en-US" altLang="en-US" sz="1600" baseline="30000" dirty="0">
                <a:ea typeface="ＭＳ Ｐゴシック" panose="020B0600070205080204" pitchFamily="34" charset="-128"/>
              </a:rPr>
              <a:t>nd</a:t>
            </a:r>
            <a:r>
              <a:rPr lang="en-US" altLang="en-US" sz="1600" dirty="0">
                <a:ea typeface="ＭＳ Ｐゴシック" panose="020B0600070205080204" pitchFamily="34" charset="-128"/>
              </a:rPr>
              <a:t> – site / FFCHEN home</a:t>
            </a:r>
          </a:p>
          <a:p>
            <a:r>
              <a:rPr lang="en-US" altLang="en-US" sz="1600" dirty="0">
                <a:ea typeface="ＭＳ Ｐゴシック" panose="020B0600070205080204" pitchFamily="34" charset="-128"/>
              </a:rPr>
              <a:t>3</a:t>
            </a:r>
            <a:r>
              <a:rPr lang="en-US" altLang="en-US" sz="1600" baseline="30000" dirty="0">
                <a:ea typeface="ＭＳ Ｐゴシック" panose="020B0600070205080204" pitchFamily="34" charset="-128"/>
              </a:rPr>
              <a:t>rd</a:t>
            </a:r>
            <a:r>
              <a:rPr lang="en-US" altLang="en-US" sz="1600" dirty="0">
                <a:ea typeface="ＭＳ Ｐゴシック" panose="020B0600070205080204" pitchFamily="34" charset="-128"/>
              </a:rPr>
              <a:t> – program or agency compiled by age group and contract. </a:t>
            </a:r>
          </a:p>
          <a:p>
            <a:r>
              <a:rPr lang="en-US" altLang="en-US" sz="1600" dirty="0">
                <a:ea typeface="ＭＳ Ｐゴシック" panose="020B0600070205080204" pitchFamily="34" charset="-128"/>
              </a:rPr>
              <a:t>Compile all the ITERS, ECERS, FCCERS and SACERS. Write a Summary of  Findings for each one or write it by type on one sheet of paper.)</a:t>
            </a:r>
          </a:p>
          <a:p>
            <a:endParaRPr lang="en-US" altLang="en-US" sz="1600" dirty="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62993F52-E948-4045-8A18-6C890DAC0F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8BA436B5-1452-47B9-B6F5-C10340BCFF34}" type="slidenum">
              <a:rPr lang="en-US" altLang="en-US" sz="1300" smtClean="0">
                <a:latin typeface="Times" panose="02020603050405020304" pitchFamily="18" charset="0"/>
              </a:rPr>
              <a:pPr>
                <a:spcBef>
                  <a:spcPct val="0"/>
                </a:spcBef>
              </a:pPr>
              <a:t>6</a:t>
            </a:fld>
            <a:endParaRPr lang="en-US" altLang="en-US" sz="130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8F9D3ED-636D-43CA-8D0D-79B1EEEE8A8A}"/>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4FD58B0E-FE65-431B-8C3F-ABE84F3AAC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ea typeface="ＭＳ Ｐゴシック" panose="020B0600070205080204" pitchFamily="34" charset="-128"/>
              </a:rPr>
              <a:t>At the end of your age appropriate ERS booklet, there is a profile sheet used to summarize scores across the assessment. After calculating the classroom score, classrooms will then complete an ERS Summary of Findings. </a:t>
            </a:r>
          </a:p>
          <a:p>
            <a:endParaRPr lang="en-US" altLang="en-US" sz="1600" dirty="0">
              <a:ea typeface="ＭＳ Ｐゴシック" panose="020B0600070205080204" pitchFamily="34" charset="-128"/>
            </a:endParaRPr>
          </a:p>
          <a:p>
            <a:endParaRPr lang="en-US" altLang="en-US" sz="1600" dirty="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2B716613-EE50-42EB-BB00-7A25C4EC00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CA8CEB29-8C81-4731-A579-8A9887D114AB}" type="slidenum">
              <a:rPr lang="en-US" altLang="en-US" sz="1300" smtClean="0">
                <a:latin typeface="Times" panose="02020603050405020304" pitchFamily="18" charset="0"/>
              </a:rPr>
              <a:pPr>
                <a:spcBef>
                  <a:spcPct val="0"/>
                </a:spcBef>
              </a:pPr>
              <a:t>7</a:t>
            </a:fld>
            <a:endParaRPr lang="en-US" altLang="en-US" sz="130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7085813-5830-4B38-8D5F-F140B72372A9}"/>
              </a:ext>
            </a:extLst>
          </p:cNvPr>
          <p:cNvSpPr>
            <a:spLocks noGrp="1" noRot="1" noChangeAspect="1" noChangeArrowheads="1" noTextEdit="1"/>
          </p:cNvSpPr>
          <p:nvPr>
            <p:ph type="sldImg"/>
          </p:nvPr>
        </p:nvSpPr>
        <p:spPr>
          <a:xfrm>
            <a:off x="609600" y="1295400"/>
            <a:ext cx="3328988" cy="2495550"/>
          </a:xfrm>
          <a:solidFill>
            <a:srgbClr val="FFFFFF"/>
          </a:solidFill>
          <a:ln/>
        </p:spPr>
      </p:sp>
      <p:sp>
        <p:nvSpPr>
          <p:cNvPr id="35842" name="Rectangle 3">
            <a:extLst>
              <a:ext uri="{FF2B5EF4-FFF2-40B4-BE49-F238E27FC236}">
                <a16:creationId xmlns:a16="http://schemas.microsoft.com/office/drawing/2014/main" id="{4B20A818-64B7-4B8A-93FF-CBC95EF9409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ea typeface="ＭＳ Ｐゴシック" panose="020B0600070205080204" pitchFamily="34" charset="-128"/>
              </a:rPr>
              <a:t>Activity: Introduction to the ERS</a:t>
            </a:r>
          </a:p>
          <a:p>
            <a:pPr eaLnBrk="1" hangingPunct="1">
              <a:spcBef>
                <a:spcPct val="0"/>
              </a:spcBef>
            </a:pPr>
            <a:r>
              <a:rPr lang="en-US" altLang="en-US" sz="1600" dirty="0">
                <a:ea typeface="ＭＳ Ｐゴシック" panose="020B0600070205080204" pitchFamily="34" charset="-128"/>
              </a:rPr>
              <a:t>The video for this activity training workbook  can be found on https://</a:t>
            </a:r>
            <a:r>
              <a:rPr lang="en-US" altLang="en-US" sz="1600" dirty="0" err="1">
                <a:ea typeface="ＭＳ Ｐゴシック" panose="020B0600070205080204" pitchFamily="34" charset="-128"/>
              </a:rPr>
              <a:t>vimeo.com</a:t>
            </a:r>
            <a:r>
              <a:rPr lang="en-US" altLang="en-US" sz="1600" dirty="0">
                <a:ea typeface="ＭＳ Ｐゴシック" panose="020B0600070205080204" pitchFamily="34" charset="-128"/>
              </a:rPr>
              <a:t>/20883172</a:t>
            </a:r>
          </a:p>
        </p:txBody>
      </p:sp>
      <p:sp>
        <p:nvSpPr>
          <p:cNvPr id="35843" name="Slide Number Placeholder 1">
            <a:extLst>
              <a:ext uri="{FF2B5EF4-FFF2-40B4-BE49-F238E27FC236}">
                <a16:creationId xmlns:a16="http://schemas.microsoft.com/office/drawing/2014/main" id="{4DB94694-DEF6-4080-8A67-3EF529995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F7893F4D-DC31-4434-9C0F-ECD802F61D11}" type="slidenum">
              <a:rPr lang="en-US" altLang="en-US" sz="1300" smtClean="0">
                <a:latin typeface="Times" panose="02020603050405020304" pitchFamily="18" charset="0"/>
              </a:rPr>
              <a:pPr>
                <a:spcBef>
                  <a:spcPct val="0"/>
                </a:spcBef>
              </a:pPr>
              <a:t>8</a:t>
            </a:fld>
            <a:endParaRPr lang="en-US" altLang="en-US" sz="1300">
              <a:latin typeface="Times" panose="02020603050405020304" pitchFamily="18" charset="0"/>
            </a:endParaRPr>
          </a:p>
        </p:txBody>
      </p:sp>
      <p:pic>
        <p:nvPicPr>
          <p:cNvPr id="35844" name="Picture 2">
            <a:extLst>
              <a:ext uri="{FF2B5EF4-FFF2-40B4-BE49-F238E27FC236}">
                <a16:creationId xmlns:a16="http://schemas.microsoft.com/office/drawing/2014/main" id="{3166D49E-8A9E-4088-975A-73A4B8AFD5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5943600"/>
            <a:ext cx="19621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03C827D-143A-4037-A72F-1EF08A2FE5EA}"/>
              </a:ext>
            </a:extLst>
          </p:cNvPr>
          <p:cNvSpPr>
            <a:spLocks noGrp="1" noRot="1" noChangeAspect="1" noChangeArrowheads="1" noTextEdit="1"/>
          </p:cNvSpPr>
          <p:nvPr>
            <p:ph type="sldImg"/>
          </p:nvPr>
        </p:nvSpPr>
        <p:spPr>
          <a:xfrm>
            <a:off x="609600" y="1200150"/>
            <a:ext cx="3328988" cy="2495550"/>
          </a:xfrm>
          <a:solidFill>
            <a:srgbClr val="FFFFFF"/>
          </a:solidFill>
          <a:ln/>
        </p:spPr>
      </p:sp>
      <p:sp>
        <p:nvSpPr>
          <p:cNvPr id="37890" name="Rectangle 3">
            <a:extLst>
              <a:ext uri="{FF2B5EF4-FFF2-40B4-BE49-F238E27FC236}">
                <a16:creationId xmlns:a16="http://schemas.microsoft.com/office/drawing/2014/main" id="{B6668D7F-053D-429E-ADE5-354974711B1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a:ea typeface="ＭＳ Ｐゴシック" panose="020B0600070205080204" pitchFamily="34" charset="-128"/>
              </a:rPr>
              <a:t>Activity: Inter-Rater Reliability</a:t>
            </a:r>
          </a:p>
          <a:p>
            <a:pPr eaLnBrk="1" hangingPunct="1">
              <a:spcBef>
                <a:spcPct val="0"/>
              </a:spcBef>
            </a:pPr>
            <a:endParaRPr lang="en-US" altLang="en-US" sz="1600">
              <a:ea typeface="ＭＳ Ｐゴシック" panose="020B0600070205080204" pitchFamily="34" charset="-128"/>
            </a:endParaRPr>
          </a:p>
        </p:txBody>
      </p:sp>
      <p:sp>
        <p:nvSpPr>
          <p:cNvPr id="37891" name="Slide Number Placeholder 1">
            <a:extLst>
              <a:ext uri="{FF2B5EF4-FFF2-40B4-BE49-F238E27FC236}">
                <a16:creationId xmlns:a16="http://schemas.microsoft.com/office/drawing/2014/main" id="{F79294D2-8394-4E18-9C3D-99FFC4DD90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A12958A4-206C-4DC8-BBD4-7F61E5C718D2}" type="slidenum">
              <a:rPr lang="en-US" altLang="en-US" sz="1300" smtClean="0">
                <a:latin typeface="Times" panose="02020603050405020304" pitchFamily="18" charset="0"/>
              </a:rPr>
              <a:pPr>
                <a:spcBef>
                  <a:spcPct val="0"/>
                </a:spcBef>
              </a:pPr>
              <a:t>11</a:t>
            </a:fld>
            <a:endParaRPr lang="en-US" altLang="en-US" sz="1300">
              <a:latin typeface="Times" panose="02020603050405020304" pitchFamily="18" charset="0"/>
            </a:endParaRPr>
          </a:p>
        </p:txBody>
      </p:sp>
      <p:pic>
        <p:nvPicPr>
          <p:cNvPr id="37892" name="Picture 2">
            <a:extLst>
              <a:ext uri="{FF2B5EF4-FFF2-40B4-BE49-F238E27FC236}">
                <a16:creationId xmlns:a16="http://schemas.microsoft.com/office/drawing/2014/main" id="{501EAECA-360E-4646-94CC-7E31EF86FD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638800"/>
            <a:ext cx="2019300" cy="2635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0">
            <a:extLst>
              <a:ext uri="{FF2B5EF4-FFF2-40B4-BE49-F238E27FC236}">
                <a16:creationId xmlns:a16="http://schemas.microsoft.com/office/drawing/2014/main" id="{BBB9F8C9-EDEB-4294-A3B0-200867B8E695}"/>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B16F43A3-C4F9-41ED-9AE6-125ACFC814DD}"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70EBE44F-F954-4D98-B025-0E1A4E438D20}"/>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Tree>
    <p:extLst>
      <p:ext uri="{BB962C8B-B14F-4D97-AF65-F5344CB8AC3E}">
        <p14:creationId xmlns:p14="http://schemas.microsoft.com/office/powerpoint/2010/main" val="13792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a:extLst>
              <a:ext uri="{FF2B5EF4-FFF2-40B4-BE49-F238E27FC236}">
                <a16:creationId xmlns:a16="http://schemas.microsoft.com/office/drawing/2014/main" id="{26308484-14B9-496D-8C2A-532B25184BB7}"/>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B6450B8A-57DF-43CA-9C6C-5F14C8C8D880}" type="slidenum">
              <a:rPr lang="en-US" altLang="en-US"/>
              <a:pPr>
                <a:defRPr/>
              </a:pPr>
              <a:t>‹#›</a:t>
            </a:fld>
            <a:endParaRPr lang="en-US" altLang="en-US"/>
          </a:p>
        </p:txBody>
      </p:sp>
    </p:spTree>
    <p:extLst>
      <p:ext uri="{BB962C8B-B14F-4D97-AF65-F5344CB8AC3E}">
        <p14:creationId xmlns:p14="http://schemas.microsoft.com/office/powerpoint/2010/main" val="33614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1981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912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a:extLst>
              <a:ext uri="{FF2B5EF4-FFF2-40B4-BE49-F238E27FC236}">
                <a16:creationId xmlns:a16="http://schemas.microsoft.com/office/drawing/2014/main" id="{94CF55D9-8DE1-49D6-9F07-1F99578949CE}"/>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6F32DFF0-EF55-406B-9737-C66BDB1951A2}" type="slidenum">
              <a:rPr lang="en-US" altLang="en-US"/>
              <a:pPr>
                <a:defRPr/>
              </a:pPr>
              <a:t>‹#›</a:t>
            </a:fld>
            <a:endParaRPr lang="en-US" altLang="en-US"/>
          </a:p>
        </p:txBody>
      </p:sp>
    </p:spTree>
    <p:extLst>
      <p:ext uri="{BB962C8B-B14F-4D97-AF65-F5344CB8AC3E}">
        <p14:creationId xmlns:p14="http://schemas.microsoft.com/office/powerpoint/2010/main" val="141649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600200"/>
            <a:ext cx="3810000" cy="4495800"/>
          </a:xfrm>
        </p:spPr>
        <p:txBody>
          <a:bodyPr/>
          <a:lstStyle/>
          <a:p>
            <a:pPr lvl="0"/>
            <a:endParaRPr lang="en-US" noProof="0"/>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48919F94-9605-4290-BA56-0FE272FAF36B}"/>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7104465C-0963-4D2F-BCA5-B3E8966CF622}" type="slidenum">
              <a:rPr lang="en-US" altLang="en-US"/>
              <a:pPr>
                <a:defRPr/>
              </a:pPr>
              <a:t>‹#›</a:t>
            </a:fld>
            <a:endParaRPr lang="en-US" altLang="en-US"/>
          </a:p>
        </p:txBody>
      </p:sp>
    </p:spTree>
    <p:extLst>
      <p:ext uri="{BB962C8B-B14F-4D97-AF65-F5344CB8AC3E}">
        <p14:creationId xmlns:p14="http://schemas.microsoft.com/office/powerpoint/2010/main" val="195752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0">
            <a:extLst>
              <a:ext uri="{FF2B5EF4-FFF2-40B4-BE49-F238E27FC236}">
                <a16:creationId xmlns:a16="http://schemas.microsoft.com/office/drawing/2014/main" id="{450A8C63-F874-40D7-BA55-EFE32B3D3D25}"/>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273829A3-C2E7-4DF9-A823-791C80E6B7EE}" type="slidenum">
              <a:rPr lang="en-US" altLang="en-US"/>
              <a:pPr>
                <a:defRPr/>
              </a:pPr>
              <a:t>‹#›</a:t>
            </a:fld>
            <a:endParaRPr lang="en-US" altLang="en-US"/>
          </a:p>
        </p:txBody>
      </p:sp>
    </p:spTree>
    <p:extLst>
      <p:ext uri="{BB962C8B-B14F-4D97-AF65-F5344CB8AC3E}">
        <p14:creationId xmlns:p14="http://schemas.microsoft.com/office/powerpoint/2010/main" val="16655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2532CC49-AEFC-434F-9745-37873C43BB5A}"/>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EE2A30F1-BF61-4BD6-ACDE-D292E7500350}" type="slidenum">
              <a:rPr lang="en-US" altLang="en-US"/>
              <a:pPr>
                <a:defRPr/>
              </a:pPr>
              <a:t>‹#›</a:t>
            </a:fld>
            <a:endParaRPr lang="en-US" altLang="en-US"/>
          </a:p>
        </p:txBody>
      </p:sp>
    </p:spTree>
    <p:extLst>
      <p:ext uri="{BB962C8B-B14F-4D97-AF65-F5344CB8AC3E}">
        <p14:creationId xmlns:p14="http://schemas.microsoft.com/office/powerpoint/2010/main" val="147343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09C59E88-CC93-4242-A73C-1A452CD29ECD}"/>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6FFA499B-81BE-42E2-961C-CC89446ED4D2}" type="slidenum">
              <a:rPr lang="en-US" altLang="en-US"/>
              <a:pPr>
                <a:defRPr/>
              </a:pPr>
              <a:t>‹#›</a:t>
            </a:fld>
            <a:endParaRPr lang="en-US" altLang="en-US"/>
          </a:p>
        </p:txBody>
      </p:sp>
    </p:spTree>
    <p:extLst>
      <p:ext uri="{BB962C8B-B14F-4D97-AF65-F5344CB8AC3E}">
        <p14:creationId xmlns:p14="http://schemas.microsoft.com/office/powerpoint/2010/main" val="396952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FA79ABEE-51E7-4B6B-89AD-7FB0B4E3AD93}"/>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CF9B4DE5-89BF-44A8-8C9E-2C8F60FCCA3E}" type="slidenum">
              <a:rPr lang="en-US" altLang="en-US"/>
              <a:pPr>
                <a:defRPr/>
              </a:pPr>
              <a:t>‹#›</a:t>
            </a:fld>
            <a:endParaRPr lang="en-US" altLang="en-US"/>
          </a:p>
        </p:txBody>
      </p:sp>
    </p:spTree>
    <p:extLst>
      <p:ext uri="{BB962C8B-B14F-4D97-AF65-F5344CB8AC3E}">
        <p14:creationId xmlns:p14="http://schemas.microsoft.com/office/powerpoint/2010/main" val="417555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DDBA1177-69A2-4DB8-BDBA-FEB681067B9F}"/>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9C4B64A2-DB8E-408D-8A31-46BB2796C13E}" type="slidenum">
              <a:rPr lang="en-US" altLang="en-US"/>
              <a:pPr>
                <a:defRPr/>
              </a:pPr>
              <a:t>‹#›</a:t>
            </a:fld>
            <a:endParaRPr lang="en-US" altLang="en-US"/>
          </a:p>
        </p:txBody>
      </p:sp>
    </p:spTree>
    <p:extLst>
      <p:ext uri="{BB962C8B-B14F-4D97-AF65-F5344CB8AC3E}">
        <p14:creationId xmlns:p14="http://schemas.microsoft.com/office/powerpoint/2010/main" val="383849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76867" y="103189"/>
            <a:ext cx="7239000" cy="1143000"/>
          </a:xfrm>
        </p:spPr>
        <p:txBody>
          <a:bodyPr/>
          <a:lstStyle/>
          <a:p>
            <a:r>
              <a:rPr lang="en-US"/>
              <a:t>Click to edit Master title style</a:t>
            </a:r>
          </a:p>
        </p:txBody>
      </p:sp>
      <p:sp>
        <p:nvSpPr>
          <p:cNvPr id="3" name="Content Placeholder 2"/>
          <p:cNvSpPr>
            <a:spLocks noGrp="1"/>
          </p:cNvSpPr>
          <p:nvPr>
            <p:ph sz="quarter" idx="1"/>
          </p:nvPr>
        </p:nvSpPr>
        <p:spPr>
          <a:xfrm>
            <a:off x="83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ED467C81-F39C-4EB7-BF2C-19D847E462FC}"/>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42DA6B96-38F0-41CC-A681-294B55C526FF}" type="slidenum">
              <a:rPr lang="en-US" altLang="en-US"/>
              <a:pPr>
                <a:defRPr/>
              </a:pPr>
              <a:t>‹#›</a:t>
            </a:fld>
            <a:endParaRPr lang="en-US" altLang="en-US"/>
          </a:p>
        </p:txBody>
      </p:sp>
      <p:sp>
        <p:nvSpPr>
          <p:cNvPr id="8" name="Footer Placeholder 7">
            <a:extLst>
              <a:ext uri="{FF2B5EF4-FFF2-40B4-BE49-F238E27FC236}">
                <a16:creationId xmlns:a16="http://schemas.microsoft.com/office/drawing/2014/main" id="{F734CCB8-69D3-4522-A674-AA2DA75EDB1B}"/>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Tree>
    <p:extLst>
      <p:ext uri="{BB962C8B-B14F-4D97-AF65-F5344CB8AC3E}">
        <p14:creationId xmlns:p14="http://schemas.microsoft.com/office/powerpoint/2010/main" val="231429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04A917A8-4CF3-4208-90C5-0C874BF01A8A}"/>
              </a:ext>
            </a:extLst>
          </p:cNvPr>
          <p:cNvSpPr txBox="1">
            <a:spLocks noChangeArrowheads="1"/>
          </p:cNvSpPr>
          <p:nvPr userDrawn="1"/>
        </p:nvSpPr>
        <p:spPr bwMode="auto">
          <a:xfrm>
            <a:off x="3200400" y="6248400"/>
            <a:ext cx="2819400" cy="457200"/>
          </a:xfrm>
          <a:prstGeom prst="rect">
            <a:avLst/>
          </a:prstGeom>
          <a:noFill/>
          <a:ln>
            <a:noFill/>
          </a:ln>
          <a:extLst>
            <a:ext uri="{909E8E84-426E-40dd-AFC4-6F175D3DCCD1}"/>
            <a:ext uri="{91240B29-F687-4f45-9708-019B960494DF}"/>
          </a:extLst>
        </p:spPr>
        <p:txBody>
          <a:bodyPr>
            <a:spAutoFit/>
          </a:bodyPr>
          <a:lstStyle>
            <a:lvl1pPr eaLnBrk="0" hangingPunct="0">
              <a:defRPr sz="8000">
                <a:solidFill>
                  <a:schemeClr val="tx1"/>
                </a:solidFill>
                <a:latin typeface="Arial" charset="0"/>
                <a:ea typeface="ＭＳ Ｐゴシック" charset="0"/>
                <a:cs typeface="ＭＳ Ｐゴシック" charset="0"/>
              </a:defRPr>
            </a:lvl1pPr>
            <a:lvl2pPr marL="742950" indent="-285750" eaLnBrk="0" hangingPunct="0">
              <a:defRPr sz="8000">
                <a:solidFill>
                  <a:schemeClr val="tx1"/>
                </a:solidFill>
                <a:latin typeface="Arial" charset="0"/>
                <a:ea typeface="ＭＳ Ｐゴシック" charset="0"/>
              </a:defRPr>
            </a:lvl2pPr>
            <a:lvl3pPr marL="1143000" indent="-228600" eaLnBrk="0" hangingPunct="0">
              <a:defRPr sz="8000">
                <a:solidFill>
                  <a:schemeClr val="tx1"/>
                </a:solidFill>
                <a:latin typeface="Arial" charset="0"/>
                <a:ea typeface="ＭＳ Ｐゴシック" charset="0"/>
              </a:defRPr>
            </a:lvl3pPr>
            <a:lvl4pPr marL="1600200" indent="-228600" eaLnBrk="0" hangingPunct="0">
              <a:defRPr sz="8000">
                <a:solidFill>
                  <a:schemeClr val="tx1"/>
                </a:solidFill>
                <a:latin typeface="Arial" charset="0"/>
                <a:ea typeface="ＭＳ Ｐゴシック" charset="0"/>
              </a:defRPr>
            </a:lvl4pPr>
            <a:lvl5pPr marL="2057400" indent="-228600" eaLnBrk="0" hangingPunct="0">
              <a:defRPr sz="8000">
                <a:solidFill>
                  <a:schemeClr val="tx1"/>
                </a:solidFill>
                <a:latin typeface="Arial" charset="0"/>
                <a:ea typeface="ＭＳ Ｐゴシック" charset="0"/>
              </a:defRPr>
            </a:lvl5pPr>
            <a:lvl6pPr marL="2514600" indent="-228600" eaLnBrk="0" fontAlgn="base" hangingPunct="0">
              <a:spcBef>
                <a:spcPct val="0"/>
              </a:spcBef>
              <a:spcAft>
                <a:spcPct val="0"/>
              </a:spcAft>
              <a:defRPr sz="8000">
                <a:solidFill>
                  <a:schemeClr val="tx1"/>
                </a:solidFill>
                <a:latin typeface="Arial" charset="0"/>
                <a:ea typeface="ＭＳ Ｐゴシック" charset="0"/>
              </a:defRPr>
            </a:lvl6pPr>
            <a:lvl7pPr marL="2971800" indent="-228600" eaLnBrk="0" fontAlgn="base" hangingPunct="0">
              <a:spcBef>
                <a:spcPct val="0"/>
              </a:spcBef>
              <a:spcAft>
                <a:spcPct val="0"/>
              </a:spcAft>
              <a:defRPr sz="8000">
                <a:solidFill>
                  <a:schemeClr val="tx1"/>
                </a:solidFill>
                <a:latin typeface="Arial" charset="0"/>
                <a:ea typeface="ＭＳ Ｐゴシック" charset="0"/>
              </a:defRPr>
            </a:lvl7pPr>
            <a:lvl8pPr marL="3429000" indent="-228600" eaLnBrk="0" fontAlgn="base" hangingPunct="0">
              <a:spcBef>
                <a:spcPct val="0"/>
              </a:spcBef>
              <a:spcAft>
                <a:spcPct val="0"/>
              </a:spcAft>
              <a:defRPr sz="8000">
                <a:solidFill>
                  <a:schemeClr val="tx1"/>
                </a:solidFill>
                <a:latin typeface="Arial" charset="0"/>
                <a:ea typeface="ＭＳ Ｐゴシック" charset="0"/>
              </a:defRPr>
            </a:lvl8pPr>
            <a:lvl9pPr marL="3886200" indent="-228600" eaLnBrk="0" fontAlgn="base" hangingPunct="0">
              <a:spcBef>
                <a:spcPct val="0"/>
              </a:spcBef>
              <a:spcAft>
                <a:spcPct val="0"/>
              </a:spcAft>
              <a:defRPr sz="8000">
                <a:solidFill>
                  <a:schemeClr val="tx1"/>
                </a:solidFill>
                <a:latin typeface="Arial" charset="0"/>
                <a:ea typeface="ＭＳ Ｐゴシック" charset="0"/>
              </a:defRPr>
            </a:lvl9pPr>
          </a:lstStyle>
          <a:p>
            <a:pPr>
              <a:spcBef>
                <a:spcPct val="50000"/>
              </a:spcBef>
              <a:defRPr/>
            </a:pPr>
            <a:endParaRPr lang="en-US" sz="2400"/>
          </a:p>
        </p:txBody>
      </p:sp>
      <p:pic>
        <p:nvPicPr>
          <p:cNvPr id="6" name="Picture 6" descr="Picture11">
            <a:extLst>
              <a:ext uri="{FF2B5EF4-FFF2-40B4-BE49-F238E27FC236}">
                <a16:creationId xmlns:a16="http://schemas.microsoft.com/office/drawing/2014/main" id="{FD296855-279F-40E9-9E98-B8E77B5BD85E}"/>
              </a:ext>
            </a:extLst>
          </p:cNvPr>
          <p:cNvPicPr>
            <a:picLocks noChangeAspect="1" noChangeArrowheads="1"/>
          </p:cNvPicPr>
          <p:nvPr userDrawn="1"/>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685800" y="5562600"/>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a:extLst>
              <a:ext uri="{FF2B5EF4-FFF2-40B4-BE49-F238E27FC236}">
                <a16:creationId xmlns:a16="http://schemas.microsoft.com/office/drawing/2014/main" id="{6A43A62E-0A3E-4FFB-AAA7-52485B7B9ABE}"/>
              </a:ext>
            </a:extLst>
          </p:cNvPr>
          <p:cNvGrpSpPr>
            <a:grpSpLocks/>
          </p:cNvGrpSpPr>
          <p:nvPr userDrawn="1"/>
        </p:nvGrpSpPr>
        <p:grpSpPr bwMode="auto">
          <a:xfrm>
            <a:off x="0" y="0"/>
            <a:ext cx="533400" cy="6858000"/>
            <a:chOff x="0" y="0"/>
            <a:chExt cx="336" cy="4320"/>
          </a:xfrm>
        </p:grpSpPr>
        <p:sp>
          <p:nvSpPr>
            <p:cNvPr id="8" name="Rectangle 8">
              <a:extLst>
                <a:ext uri="{FF2B5EF4-FFF2-40B4-BE49-F238E27FC236}">
                  <a16:creationId xmlns:a16="http://schemas.microsoft.com/office/drawing/2014/main" id="{91106A29-1051-4E1D-A097-745FAB1F7A5F}"/>
                </a:ext>
              </a:extLst>
            </p:cNvPr>
            <p:cNvSpPr>
              <a:spLocks noChangeArrowheads="1"/>
            </p:cNvSpPr>
            <p:nvPr userDrawn="1"/>
          </p:nvSpPr>
          <p:spPr bwMode="auto">
            <a:xfrm rot="5400000">
              <a:off x="-900" y="3084"/>
              <a:ext cx="2136" cy="336"/>
            </a:xfrm>
            <a:prstGeom prst="rect">
              <a:avLst/>
            </a:prstGeom>
            <a:solidFill>
              <a:srgbClr val="01448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8000">
                  <a:solidFill>
                    <a:schemeClr val="tx1"/>
                  </a:solidFill>
                  <a:latin typeface="Arial" charset="0"/>
                  <a:ea typeface="ＭＳ Ｐゴシック" charset="-128"/>
                </a:defRPr>
              </a:lvl1pPr>
              <a:lvl2pPr marL="742950" indent="-285750" eaLnBrk="0" hangingPunct="0">
                <a:defRPr sz="8000">
                  <a:solidFill>
                    <a:schemeClr val="tx1"/>
                  </a:solidFill>
                  <a:latin typeface="Arial" charset="0"/>
                  <a:ea typeface="ＭＳ Ｐゴシック" charset="-128"/>
                </a:defRPr>
              </a:lvl2pPr>
              <a:lvl3pPr marL="1143000" indent="-228600" eaLnBrk="0" hangingPunct="0">
                <a:defRPr sz="8000">
                  <a:solidFill>
                    <a:schemeClr val="tx1"/>
                  </a:solidFill>
                  <a:latin typeface="Arial" charset="0"/>
                  <a:ea typeface="ＭＳ Ｐゴシック" charset="-128"/>
                </a:defRPr>
              </a:lvl3pPr>
              <a:lvl4pPr marL="1600200" indent="-228600" eaLnBrk="0" hangingPunct="0">
                <a:defRPr sz="8000">
                  <a:solidFill>
                    <a:schemeClr val="tx1"/>
                  </a:solidFill>
                  <a:latin typeface="Arial" charset="0"/>
                  <a:ea typeface="ＭＳ Ｐゴシック" charset="-128"/>
                </a:defRPr>
              </a:lvl4pPr>
              <a:lvl5pPr marL="2057400" indent="-228600" eaLnBrk="0" hangingPunct="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eaLnBrk="1" hangingPunct="1">
                <a:defRPr/>
              </a:pPr>
              <a:r>
                <a:rPr lang="en-US" altLang="en-US" sz="2000" dirty="0">
                  <a:solidFill>
                    <a:srgbClr val="FFFFFF"/>
                  </a:solidFill>
                </a:rPr>
                <a:t>Desired Results</a:t>
              </a:r>
            </a:p>
          </p:txBody>
        </p:sp>
        <p:sp>
          <p:nvSpPr>
            <p:cNvPr id="9" name="Rectangle 9">
              <a:extLst>
                <a:ext uri="{FF2B5EF4-FFF2-40B4-BE49-F238E27FC236}">
                  <a16:creationId xmlns:a16="http://schemas.microsoft.com/office/drawing/2014/main" id="{27A54182-C9E8-40D0-800A-34A94F248E33}"/>
                </a:ext>
              </a:extLst>
            </p:cNvPr>
            <p:cNvSpPr>
              <a:spLocks noChangeArrowheads="1"/>
            </p:cNvSpPr>
            <p:nvPr userDrawn="1"/>
          </p:nvSpPr>
          <p:spPr bwMode="auto">
            <a:xfrm rot="-5400000">
              <a:off x="-924" y="924"/>
              <a:ext cx="2184" cy="3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0">
                  <a:solidFill>
                    <a:schemeClr val="tx1"/>
                  </a:solidFill>
                  <a:latin typeface="Arial" charset="0"/>
                  <a:ea typeface="ＭＳ Ｐゴシック" charset="-128"/>
                </a:defRPr>
              </a:lvl1pPr>
              <a:lvl2pPr marL="742950" indent="-285750" eaLnBrk="0" hangingPunct="0">
                <a:defRPr sz="8000">
                  <a:solidFill>
                    <a:schemeClr val="tx1"/>
                  </a:solidFill>
                  <a:latin typeface="Arial" charset="0"/>
                  <a:ea typeface="ＭＳ Ｐゴシック" charset="-128"/>
                </a:defRPr>
              </a:lvl2pPr>
              <a:lvl3pPr marL="1143000" indent="-228600" eaLnBrk="0" hangingPunct="0">
                <a:defRPr sz="8000">
                  <a:solidFill>
                    <a:schemeClr val="tx1"/>
                  </a:solidFill>
                  <a:latin typeface="Arial" charset="0"/>
                  <a:ea typeface="ＭＳ Ｐゴシック" charset="-128"/>
                </a:defRPr>
              </a:lvl3pPr>
              <a:lvl4pPr marL="1600200" indent="-228600" eaLnBrk="0" hangingPunct="0">
                <a:defRPr sz="8000">
                  <a:solidFill>
                    <a:schemeClr val="tx1"/>
                  </a:solidFill>
                  <a:latin typeface="Arial" charset="0"/>
                  <a:ea typeface="ＭＳ Ｐゴシック" charset="-128"/>
                </a:defRPr>
              </a:lvl4pPr>
              <a:lvl5pPr marL="2057400" indent="-228600" eaLnBrk="0" hangingPunct="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a:defRPr/>
              </a:pPr>
              <a:r>
                <a:rPr lang="en-US" altLang="en-US" sz="2000" dirty="0">
                  <a:solidFill>
                    <a:srgbClr val="FFFFFF"/>
                  </a:solidFill>
                </a:rPr>
                <a:t>New Administrators</a:t>
              </a:r>
            </a:p>
          </p:txBody>
        </p:sp>
      </p:grpSp>
      <p:sp>
        <p:nvSpPr>
          <p:cNvPr id="2" name="Title 1"/>
          <p:cNvSpPr>
            <a:spLocks noGrp="1"/>
          </p:cNvSpPr>
          <p:nvPr>
            <p:ph type="title"/>
          </p:nvPr>
        </p:nvSpPr>
        <p:spPr>
          <a:xfrm>
            <a:off x="990600" y="280032"/>
            <a:ext cx="7620000" cy="1143000"/>
          </a:xfrm>
        </p:spPr>
        <p:txBody>
          <a:bodyPr/>
          <a:lstStyle/>
          <a:p>
            <a:r>
              <a:rPr lang="en-US" dirty="0"/>
              <a:t>Click to edit Master title style</a:t>
            </a:r>
          </a:p>
        </p:txBody>
      </p:sp>
      <p:sp>
        <p:nvSpPr>
          <p:cNvPr id="3" name="Content Placeholder 2"/>
          <p:cNvSpPr>
            <a:spLocks noGrp="1"/>
          </p:cNvSpPr>
          <p:nvPr>
            <p:ph idx="1"/>
          </p:nvPr>
        </p:nvSpPr>
        <p:spPr>
          <a:xfrm>
            <a:off x="990600" y="1600200"/>
            <a:ext cx="7620000" cy="4495800"/>
          </a:xfrm>
        </p:spPr>
        <p:txBody>
          <a:bodyPr/>
          <a:lstStyle>
            <a:lvl2pPr>
              <a:defRPr>
                <a:solidFill>
                  <a:srgbClr val="014482"/>
                </a:solidFill>
              </a:defRPr>
            </a:lvl2pPr>
            <a:lvl3pPr>
              <a:defRPr>
                <a:solidFill>
                  <a:srgbClr val="014482"/>
                </a:solidFill>
              </a:defRPr>
            </a:lvl3pPr>
            <a:lvl4pPr>
              <a:defRPr>
                <a:solidFill>
                  <a:srgbClr val="014482"/>
                </a:solidFill>
              </a:defRPr>
            </a:lvl4pPr>
            <a:lvl5pPr>
              <a:defRPr>
                <a:solidFill>
                  <a:srgbClr val="01448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71CA6FC-6722-45BD-B937-678499E67381}"/>
              </a:ext>
            </a:extLst>
          </p:cNvPr>
          <p:cNvSpPr>
            <a:spLocks noGrp="1" noChangeArrowheads="1"/>
          </p:cNvSpPr>
          <p:nvPr>
            <p:ph type="sldNum" sz="quarter" idx="10"/>
          </p:nvPr>
        </p:nvSpPr>
        <p:spPr>
          <a:xfrm>
            <a:off x="7489825" y="6444726"/>
            <a:ext cx="1577975" cy="370411"/>
          </a:xfrm>
          <a:prstGeom prst="rect">
            <a:avLst/>
          </a:prstGeom>
        </p:spPr>
        <p:txBody>
          <a:bodyPr/>
          <a:lstStyle>
            <a:lvl1pPr>
              <a:defRPr sz="1100"/>
            </a:lvl1pPr>
          </a:lstStyle>
          <a:p>
            <a:pPr>
              <a:defRPr/>
            </a:pPr>
            <a:fld id="{231077D7-7E12-4032-8EC6-48B8A60999F5}" type="slidenum">
              <a:rPr lang="en-US" altLang="en-US" smtClean="0"/>
              <a:pPr>
                <a:defRPr/>
              </a:pPr>
              <a:t>‹#›</a:t>
            </a:fld>
            <a:endParaRPr lang="en-US" altLang="en-US" dirty="0"/>
          </a:p>
        </p:txBody>
      </p:sp>
      <p:sp>
        <p:nvSpPr>
          <p:cNvPr id="11" name="Footer Placeholder 10">
            <a:extLst>
              <a:ext uri="{FF2B5EF4-FFF2-40B4-BE49-F238E27FC236}">
                <a16:creationId xmlns:a16="http://schemas.microsoft.com/office/drawing/2014/main" id="{140CA9E8-DEB2-46CA-936D-84057987ECD9}"/>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Tree>
    <p:extLst>
      <p:ext uri="{BB962C8B-B14F-4D97-AF65-F5344CB8AC3E}">
        <p14:creationId xmlns:p14="http://schemas.microsoft.com/office/powerpoint/2010/main" val="257431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0">
            <a:extLst>
              <a:ext uri="{FF2B5EF4-FFF2-40B4-BE49-F238E27FC236}">
                <a16:creationId xmlns:a16="http://schemas.microsoft.com/office/drawing/2014/main" id="{5ADE73CE-51C9-4FA4-A77B-7000D94A4BDB}"/>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0A6E9131-25CB-4156-8C56-6B259941985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797489C-DFBA-4C4C-9BD9-0D81577347B8}"/>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Tree>
    <p:extLst>
      <p:ext uri="{BB962C8B-B14F-4D97-AF65-F5344CB8AC3E}">
        <p14:creationId xmlns:p14="http://schemas.microsoft.com/office/powerpoint/2010/main" val="330875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0">
            <a:extLst>
              <a:ext uri="{FF2B5EF4-FFF2-40B4-BE49-F238E27FC236}">
                <a16:creationId xmlns:a16="http://schemas.microsoft.com/office/drawing/2014/main" id="{D461A8AA-7159-43D0-A6C7-1432379B751A}"/>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E1BAD0E3-BA16-441F-B5CB-484F7D920A50}"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DCE064D5-83DC-49D6-A197-10FE062B7807}"/>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Tree>
    <p:extLst>
      <p:ext uri="{BB962C8B-B14F-4D97-AF65-F5344CB8AC3E}">
        <p14:creationId xmlns:p14="http://schemas.microsoft.com/office/powerpoint/2010/main" val="307209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a:extLst>
              <a:ext uri="{FF2B5EF4-FFF2-40B4-BE49-F238E27FC236}">
                <a16:creationId xmlns:a16="http://schemas.microsoft.com/office/drawing/2014/main" id="{17838871-9371-492F-BE51-3D0D3BC72DC7}"/>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F5A76456-5634-4586-856F-624E739C9DE3}" type="slidenum">
              <a:rPr lang="en-US" altLang="en-US"/>
              <a:pPr>
                <a:defRPr/>
              </a:pPr>
              <a:t>‹#›</a:t>
            </a:fld>
            <a:endParaRPr lang="en-US" altLang="en-US"/>
          </a:p>
        </p:txBody>
      </p:sp>
      <p:sp>
        <p:nvSpPr>
          <p:cNvPr id="8" name="Footer Placeholder 7">
            <a:extLst>
              <a:ext uri="{FF2B5EF4-FFF2-40B4-BE49-F238E27FC236}">
                <a16:creationId xmlns:a16="http://schemas.microsoft.com/office/drawing/2014/main" id="{0D14624E-B6AF-4B50-879F-57E13845DB10}"/>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Tree>
    <p:extLst>
      <p:ext uri="{BB962C8B-B14F-4D97-AF65-F5344CB8AC3E}">
        <p14:creationId xmlns:p14="http://schemas.microsoft.com/office/powerpoint/2010/main" val="229306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0">
            <a:extLst>
              <a:ext uri="{FF2B5EF4-FFF2-40B4-BE49-F238E27FC236}">
                <a16:creationId xmlns:a16="http://schemas.microsoft.com/office/drawing/2014/main" id="{47A32C0A-0510-4C95-BF38-295F137611A7}"/>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D0442BCD-CBA3-4008-BD0F-34BBC5F88548}" type="slidenum">
              <a:rPr lang="en-US" altLang="en-US"/>
              <a:pPr>
                <a:defRPr/>
              </a:pPr>
              <a:t>‹#›</a:t>
            </a:fld>
            <a:endParaRPr lang="en-US" altLang="en-US"/>
          </a:p>
        </p:txBody>
      </p:sp>
    </p:spTree>
    <p:extLst>
      <p:ext uri="{BB962C8B-B14F-4D97-AF65-F5344CB8AC3E}">
        <p14:creationId xmlns:p14="http://schemas.microsoft.com/office/powerpoint/2010/main" val="201140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D8F2D5E4-F5E1-42F6-B39D-771699FAF250}"/>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7CDEBE58-BC41-488B-AC8D-F7AC0B018CCA}" type="slidenum">
              <a:rPr lang="en-US" altLang="en-US"/>
              <a:pPr>
                <a:defRPr/>
              </a:pPr>
              <a:t>‹#›</a:t>
            </a:fld>
            <a:endParaRPr lang="en-US" altLang="en-US"/>
          </a:p>
        </p:txBody>
      </p:sp>
    </p:spTree>
    <p:extLst>
      <p:ext uri="{BB962C8B-B14F-4D97-AF65-F5344CB8AC3E}">
        <p14:creationId xmlns:p14="http://schemas.microsoft.com/office/powerpoint/2010/main" val="224672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a:extLst>
              <a:ext uri="{FF2B5EF4-FFF2-40B4-BE49-F238E27FC236}">
                <a16:creationId xmlns:a16="http://schemas.microsoft.com/office/drawing/2014/main" id="{D26E0C44-CFD1-40FE-A412-759523CB4256}"/>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C2F526E9-4E36-439D-BABD-AE74567BF27E}" type="slidenum">
              <a:rPr lang="en-US" altLang="en-US"/>
              <a:pPr>
                <a:defRPr/>
              </a:pPr>
              <a:t>‹#›</a:t>
            </a:fld>
            <a:endParaRPr lang="en-US" altLang="en-US"/>
          </a:p>
        </p:txBody>
      </p:sp>
    </p:spTree>
    <p:extLst>
      <p:ext uri="{BB962C8B-B14F-4D97-AF65-F5344CB8AC3E}">
        <p14:creationId xmlns:p14="http://schemas.microsoft.com/office/powerpoint/2010/main" val="143125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0">
            <a:extLst>
              <a:ext uri="{FF2B5EF4-FFF2-40B4-BE49-F238E27FC236}">
                <a16:creationId xmlns:a16="http://schemas.microsoft.com/office/drawing/2014/main" id="{C1724C9C-5C35-42C4-AB0A-E3EE82EE1F69}"/>
              </a:ext>
            </a:extLst>
          </p:cNvPr>
          <p:cNvSpPr>
            <a:spLocks noGrp="1" noChangeArrowheads="1"/>
          </p:cNvSpPr>
          <p:nvPr>
            <p:ph type="sldNum" sz="quarter" idx="10"/>
          </p:nvPr>
        </p:nvSpPr>
        <p:spPr>
          <a:xfrm>
            <a:off x="8382000" y="6450011"/>
            <a:ext cx="762000" cy="406401"/>
          </a:xfrm>
          <a:prstGeom prst="rect">
            <a:avLst/>
          </a:prstGeom>
        </p:spPr>
        <p:txBody>
          <a:bodyPr/>
          <a:lstStyle>
            <a:lvl1pPr>
              <a:defRPr/>
            </a:lvl1pPr>
          </a:lstStyle>
          <a:p>
            <a:pPr>
              <a:defRPr/>
            </a:pPr>
            <a:fld id="{F37D3A1C-A07D-45A2-8FF9-562E27E86F7E}" type="slidenum">
              <a:rPr lang="en-US" altLang="en-US"/>
              <a:pPr>
                <a:defRPr/>
              </a:pPr>
              <a:t>‹#›</a:t>
            </a:fld>
            <a:endParaRPr lang="en-US" altLang="en-US"/>
          </a:p>
        </p:txBody>
      </p:sp>
    </p:spTree>
    <p:extLst>
      <p:ext uri="{BB962C8B-B14F-4D97-AF65-F5344CB8AC3E}">
        <p14:creationId xmlns:p14="http://schemas.microsoft.com/office/powerpoint/2010/main" val="362974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7F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20E7EF-F838-451A-992C-FBC0355FE69E}"/>
              </a:ext>
            </a:extLst>
          </p:cNvPr>
          <p:cNvSpPr>
            <a:spLocks noGrp="1" noChangeArrowheads="1"/>
          </p:cNvSpPr>
          <p:nvPr>
            <p:ph type="title"/>
          </p:nvPr>
        </p:nvSpPr>
        <p:spPr bwMode="auto">
          <a:xfrm>
            <a:off x="914400" y="315913"/>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63A2B77-5453-4E29-88C0-B609BFC75783}"/>
              </a:ext>
            </a:extLst>
          </p:cNvPr>
          <p:cNvSpPr>
            <a:spLocks noGrp="1" noChangeArrowheads="1"/>
          </p:cNvSpPr>
          <p:nvPr>
            <p:ph type="body" idx="1"/>
          </p:nvPr>
        </p:nvSpPr>
        <p:spPr bwMode="auto">
          <a:xfrm>
            <a:off x="914400" y="1517650"/>
            <a:ext cx="76962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6" descr="Picture11">
            <a:extLst>
              <a:ext uri="{FF2B5EF4-FFF2-40B4-BE49-F238E27FC236}">
                <a16:creationId xmlns:a16="http://schemas.microsoft.com/office/drawing/2014/main" id="{D5D54C9E-60B9-4D13-9CBA-91C121F2B27E}"/>
              </a:ext>
            </a:extLst>
          </p:cNvPr>
          <p:cNvPicPr>
            <a:picLocks noChangeAspect="1" noChangeArrowheads="1"/>
          </p:cNvPicPr>
          <p:nvPr userDrawn="1"/>
        </p:nvPicPr>
        <p:blipFill>
          <a:blip r:embed="rId20" cstate="email">
            <a:grayscl/>
            <a:biLevel thresh="50000"/>
            <a:extLst>
              <a:ext uri="{28A0092B-C50C-407E-A947-70E740481C1C}">
                <a14:useLocalDpi xmlns:a14="http://schemas.microsoft.com/office/drawing/2010/main"/>
              </a:ext>
            </a:extLst>
          </a:blip>
          <a:srcRect/>
          <a:stretch>
            <a:fillRect/>
          </a:stretch>
        </p:blipFill>
        <p:spPr bwMode="auto">
          <a:xfrm>
            <a:off x="685800" y="5562600"/>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7">
            <a:extLst>
              <a:ext uri="{FF2B5EF4-FFF2-40B4-BE49-F238E27FC236}">
                <a16:creationId xmlns:a16="http://schemas.microsoft.com/office/drawing/2014/main" id="{136532A5-DB6D-4095-B4FA-84869892DE01}"/>
              </a:ext>
            </a:extLst>
          </p:cNvPr>
          <p:cNvGrpSpPr>
            <a:grpSpLocks/>
          </p:cNvGrpSpPr>
          <p:nvPr userDrawn="1"/>
        </p:nvGrpSpPr>
        <p:grpSpPr bwMode="auto">
          <a:xfrm>
            <a:off x="0" y="0"/>
            <a:ext cx="533400" cy="6858000"/>
            <a:chOff x="0" y="0"/>
            <a:chExt cx="336" cy="4320"/>
          </a:xfrm>
        </p:grpSpPr>
        <p:sp>
          <p:nvSpPr>
            <p:cNvPr id="1033" name="Rectangle 8">
              <a:extLst>
                <a:ext uri="{FF2B5EF4-FFF2-40B4-BE49-F238E27FC236}">
                  <a16:creationId xmlns:a16="http://schemas.microsoft.com/office/drawing/2014/main" id="{8E277069-1BB6-45E5-9F35-368B5F50CF03}"/>
                </a:ext>
              </a:extLst>
            </p:cNvPr>
            <p:cNvSpPr>
              <a:spLocks noChangeArrowheads="1"/>
            </p:cNvSpPr>
            <p:nvPr userDrawn="1"/>
          </p:nvSpPr>
          <p:spPr bwMode="auto">
            <a:xfrm rot="5400000">
              <a:off x="-900" y="3084"/>
              <a:ext cx="2136" cy="336"/>
            </a:xfrm>
            <a:prstGeom prst="rect">
              <a:avLst/>
            </a:prstGeom>
            <a:solidFill>
              <a:srgbClr val="01448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8000">
                  <a:solidFill>
                    <a:schemeClr val="tx1"/>
                  </a:solidFill>
                  <a:latin typeface="Arial" charset="0"/>
                  <a:ea typeface="ＭＳ Ｐゴシック" charset="-128"/>
                </a:defRPr>
              </a:lvl1pPr>
              <a:lvl2pPr marL="742950" indent="-285750" eaLnBrk="0" hangingPunct="0">
                <a:defRPr sz="8000">
                  <a:solidFill>
                    <a:schemeClr val="tx1"/>
                  </a:solidFill>
                  <a:latin typeface="Arial" charset="0"/>
                  <a:ea typeface="ＭＳ Ｐゴシック" charset="-128"/>
                </a:defRPr>
              </a:lvl2pPr>
              <a:lvl3pPr marL="1143000" indent="-228600" eaLnBrk="0" hangingPunct="0">
                <a:defRPr sz="8000">
                  <a:solidFill>
                    <a:schemeClr val="tx1"/>
                  </a:solidFill>
                  <a:latin typeface="Arial" charset="0"/>
                  <a:ea typeface="ＭＳ Ｐゴシック" charset="-128"/>
                </a:defRPr>
              </a:lvl3pPr>
              <a:lvl4pPr marL="1600200" indent="-228600" eaLnBrk="0" hangingPunct="0">
                <a:defRPr sz="8000">
                  <a:solidFill>
                    <a:schemeClr val="tx1"/>
                  </a:solidFill>
                  <a:latin typeface="Arial" charset="0"/>
                  <a:ea typeface="ＭＳ Ｐゴシック" charset="-128"/>
                </a:defRPr>
              </a:lvl4pPr>
              <a:lvl5pPr marL="2057400" indent="-228600" eaLnBrk="0" hangingPunct="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eaLnBrk="1" hangingPunct="1">
                <a:defRPr/>
              </a:pPr>
              <a:r>
                <a:rPr lang="en-US" altLang="en-US" sz="2000" dirty="0">
                  <a:solidFill>
                    <a:srgbClr val="FFFFFF"/>
                  </a:solidFill>
                </a:rPr>
                <a:t>Desired Results</a:t>
              </a:r>
            </a:p>
          </p:txBody>
        </p:sp>
        <p:sp>
          <p:nvSpPr>
            <p:cNvPr id="1034" name="Rectangle 9">
              <a:extLst>
                <a:ext uri="{FF2B5EF4-FFF2-40B4-BE49-F238E27FC236}">
                  <a16:creationId xmlns:a16="http://schemas.microsoft.com/office/drawing/2014/main" id="{8D0D6D34-72C8-4700-BA72-943527664D00}"/>
                </a:ext>
              </a:extLst>
            </p:cNvPr>
            <p:cNvSpPr>
              <a:spLocks noChangeArrowheads="1"/>
            </p:cNvSpPr>
            <p:nvPr userDrawn="1"/>
          </p:nvSpPr>
          <p:spPr bwMode="auto">
            <a:xfrm rot="-5400000">
              <a:off x="-924" y="924"/>
              <a:ext cx="2184" cy="3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0">
                  <a:solidFill>
                    <a:schemeClr val="tx1"/>
                  </a:solidFill>
                  <a:latin typeface="Arial" charset="0"/>
                  <a:ea typeface="ＭＳ Ｐゴシック" charset="-128"/>
                </a:defRPr>
              </a:lvl1pPr>
              <a:lvl2pPr marL="742950" indent="-285750" eaLnBrk="0" hangingPunct="0">
                <a:defRPr sz="8000">
                  <a:solidFill>
                    <a:schemeClr val="tx1"/>
                  </a:solidFill>
                  <a:latin typeface="Arial" charset="0"/>
                  <a:ea typeface="ＭＳ Ｐゴシック" charset="-128"/>
                </a:defRPr>
              </a:lvl2pPr>
              <a:lvl3pPr marL="1143000" indent="-228600" eaLnBrk="0" hangingPunct="0">
                <a:defRPr sz="8000">
                  <a:solidFill>
                    <a:schemeClr val="tx1"/>
                  </a:solidFill>
                  <a:latin typeface="Arial" charset="0"/>
                  <a:ea typeface="ＭＳ Ｐゴシック" charset="-128"/>
                </a:defRPr>
              </a:lvl3pPr>
              <a:lvl4pPr marL="1600200" indent="-228600" eaLnBrk="0" hangingPunct="0">
                <a:defRPr sz="8000">
                  <a:solidFill>
                    <a:schemeClr val="tx1"/>
                  </a:solidFill>
                  <a:latin typeface="Arial" charset="0"/>
                  <a:ea typeface="ＭＳ Ｐゴシック" charset="-128"/>
                </a:defRPr>
              </a:lvl4pPr>
              <a:lvl5pPr marL="2057400" indent="-228600" eaLnBrk="0" hangingPunct="0">
                <a:defRPr sz="8000">
                  <a:solidFill>
                    <a:schemeClr val="tx1"/>
                  </a:solidFill>
                  <a:latin typeface="Arial" charset="0"/>
                  <a:ea typeface="ＭＳ Ｐゴシック" charset="-128"/>
                </a:defRPr>
              </a:lvl5pPr>
              <a:lvl6pPr marL="2514600" indent="-228600" eaLnBrk="0" fontAlgn="base" hangingPunct="0">
                <a:spcBef>
                  <a:spcPct val="0"/>
                </a:spcBef>
                <a:spcAft>
                  <a:spcPct val="0"/>
                </a:spcAft>
                <a:defRPr sz="8000">
                  <a:solidFill>
                    <a:schemeClr val="tx1"/>
                  </a:solidFill>
                  <a:latin typeface="Arial" charset="0"/>
                  <a:ea typeface="ＭＳ Ｐゴシック" charset="-128"/>
                </a:defRPr>
              </a:lvl6pPr>
              <a:lvl7pPr marL="2971800" indent="-228600" eaLnBrk="0" fontAlgn="base" hangingPunct="0">
                <a:spcBef>
                  <a:spcPct val="0"/>
                </a:spcBef>
                <a:spcAft>
                  <a:spcPct val="0"/>
                </a:spcAft>
                <a:defRPr sz="8000">
                  <a:solidFill>
                    <a:schemeClr val="tx1"/>
                  </a:solidFill>
                  <a:latin typeface="Arial" charset="0"/>
                  <a:ea typeface="ＭＳ Ｐゴシック" charset="-128"/>
                </a:defRPr>
              </a:lvl7pPr>
              <a:lvl8pPr marL="3429000" indent="-228600" eaLnBrk="0" fontAlgn="base" hangingPunct="0">
                <a:spcBef>
                  <a:spcPct val="0"/>
                </a:spcBef>
                <a:spcAft>
                  <a:spcPct val="0"/>
                </a:spcAft>
                <a:defRPr sz="8000">
                  <a:solidFill>
                    <a:schemeClr val="tx1"/>
                  </a:solidFill>
                  <a:latin typeface="Arial" charset="0"/>
                  <a:ea typeface="ＭＳ Ｐゴシック" charset="-128"/>
                </a:defRPr>
              </a:lvl8pPr>
              <a:lvl9pPr marL="3886200" indent="-228600" eaLnBrk="0" fontAlgn="base" hangingPunct="0">
                <a:spcBef>
                  <a:spcPct val="0"/>
                </a:spcBef>
                <a:spcAft>
                  <a:spcPct val="0"/>
                </a:spcAft>
                <a:defRPr sz="8000">
                  <a:solidFill>
                    <a:schemeClr val="tx1"/>
                  </a:solidFill>
                  <a:latin typeface="Arial" charset="0"/>
                  <a:ea typeface="ＭＳ Ｐゴシック" charset="-128"/>
                </a:defRPr>
              </a:lvl9pPr>
            </a:lstStyle>
            <a:p>
              <a:pPr algn="ctr">
                <a:defRPr/>
              </a:pPr>
              <a:r>
                <a:rPr lang="en-US" altLang="en-US" sz="2000" dirty="0">
                  <a:solidFill>
                    <a:srgbClr val="FFFFFF"/>
                  </a:solidFill>
                </a:rPr>
                <a:t>New Administrators</a:t>
              </a:r>
            </a:p>
          </p:txBody>
        </p:sp>
      </p:grpSp>
      <p:sp>
        <p:nvSpPr>
          <p:cNvPr id="3" name="Footer Placeholder 2">
            <a:extLst>
              <a:ext uri="{FF2B5EF4-FFF2-40B4-BE49-F238E27FC236}">
                <a16:creationId xmlns:a16="http://schemas.microsoft.com/office/drawing/2014/main" id="{2FCBCBE0-BAC6-43AF-B6CB-55D7BE8BD5AA}"/>
              </a:ext>
            </a:extLst>
          </p:cNvPr>
          <p:cNvSpPr>
            <a:spLocks noGrp="1"/>
          </p:cNvSpPr>
          <p:nvPr>
            <p:ph type="ftr" sz="quarter" idx="3"/>
          </p:nvPr>
        </p:nvSpPr>
        <p:spPr>
          <a:xfrm>
            <a:off x="3028950" y="6450012"/>
            <a:ext cx="30861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ea typeface="ＭＳ Ｐゴシック" panose="020B0600070205080204" pitchFamily="34" charset="-128"/>
              </a:defRPr>
            </a:lvl1pPr>
          </a:lstStyle>
          <a:p>
            <a:pPr>
              <a:defRPr/>
            </a:pPr>
            <a:r>
              <a:rPr lang="en-US" altLang="en-US">
                <a:solidFill>
                  <a:srgbClr val="808080"/>
                </a:solidFill>
              </a:rPr>
              <a:t>©2019 California Department of Education  </a:t>
            </a:r>
            <a:endParaRPr lang="en-US" dirty="0"/>
          </a:p>
        </p:txBody>
      </p:sp>
      <p:sp>
        <p:nvSpPr>
          <p:cNvPr id="2" name="Slide Number Placeholder 1">
            <a:extLst>
              <a:ext uri="{FF2B5EF4-FFF2-40B4-BE49-F238E27FC236}">
                <a16:creationId xmlns:a16="http://schemas.microsoft.com/office/drawing/2014/main" id="{DEFD8C2A-9C64-465F-8ACB-BF8C778480C1}"/>
              </a:ext>
            </a:extLst>
          </p:cNvPr>
          <p:cNvSpPr>
            <a:spLocks noGrp="1"/>
          </p:cNvSpPr>
          <p:nvPr>
            <p:ph type="sldNum" sz="quarter" idx="4"/>
          </p:nvPr>
        </p:nvSpPr>
        <p:spPr>
          <a:xfrm>
            <a:off x="7086600" y="645001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0924B0F-0623-4F16-A1FE-CEE5F79A4A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7" r:id="rId15"/>
    <p:sldLayoutId id="2147484768" r:id="rId16"/>
    <p:sldLayoutId id="2147484769" r:id="rId17"/>
    <p:sldLayoutId id="2147484770" r:id="rId18"/>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mn-ea"/>
          <a:cs typeface="ＭＳ Ｐゴシック"/>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mn-ea"/>
          <a:cs typeface="ＭＳ Ｐゴシック"/>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mn-ea"/>
          <a:cs typeface="ＭＳ Ｐゴシック"/>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mn-ea"/>
          <a:cs typeface="ＭＳ Ｐゴシック"/>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ersi.info/faq_content_scal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it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lacercoe.org/Pages/PCOE/Early-Childhood-Education/Early-Childhood-Education/Family-Child-Care-at-Its-Best.aspx" TargetMode="External"/><Relationship Id="rId4" Type="http://schemas.openxmlformats.org/officeDocument/2006/relationships/hyperlink" Target="http://www.calsa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rsi.info/scal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5DE39C3-A3BD-410D-85B3-B2FA14C9E77C}"/>
              </a:ext>
            </a:extLst>
          </p:cNvPr>
          <p:cNvSpPr>
            <a:spLocks noGrp="1" noChangeArrowheads="1"/>
          </p:cNvSpPr>
          <p:nvPr>
            <p:ph type="title"/>
          </p:nvPr>
        </p:nvSpPr>
        <p:spPr>
          <a:xfrm>
            <a:off x="1084385" y="1600200"/>
            <a:ext cx="7620000" cy="1143000"/>
          </a:xfrm>
        </p:spPr>
        <p:txBody>
          <a:bodyPr/>
          <a:lstStyle/>
          <a:p>
            <a:pPr eaLnBrk="1" hangingPunct="1"/>
            <a:r>
              <a:rPr lang="en-US" altLang="en-US" b="1" dirty="0"/>
              <a:t>Session V: Environment Rating Scales</a:t>
            </a:r>
            <a:endParaRPr lang="en-US" altLang="en-US" sz="4800" b="1" dirty="0"/>
          </a:p>
        </p:txBody>
      </p:sp>
      <p:pic>
        <p:nvPicPr>
          <p:cNvPr id="16" name="Content Placeholder 15" descr="Environment Rating Scales books">
            <a:extLst>
              <a:ext uri="{FF2B5EF4-FFF2-40B4-BE49-F238E27FC236}">
                <a16:creationId xmlns:a16="http://schemas.microsoft.com/office/drawing/2014/main" id="{1FB3BA71-FAC3-4274-BFFC-D31ADEA641E9}"/>
              </a:ext>
            </a:extLst>
          </p:cNvPr>
          <p:cNvPicPr>
            <a:picLocks noGrp="1" noChangeAspect="1"/>
          </p:cNvPicPr>
          <p:nvPr>
            <p:ph idx="1"/>
          </p:nvPr>
        </p:nvPicPr>
        <p:blipFill>
          <a:blip r:embed="rId3"/>
          <a:stretch>
            <a:fillRect/>
          </a:stretch>
        </p:blipFill>
        <p:spPr>
          <a:xfrm>
            <a:off x="1040004" y="3218656"/>
            <a:ext cx="7601386" cy="1676400"/>
          </a:xfrm>
          <a:prstGeom prst="rect">
            <a:avLst/>
          </a:prstGeom>
        </p:spPr>
      </p:pic>
      <p:sp>
        <p:nvSpPr>
          <p:cNvPr id="11" name="Footer Placeholder 10">
            <a:extLst>
              <a:ext uri="{FF2B5EF4-FFF2-40B4-BE49-F238E27FC236}">
                <a16:creationId xmlns:a16="http://schemas.microsoft.com/office/drawing/2014/main" id="{08BC79C5-7CE6-448A-8E6D-91B675F3F390}"/>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12" name="Slide Number Placeholder 11">
            <a:extLst>
              <a:ext uri="{FF2B5EF4-FFF2-40B4-BE49-F238E27FC236}">
                <a16:creationId xmlns:a16="http://schemas.microsoft.com/office/drawing/2014/main" id="{BA870B49-E87A-411E-89CF-31A6E928F901}"/>
              </a:ext>
            </a:extLst>
          </p:cNvPr>
          <p:cNvSpPr>
            <a:spLocks noGrp="1"/>
          </p:cNvSpPr>
          <p:nvPr>
            <p:ph type="sldNum" sz="quarter" idx="10"/>
          </p:nvPr>
        </p:nvSpPr>
        <p:spPr/>
        <p:txBody>
          <a:bodyPr/>
          <a:lstStyle/>
          <a:p>
            <a:pPr>
              <a:defRPr/>
            </a:pPr>
            <a:fld id="{231077D7-7E12-4032-8EC6-48B8A60999F5}"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278772-C2C3-7F43-B3B5-3C7A9361AAB7}"/>
              </a:ext>
            </a:extLst>
          </p:cNvPr>
          <p:cNvSpPr>
            <a:spLocks noGrp="1"/>
          </p:cNvSpPr>
          <p:nvPr>
            <p:ph type="sldNum" sz="quarter" idx="10"/>
          </p:nvPr>
        </p:nvSpPr>
        <p:spPr/>
        <p:txBody>
          <a:bodyPr/>
          <a:lstStyle/>
          <a:p>
            <a:pPr>
              <a:defRPr/>
            </a:pPr>
            <a:fld id="{231077D7-7E12-4032-8EC6-48B8A60999F5}" type="slidenum">
              <a:rPr lang="en-US" altLang="en-US" smtClean="0"/>
              <a:pPr>
                <a:defRPr/>
              </a:pPr>
              <a:t>10</a:t>
            </a:fld>
            <a:endParaRPr lang="en-US" altLang="en-US" dirty="0"/>
          </a:p>
        </p:txBody>
      </p:sp>
      <p:sp>
        <p:nvSpPr>
          <p:cNvPr id="5" name="Footer Placeholder 4">
            <a:extLst>
              <a:ext uri="{FF2B5EF4-FFF2-40B4-BE49-F238E27FC236}">
                <a16:creationId xmlns:a16="http://schemas.microsoft.com/office/drawing/2014/main" id="{7705B266-F0D8-C145-A140-6AB3ECC2DAB8}"/>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pic>
        <p:nvPicPr>
          <p:cNvPr id="6" name="Content Placeholder 9" descr="Environment Rating Scales books">
            <a:extLst>
              <a:ext uri="{FF2B5EF4-FFF2-40B4-BE49-F238E27FC236}">
                <a16:creationId xmlns:a16="http://schemas.microsoft.com/office/drawing/2014/main" id="{FEDF843F-1D97-3C4F-97B3-8F560F0F3E9E}"/>
              </a:ext>
            </a:extLst>
          </p:cNvPr>
          <p:cNvPicPr>
            <a:picLocks noGrp="1" noChangeAspect="1"/>
          </p:cNvPicPr>
          <p:nvPr>
            <p:ph idx="1"/>
          </p:nvPr>
        </p:nvPicPr>
        <p:blipFill rotWithShape="1">
          <a:blip r:embed="rId2"/>
          <a:srcRect l="75253"/>
          <a:stretch/>
        </p:blipFill>
        <p:spPr>
          <a:xfrm>
            <a:off x="990600" y="1727200"/>
            <a:ext cx="1866900" cy="1663700"/>
          </a:xfrm>
        </p:spPr>
      </p:pic>
      <p:pic>
        <p:nvPicPr>
          <p:cNvPr id="7" name="Content Placeholder 9" descr="Environment Rating Scales books">
            <a:extLst>
              <a:ext uri="{FF2B5EF4-FFF2-40B4-BE49-F238E27FC236}">
                <a16:creationId xmlns:a16="http://schemas.microsoft.com/office/drawing/2014/main" id="{D3497BC5-CA31-314B-BF6C-7444D58427D4}"/>
              </a:ext>
            </a:extLst>
          </p:cNvPr>
          <p:cNvPicPr>
            <a:picLocks noChangeAspect="1"/>
          </p:cNvPicPr>
          <p:nvPr/>
        </p:nvPicPr>
        <p:blipFill rotWithShape="1">
          <a:blip r:embed="rId2"/>
          <a:srcRect l="25208" r="48775"/>
          <a:stretch/>
        </p:blipFill>
        <p:spPr>
          <a:xfrm>
            <a:off x="990600" y="4038600"/>
            <a:ext cx="1837046" cy="1557250"/>
          </a:xfrm>
          <a:prstGeom prst="rect">
            <a:avLst/>
          </a:prstGeom>
        </p:spPr>
      </p:pic>
      <p:sp>
        <p:nvSpPr>
          <p:cNvPr id="8" name="Title 1">
            <a:extLst>
              <a:ext uri="{FF2B5EF4-FFF2-40B4-BE49-F238E27FC236}">
                <a16:creationId xmlns:a16="http://schemas.microsoft.com/office/drawing/2014/main" id="{D4020BB1-D5FB-8A49-950B-0A5E8EA88BD5}"/>
              </a:ext>
            </a:extLst>
          </p:cNvPr>
          <p:cNvSpPr>
            <a:spLocks noGrp="1"/>
          </p:cNvSpPr>
          <p:nvPr>
            <p:ph type="title"/>
          </p:nvPr>
        </p:nvSpPr>
        <p:spPr/>
        <p:txBody>
          <a:bodyPr/>
          <a:lstStyle/>
          <a:p>
            <a:r>
              <a:rPr lang="en-US" dirty="0"/>
              <a:t>Items and Subscales</a:t>
            </a:r>
          </a:p>
        </p:txBody>
      </p:sp>
      <p:sp>
        <p:nvSpPr>
          <p:cNvPr id="9" name="TextBox 8">
            <a:extLst>
              <a:ext uri="{FF2B5EF4-FFF2-40B4-BE49-F238E27FC236}">
                <a16:creationId xmlns:a16="http://schemas.microsoft.com/office/drawing/2014/main" id="{F2EC1DC1-9492-1B41-890B-61EA087E0AE0}"/>
              </a:ext>
            </a:extLst>
          </p:cNvPr>
          <p:cNvSpPr txBox="1"/>
          <p:nvPr/>
        </p:nvSpPr>
        <p:spPr>
          <a:xfrm>
            <a:off x="2827646" y="4555615"/>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38 items </a:t>
            </a:r>
          </a:p>
        </p:txBody>
      </p:sp>
      <p:sp>
        <p:nvSpPr>
          <p:cNvPr id="10" name="TextBox 9">
            <a:extLst>
              <a:ext uri="{FF2B5EF4-FFF2-40B4-BE49-F238E27FC236}">
                <a16:creationId xmlns:a16="http://schemas.microsoft.com/office/drawing/2014/main" id="{16460C5A-0A65-DC46-AA5A-C436B6E77BF3}"/>
              </a:ext>
            </a:extLst>
          </p:cNvPr>
          <p:cNvSpPr txBox="1"/>
          <p:nvPr/>
        </p:nvSpPr>
        <p:spPr>
          <a:xfrm>
            <a:off x="2882900" y="2265703"/>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47 items </a:t>
            </a:r>
          </a:p>
        </p:txBody>
      </p:sp>
    </p:spTree>
    <p:extLst>
      <p:ext uri="{BB962C8B-B14F-4D97-AF65-F5344CB8AC3E}">
        <p14:creationId xmlns:p14="http://schemas.microsoft.com/office/powerpoint/2010/main" val="307218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8CEA60F-6F14-49D2-AD9E-179341719BED}"/>
              </a:ext>
            </a:extLst>
          </p:cNvPr>
          <p:cNvSpPr>
            <a:spLocks noGrp="1" noChangeArrowheads="1"/>
          </p:cNvSpPr>
          <p:nvPr>
            <p:ph type="title"/>
          </p:nvPr>
        </p:nvSpPr>
        <p:spPr/>
        <p:txBody>
          <a:bodyPr/>
          <a:lstStyle/>
          <a:p>
            <a:pPr eaLnBrk="1" hangingPunct="1"/>
            <a:r>
              <a:rPr lang="en-US" altLang="en-US" sz="4000" dirty="0"/>
              <a:t>ERS Inter-Rater Reliability</a:t>
            </a:r>
          </a:p>
        </p:txBody>
      </p:sp>
      <p:pic>
        <p:nvPicPr>
          <p:cNvPr id="36866" name="Picture 3" descr="Picture5">
            <a:extLst>
              <a:ext uri="{FF2B5EF4-FFF2-40B4-BE49-F238E27FC236}">
                <a16:creationId xmlns:a16="http://schemas.microsoft.com/office/drawing/2014/main" id="{429C23B8-1071-43A1-B463-B78CE0B4CCB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485900" y="1857375"/>
            <a:ext cx="6629400" cy="3981450"/>
          </a:xfrm>
        </p:spPr>
      </p:pic>
      <p:sp>
        <p:nvSpPr>
          <p:cNvPr id="5" name="Slide Number Placeholder 4">
            <a:extLst>
              <a:ext uri="{FF2B5EF4-FFF2-40B4-BE49-F238E27FC236}">
                <a16:creationId xmlns:a16="http://schemas.microsoft.com/office/drawing/2014/main" id="{569F9E0D-358F-43C3-9C40-528B447B0986}"/>
              </a:ext>
            </a:extLst>
          </p:cNvPr>
          <p:cNvSpPr>
            <a:spLocks noGrp="1"/>
          </p:cNvSpPr>
          <p:nvPr>
            <p:ph type="sldNum" sz="quarter" idx="10"/>
          </p:nvPr>
        </p:nvSpPr>
        <p:spPr/>
        <p:txBody>
          <a:bodyPr/>
          <a:lstStyle/>
          <a:p>
            <a:pPr>
              <a:defRPr/>
            </a:pPr>
            <a:fld id="{231077D7-7E12-4032-8EC6-48B8A60999F5}" type="slidenum">
              <a:rPr lang="en-US" altLang="en-US" smtClean="0"/>
              <a:pPr>
                <a:defRPr/>
              </a:pPr>
              <a:t>11</a:t>
            </a:fld>
            <a:endParaRPr lang="en-US" altLang="en-US" dirty="0"/>
          </a:p>
        </p:txBody>
      </p:sp>
      <p:sp>
        <p:nvSpPr>
          <p:cNvPr id="4" name="Footer Placeholder 3">
            <a:extLst>
              <a:ext uri="{FF2B5EF4-FFF2-40B4-BE49-F238E27FC236}">
                <a16:creationId xmlns:a16="http://schemas.microsoft.com/office/drawing/2014/main" id="{445C4230-2D11-4321-B027-780E51CE9E0E}"/>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EE179B42-6516-4797-A889-FE80DF68CBC3}"/>
              </a:ext>
            </a:extLst>
          </p:cNvPr>
          <p:cNvSpPr>
            <a:spLocks noGrp="1" noChangeArrowheads="1"/>
          </p:cNvSpPr>
          <p:nvPr>
            <p:ph type="title"/>
          </p:nvPr>
        </p:nvSpPr>
        <p:spPr>
          <a:xfrm>
            <a:off x="990600" y="279400"/>
            <a:ext cx="7620000" cy="1143000"/>
          </a:xfrm>
        </p:spPr>
        <p:txBody>
          <a:bodyPr/>
          <a:lstStyle/>
          <a:p>
            <a:pPr eaLnBrk="1" hangingPunct="1"/>
            <a:r>
              <a:rPr lang="en-US" altLang="en-US" sz="4000"/>
              <a:t>Early Childhood Environment Rating Scale-Profile Worksheet</a:t>
            </a:r>
          </a:p>
        </p:txBody>
      </p:sp>
      <p:pic>
        <p:nvPicPr>
          <p:cNvPr id="38914" name="Picture 3" descr="Picture6">
            <a:extLst>
              <a:ext uri="{FF2B5EF4-FFF2-40B4-BE49-F238E27FC236}">
                <a16:creationId xmlns:a16="http://schemas.microsoft.com/office/drawing/2014/main" id="{B707E3E0-8056-4106-8BA7-EE5EFB62F53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219200" y="1814513"/>
            <a:ext cx="7010400" cy="4067175"/>
          </a:xfrm>
        </p:spPr>
      </p:pic>
      <p:sp>
        <p:nvSpPr>
          <p:cNvPr id="4" name="Footer Placeholder 3">
            <a:extLst>
              <a:ext uri="{FF2B5EF4-FFF2-40B4-BE49-F238E27FC236}">
                <a16:creationId xmlns:a16="http://schemas.microsoft.com/office/drawing/2014/main" id="{3F9987F4-DC6B-424A-B22C-8FFC0414382E}"/>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4D79C4D3-2BBE-43E9-BC96-3E6C9B2DD19A}"/>
              </a:ext>
            </a:extLst>
          </p:cNvPr>
          <p:cNvSpPr>
            <a:spLocks noGrp="1"/>
          </p:cNvSpPr>
          <p:nvPr>
            <p:ph type="sldNum" sz="quarter" idx="10"/>
          </p:nvPr>
        </p:nvSpPr>
        <p:spPr/>
        <p:txBody>
          <a:bodyPr/>
          <a:lstStyle/>
          <a:p>
            <a:pPr>
              <a:defRPr/>
            </a:pPr>
            <a:fld id="{231077D7-7E12-4032-8EC6-48B8A60999F5}"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0C37DF7-F71C-4FE3-9FB4-8E6C2434F8AB}"/>
              </a:ext>
            </a:extLst>
          </p:cNvPr>
          <p:cNvSpPr>
            <a:spLocks noGrp="1" noChangeArrowheads="1"/>
          </p:cNvSpPr>
          <p:nvPr>
            <p:ph type="title"/>
          </p:nvPr>
        </p:nvSpPr>
        <p:spPr/>
        <p:txBody>
          <a:bodyPr/>
          <a:lstStyle/>
          <a:p>
            <a:pPr eaLnBrk="1" hangingPunct="1"/>
            <a:r>
              <a:rPr lang="en-US" altLang="en-US" sz="4000" dirty="0"/>
              <a:t>ERS Summary of Findings Sample</a:t>
            </a:r>
          </a:p>
        </p:txBody>
      </p:sp>
      <p:pic>
        <p:nvPicPr>
          <p:cNvPr id="40963" name="Content Placeholder 10" descr="ERS Summary of Findings Sample">
            <a:extLst>
              <a:ext uri="{FF2B5EF4-FFF2-40B4-BE49-F238E27FC236}">
                <a16:creationId xmlns:a16="http://schemas.microsoft.com/office/drawing/2014/main" id="{F3E0CC91-11D6-49AF-9437-7A8FB1E26E5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366134" y="1600200"/>
            <a:ext cx="6868931" cy="4495800"/>
          </a:xfrm>
          <a:ln>
            <a:solidFill>
              <a:srgbClr val="014482"/>
            </a:solidFill>
          </a:ln>
        </p:spPr>
      </p:pic>
      <p:sp>
        <p:nvSpPr>
          <p:cNvPr id="4" name="Footer Placeholder 3">
            <a:extLst>
              <a:ext uri="{FF2B5EF4-FFF2-40B4-BE49-F238E27FC236}">
                <a16:creationId xmlns:a16="http://schemas.microsoft.com/office/drawing/2014/main" id="{78797C2E-6E5F-4253-A721-90E9A811206D}"/>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E2846521-2056-4A81-9BE0-C03F72A42D37}"/>
              </a:ext>
            </a:extLst>
          </p:cNvPr>
          <p:cNvSpPr>
            <a:spLocks noGrp="1"/>
          </p:cNvSpPr>
          <p:nvPr>
            <p:ph type="sldNum" sz="quarter" idx="10"/>
          </p:nvPr>
        </p:nvSpPr>
        <p:spPr/>
        <p:txBody>
          <a:bodyPr/>
          <a:lstStyle/>
          <a:p>
            <a:pPr>
              <a:defRPr/>
            </a:pPr>
            <a:fld id="{231077D7-7E12-4032-8EC6-48B8A60999F5}" type="slidenum">
              <a:rPr lang="en-US" altLang="en-US" smtClean="0"/>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10DCB995-7BA3-42AA-B9BC-8BC053A224F5}"/>
              </a:ext>
            </a:extLst>
          </p:cNvPr>
          <p:cNvSpPr>
            <a:spLocks noGrp="1" noChangeArrowheads="1"/>
          </p:cNvSpPr>
          <p:nvPr>
            <p:ph type="title"/>
          </p:nvPr>
        </p:nvSpPr>
        <p:spPr/>
        <p:txBody>
          <a:bodyPr/>
          <a:lstStyle/>
          <a:p>
            <a:pPr eaLnBrk="1" hangingPunct="1"/>
            <a:r>
              <a:rPr lang="en-US" altLang="en-US" sz="4000" dirty="0"/>
              <a:t>ERS Summary of Findings</a:t>
            </a:r>
          </a:p>
        </p:txBody>
      </p:sp>
      <p:pic>
        <p:nvPicPr>
          <p:cNvPr id="43010" name="Content Placeholder 2" descr="ERS Summary of Findings Sample">
            <a:extLst>
              <a:ext uri="{FF2B5EF4-FFF2-40B4-BE49-F238E27FC236}">
                <a16:creationId xmlns:a16="http://schemas.microsoft.com/office/drawing/2014/main" id="{2463D5B6-9E65-40F2-938E-147D53744DC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854093" y="1600200"/>
            <a:ext cx="5893014" cy="4495800"/>
          </a:xfrm>
          <a:ln>
            <a:solidFill>
              <a:srgbClr val="014482"/>
            </a:solidFill>
          </a:ln>
        </p:spPr>
      </p:pic>
      <p:sp>
        <p:nvSpPr>
          <p:cNvPr id="4" name="Footer Placeholder 3">
            <a:extLst>
              <a:ext uri="{FF2B5EF4-FFF2-40B4-BE49-F238E27FC236}">
                <a16:creationId xmlns:a16="http://schemas.microsoft.com/office/drawing/2014/main" id="{700C4517-96EB-4646-A436-2276C88403FA}"/>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B65D4A22-32F7-4DB0-B732-E7350DF416A8}"/>
              </a:ext>
            </a:extLst>
          </p:cNvPr>
          <p:cNvSpPr>
            <a:spLocks noGrp="1"/>
          </p:cNvSpPr>
          <p:nvPr>
            <p:ph type="sldNum" sz="quarter" idx="10"/>
          </p:nvPr>
        </p:nvSpPr>
        <p:spPr/>
        <p:txBody>
          <a:bodyPr/>
          <a:lstStyle/>
          <a:p>
            <a:pPr>
              <a:defRPr/>
            </a:pPr>
            <a:fld id="{231077D7-7E12-4032-8EC6-48B8A60999F5}"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EF476DBE-B2B6-46A7-9546-A29A539B670B}"/>
              </a:ext>
            </a:extLst>
          </p:cNvPr>
          <p:cNvSpPr>
            <a:spLocks noGrp="1" noChangeArrowheads="1"/>
          </p:cNvSpPr>
          <p:nvPr>
            <p:ph type="title"/>
          </p:nvPr>
        </p:nvSpPr>
        <p:spPr>
          <a:xfrm>
            <a:off x="800100" y="258763"/>
            <a:ext cx="7810500" cy="1143000"/>
          </a:xfrm>
        </p:spPr>
        <p:txBody>
          <a:bodyPr/>
          <a:lstStyle/>
          <a:p>
            <a:pPr eaLnBrk="1" hangingPunct="1"/>
            <a:r>
              <a:rPr lang="en-US" altLang="en-US" sz="3600" dirty="0"/>
              <a:t>Steps to Completing the Agency Environment Rating Scale</a:t>
            </a:r>
          </a:p>
        </p:txBody>
      </p:sp>
      <p:sp>
        <p:nvSpPr>
          <p:cNvPr id="45060" name="Text Box 4">
            <a:extLst>
              <a:ext uri="{FF2B5EF4-FFF2-40B4-BE49-F238E27FC236}">
                <a16:creationId xmlns:a16="http://schemas.microsoft.com/office/drawing/2014/main" id="{E70B93FB-8C95-4E5D-93C8-27DD5C8662E2}"/>
              </a:ext>
            </a:extLst>
          </p:cNvPr>
          <p:cNvSpPr txBox="1">
            <a:spLocks noChangeArrowheads="1"/>
          </p:cNvSpPr>
          <p:nvPr/>
        </p:nvSpPr>
        <p:spPr bwMode="auto">
          <a:xfrm>
            <a:off x="773208" y="1602581"/>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b="1" dirty="0">
                <a:solidFill>
                  <a:srgbClr val="000099"/>
                </a:solidFill>
              </a:rPr>
              <a:t>Classroom</a:t>
            </a:r>
          </a:p>
        </p:txBody>
      </p:sp>
      <p:sp>
        <p:nvSpPr>
          <p:cNvPr id="45065" name="Text Box 9">
            <a:extLst>
              <a:ext uri="{FF2B5EF4-FFF2-40B4-BE49-F238E27FC236}">
                <a16:creationId xmlns:a16="http://schemas.microsoft.com/office/drawing/2014/main" id="{8325E69C-3A6A-4D5B-B35F-2491CA408D1F}"/>
              </a:ext>
            </a:extLst>
          </p:cNvPr>
          <p:cNvSpPr txBox="1">
            <a:spLocks noChangeArrowheads="1"/>
          </p:cNvSpPr>
          <p:nvPr/>
        </p:nvSpPr>
        <p:spPr bwMode="auto">
          <a:xfrm>
            <a:off x="627813" y="3848101"/>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Scores ER Scale</a:t>
            </a:r>
          </a:p>
        </p:txBody>
      </p:sp>
      <p:sp>
        <p:nvSpPr>
          <p:cNvPr id="45066" name="AutoShape 10">
            <a:extLst>
              <a:ext uri="{FF2B5EF4-FFF2-40B4-BE49-F238E27FC236}">
                <a16:creationId xmlns:a16="http://schemas.microsoft.com/office/drawing/2014/main" id="{8059DE60-DEBD-4009-A24C-93ED9AAA6ABB}"/>
              </a:ext>
              <a:ext uri="{C183D7F6-B498-43B3-948B-1728B52AA6E4}">
                <adec:decorative xmlns:adec="http://schemas.microsoft.com/office/drawing/2017/decorative" val="1"/>
              </a:ext>
            </a:extLst>
          </p:cNvPr>
          <p:cNvSpPr>
            <a:spLocks noChangeArrowheads="1"/>
          </p:cNvSpPr>
          <p:nvPr/>
        </p:nvSpPr>
        <p:spPr bwMode="auto">
          <a:xfrm>
            <a:off x="2590800" y="2819400"/>
            <a:ext cx="762000" cy="3810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a:p>
        </p:txBody>
      </p:sp>
      <p:sp>
        <p:nvSpPr>
          <p:cNvPr id="1289227" name="Text Box 11">
            <a:extLst>
              <a:ext uri="{FF2B5EF4-FFF2-40B4-BE49-F238E27FC236}">
                <a16:creationId xmlns:a16="http://schemas.microsoft.com/office/drawing/2014/main" id="{3AF57B51-DB88-4222-8B91-EEF5E8935C5D}"/>
              </a:ext>
            </a:extLst>
          </p:cNvPr>
          <p:cNvSpPr txBox="1">
            <a:spLocks noChangeArrowheads="1"/>
          </p:cNvSpPr>
          <p:nvPr/>
        </p:nvSpPr>
        <p:spPr bwMode="auto">
          <a:xfrm>
            <a:off x="3352800" y="3886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a:t>Completes Profile</a:t>
            </a:r>
          </a:p>
        </p:txBody>
      </p:sp>
      <p:sp>
        <p:nvSpPr>
          <p:cNvPr id="45068" name="AutoShape 12">
            <a:extLst>
              <a:ext uri="{FF2B5EF4-FFF2-40B4-BE49-F238E27FC236}">
                <a16:creationId xmlns:a16="http://schemas.microsoft.com/office/drawing/2014/main" id="{8161CE17-5A0F-4CAB-A9E2-E7A3FDDB1607}"/>
              </a:ext>
              <a:ext uri="{C183D7F6-B498-43B3-948B-1728B52AA6E4}">
                <adec:decorative xmlns:adec="http://schemas.microsoft.com/office/drawing/2017/decorative" val="1"/>
              </a:ext>
            </a:extLst>
          </p:cNvPr>
          <p:cNvSpPr>
            <a:spLocks noChangeArrowheads="1"/>
          </p:cNvSpPr>
          <p:nvPr/>
        </p:nvSpPr>
        <p:spPr bwMode="auto">
          <a:xfrm>
            <a:off x="5257800" y="2819400"/>
            <a:ext cx="762000" cy="381000"/>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a:p>
        </p:txBody>
      </p:sp>
      <p:sp>
        <p:nvSpPr>
          <p:cNvPr id="1289229" name="Text Box 13">
            <a:extLst>
              <a:ext uri="{FF2B5EF4-FFF2-40B4-BE49-F238E27FC236}">
                <a16:creationId xmlns:a16="http://schemas.microsoft.com/office/drawing/2014/main" id="{0537A442-FE75-4B9A-A477-F4D5A96DB85E}"/>
              </a:ext>
            </a:extLst>
          </p:cNvPr>
          <p:cNvSpPr txBox="1">
            <a:spLocks noChangeArrowheads="1"/>
          </p:cNvSpPr>
          <p:nvPr/>
        </p:nvSpPr>
        <p:spPr bwMode="auto">
          <a:xfrm>
            <a:off x="6374946" y="3615132"/>
            <a:ext cx="2616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Completes Classroom/FCC Home Summary of Findings</a:t>
            </a:r>
          </a:p>
        </p:txBody>
      </p:sp>
      <p:sp>
        <p:nvSpPr>
          <p:cNvPr id="45070" name="Text Box 14">
            <a:extLst>
              <a:ext uri="{FF2B5EF4-FFF2-40B4-BE49-F238E27FC236}">
                <a16:creationId xmlns:a16="http://schemas.microsoft.com/office/drawing/2014/main" id="{E1FE8F14-8BCE-4A4B-A8C9-CB8CD00B6D1A}"/>
              </a:ext>
            </a:extLst>
          </p:cNvPr>
          <p:cNvSpPr txBox="1">
            <a:spLocks noChangeArrowheads="1"/>
          </p:cNvSpPr>
          <p:nvPr/>
        </p:nvSpPr>
        <p:spPr bwMode="auto">
          <a:xfrm>
            <a:off x="704331" y="4263229"/>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b="1" dirty="0">
                <a:solidFill>
                  <a:srgbClr val="000099"/>
                </a:solidFill>
              </a:rPr>
              <a:t>Agency</a:t>
            </a:r>
          </a:p>
        </p:txBody>
      </p:sp>
      <p:sp>
        <p:nvSpPr>
          <p:cNvPr id="1289231" name="Text Box 15">
            <a:extLst>
              <a:ext uri="{FF2B5EF4-FFF2-40B4-BE49-F238E27FC236}">
                <a16:creationId xmlns:a16="http://schemas.microsoft.com/office/drawing/2014/main" id="{F8EACAFA-EB2E-40AD-B69A-A14A3044476A}"/>
              </a:ext>
            </a:extLst>
          </p:cNvPr>
          <p:cNvSpPr txBox="1">
            <a:spLocks noChangeArrowheads="1"/>
          </p:cNvSpPr>
          <p:nvPr/>
        </p:nvSpPr>
        <p:spPr bwMode="auto">
          <a:xfrm>
            <a:off x="1936331" y="5845829"/>
            <a:ext cx="23622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Compiles ERS Profile Data by Contract  </a:t>
            </a:r>
          </a:p>
        </p:txBody>
      </p:sp>
      <p:sp>
        <p:nvSpPr>
          <p:cNvPr id="45072" name="Line 16">
            <a:extLst>
              <a:ext uri="{FF2B5EF4-FFF2-40B4-BE49-F238E27FC236}">
                <a16:creationId xmlns:a16="http://schemas.microsoft.com/office/drawing/2014/main" id="{D45F4A3B-19FB-48C3-955D-1ABCB390C140}"/>
              </a:ext>
              <a:ext uri="{C183D7F6-B498-43B3-948B-1728B52AA6E4}">
                <adec:decorative xmlns:adec="http://schemas.microsoft.com/office/drawing/2017/decorative" val="1"/>
              </a:ext>
            </a:extLst>
          </p:cNvPr>
          <p:cNvSpPr>
            <a:spLocks noChangeShapeType="1"/>
          </p:cNvSpPr>
          <p:nvPr/>
        </p:nvSpPr>
        <p:spPr bwMode="auto">
          <a:xfrm flipV="1">
            <a:off x="773208" y="4209253"/>
            <a:ext cx="8065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AutoShape 17">
            <a:extLst>
              <a:ext uri="{FF2B5EF4-FFF2-40B4-BE49-F238E27FC236}">
                <a16:creationId xmlns:a16="http://schemas.microsoft.com/office/drawing/2014/main" id="{387636DA-4DF4-4A09-9E70-DDF67E3BF48F}"/>
              </a:ext>
              <a:ext uri="{C183D7F6-B498-43B3-948B-1728B52AA6E4}">
                <adec:decorative xmlns:adec="http://schemas.microsoft.com/office/drawing/2017/decorative" val="1"/>
              </a:ext>
            </a:extLst>
          </p:cNvPr>
          <p:cNvSpPr>
            <a:spLocks noChangeArrowheads="1"/>
          </p:cNvSpPr>
          <p:nvPr/>
        </p:nvSpPr>
        <p:spPr bwMode="auto">
          <a:xfrm>
            <a:off x="4298531" y="5048250"/>
            <a:ext cx="1168819" cy="303075"/>
          </a:xfrm>
          <a:prstGeom prst="rightArrow">
            <a:avLst>
              <a:gd name="adj1" fmla="val 50000"/>
              <a:gd name="adj2" fmla="val 50000"/>
            </a:avLst>
          </a:prstGeom>
          <a:solidFill>
            <a:srgbClr val="000099"/>
          </a:solidFill>
          <a:ln w="9525">
            <a:solidFill>
              <a:schemeClr val="tx1"/>
            </a:solidFill>
            <a:miter lim="800000"/>
            <a:headEnd/>
            <a:tailEnd/>
          </a:ln>
        </p:spPr>
        <p:txBody>
          <a:bodyPr wrap="none" anchor="ct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buSzTx/>
              <a:buFontTx/>
              <a:buNone/>
            </a:pPr>
            <a:endParaRPr lang="en-US" altLang="en-US" sz="8000"/>
          </a:p>
        </p:txBody>
      </p:sp>
      <p:sp>
        <p:nvSpPr>
          <p:cNvPr id="1289234" name="Text Box 18">
            <a:extLst>
              <a:ext uri="{FF2B5EF4-FFF2-40B4-BE49-F238E27FC236}">
                <a16:creationId xmlns:a16="http://schemas.microsoft.com/office/drawing/2014/main" id="{843FD5C5-B251-4562-B5BA-F8628B7FE627}"/>
              </a:ext>
            </a:extLst>
          </p:cNvPr>
          <p:cNvSpPr txBox="1">
            <a:spLocks noChangeArrowheads="1"/>
          </p:cNvSpPr>
          <p:nvPr/>
        </p:nvSpPr>
        <p:spPr bwMode="auto">
          <a:xfrm>
            <a:off x="5701462" y="5851524"/>
            <a:ext cx="297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SzTx/>
              <a:buFontTx/>
              <a:buNone/>
            </a:pPr>
            <a:r>
              <a:rPr lang="en-US" altLang="en-US" sz="1400" b="1" dirty="0"/>
              <a:t>Completes Summary of Findings by Contract</a:t>
            </a:r>
          </a:p>
        </p:txBody>
      </p:sp>
      <p:pic>
        <p:nvPicPr>
          <p:cNvPr id="45075" name="Picture 19" descr="Picture9">
            <a:extLst>
              <a:ext uri="{FF2B5EF4-FFF2-40B4-BE49-F238E27FC236}">
                <a16:creationId xmlns:a16="http://schemas.microsoft.com/office/drawing/2014/main" id="{7B93B30D-E563-401B-90C4-A1BE540EE6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9013" y="4454526"/>
            <a:ext cx="1016837" cy="13119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76" name="Picture 1" descr="Completes Classroom/FCC Home Summary of Findings&#10;">
            <a:extLst>
              <a:ext uri="{FF2B5EF4-FFF2-40B4-BE49-F238E27FC236}">
                <a16:creationId xmlns:a16="http://schemas.microsoft.com/office/drawing/2014/main" id="{1486BDF6-59C0-4779-A185-4376406319F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0500" y="1828801"/>
            <a:ext cx="2144664" cy="1684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77" name="Picture 2" descr="Summary of Findings by Contract">
            <a:extLst>
              <a:ext uri="{FF2B5EF4-FFF2-40B4-BE49-F238E27FC236}">
                <a16:creationId xmlns:a16="http://schemas.microsoft.com/office/drawing/2014/main" id="{3175EDC0-590E-4833-BD5E-846769665E6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359" y="4454525"/>
            <a:ext cx="1677164" cy="13913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Content Placeholder 5" descr="profile">
            <a:extLst>
              <a:ext uri="{FF2B5EF4-FFF2-40B4-BE49-F238E27FC236}">
                <a16:creationId xmlns:a16="http://schemas.microsoft.com/office/drawing/2014/main" id="{81FF2BDC-3929-4BD4-9ABD-1559D006CAFE}"/>
              </a:ext>
            </a:extLst>
          </p:cNvPr>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a:xfrm>
            <a:off x="3600450" y="1828800"/>
            <a:ext cx="1485900" cy="1885950"/>
          </a:xfrm>
          <a:ln>
            <a:solidFill>
              <a:srgbClr val="014482"/>
            </a:solidFill>
          </a:ln>
          <a:effectLst>
            <a:outerShdw blurRad="292100" dist="139700" dir="2700000" algn="tl" rotWithShape="0">
              <a:srgbClr val="333333">
                <a:alpha val="64998"/>
              </a:srgbClr>
            </a:outerShdw>
          </a:effectLst>
        </p:spPr>
      </p:pic>
      <p:pic>
        <p:nvPicPr>
          <p:cNvPr id="5" name="Picture 4" descr="Environment Rating Scales books">
            <a:extLst>
              <a:ext uri="{FF2B5EF4-FFF2-40B4-BE49-F238E27FC236}">
                <a16:creationId xmlns:a16="http://schemas.microsoft.com/office/drawing/2014/main" id="{CF994A9A-E81D-483B-B915-4B53F2A8C1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3208" y="2097088"/>
            <a:ext cx="1538646" cy="1838753"/>
          </a:xfrm>
          <a:prstGeom prst="rect">
            <a:avLst/>
          </a:prstGeom>
        </p:spPr>
      </p:pic>
      <p:sp>
        <p:nvSpPr>
          <p:cNvPr id="6" name="Footer Placeholder 5">
            <a:extLst>
              <a:ext uri="{FF2B5EF4-FFF2-40B4-BE49-F238E27FC236}">
                <a16:creationId xmlns:a16="http://schemas.microsoft.com/office/drawing/2014/main" id="{605A7F56-6126-4AC9-BFF4-BC24C786CBAD}"/>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7" name="Slide Number Placeholder 6">
            <a:extLst>
              <a:ext uri="{FF2B5EF4-FFF2-40B4-BE49-F238E27FC236}">
                <a16:creationId xmlns:a16="http://schemas.microsoft.com/office/drawing/2014/main" id="{82144DEE-0694-4A10-BDC0-791B060F778B}"/>
              </a:ext>
            </a:extLst>
          </p:cNvPr>
          <p:cNvSpPr>
            <a:spLocks noGrp="1"/>
          </p:cNvSpPr>
          <p:nvPr>
            <p:ph type="sldNum" sz="quarter" idx="10"/>
          </p:nvPr>
        </p:nvSpPr>
        <p:spPr/>
        <p:txBody>
          <a:bodyPr/>
          <a:lstStyle/>
          <a:p>
            <a:pPr>
              <a:defRPr/>
            </a:pPr>
            <a:fld id="{231077D7-7E12-4032-8EC6-48B8A60999F5}" type="slidenum">
              <a:rPr lang="en-US" altLang="en-US" smtClean="0"/>
              <a:pPr>
                <a:defRPr/>
              </a:pPr>
              <a:t>15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922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8922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28923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8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7" grpId="0" autoUpdateAnimBg="0"/>
      <p:bldP spid="1289229" grpId="0" autoUpdateAnimBg="0"/>
      <p:bldP spid="1289231" grpId="0"/>
      <p:bldP spid="12892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910C506-322C-4754-9ABE-277885065E09}"/>
              </a:ext>
            </a:extLst>
          </p:cNvPr>
          <p:cNvSpPr>
            <a:spLocks noGrp="1" noChangeArrowheads="1"/>
          </p:cNvSpPr>
          <p:nvPr>
            <p:ph type="title" sz="quarter"/>
          </p:nvPr>
        </p:nvSpPr>
        <p:spPr/>
        <p:txBody>
          <a:bodyPr/>
          <a:lstStyle/>
          <a:p>
            <a:pPr eaLnBrk="1" hangingPunct="1"/>
            <a:r>
              <a:rPr lang="en-US" altLang="en-US" sz="4000" dirty="0"/>
              <a:t>Staff Training Resources</a:t>
            </a:r>
          </a:p>
        </p:txBody>
      </p:sp>
      <p:pic>
        <p:nvPicPr>
          <p:cNvPr id="47106" name="Picture 3" descr="ecrs">
            <a:extLst>
              <a:ext uri="{FF2B5EF4-FFF2-40B4-BE49-F238E27FC236}">
                <a16:creationId xmlns:a16="http://schemas.microsoft.com/office/drawing/2014/main" id="{B6BFB9B3-9FAC-4583-9BA2-E0F89FB0F489}"/>
              </a:ext>
            </a:extLst>
          </p:cNvPr>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914400" y="1760070"/>
            <a:ext cx="2796117" cy="2165414"/>
          </a:xfrm>
          <a:ln>
            <a:solidFill>
              <a:srgbClr val="014482"/>
            </a:solidFill>
          </a:ln>
        </p:spPr>
      </p:pic>
      <p:pic>
        <p:nvPicPr>
          <p:cNvPr id="47108" name="Picture 5" descr="all about the iCERS-R book">
            <a:extLst>
              <a:ext uri="{FF2B5EF4-FFF2-40B4-BE49-F238E27FC236}">
                <a16:creationId xmlns:a16="http://schemas.microsoft.com/office/drawing/2014/main" id="{0B673641-B5C3-4E51-A7B4-04B31D8A0486}"/>
              </a:ext>
            </a:extLst>
          </p:cNvPr>
          <p:cNvPicPr>
            <a:picLocks noGrp="1" noChangeAspect="1" noChangeArrowheads="1"/>
          </p:cNvPicPr>
          <p:nvPr>
            <p:ph sz="quarter" idx="2"/>
          </p:nvPr>
        </p:nvPicPr>
        <p:blipFill>
          <a:blip r:embed="rId4">
            <a:extLst>
              <a:ext uri="{28A0092B-C50C-407E-A947-70E740481C1C}">
                <a14:useLocalDpi xmlns:a14="http://schemas.microsoft.com/office/drawing/2010/main"/>
              </a:ext>
            </a:extLst>
          </a:blip>
          <a:stretch>
            <a:fillRect/>
          </a:stretch>
        </p:blipFill>
        <p:spPr>
          <a:xfrm>
            <a:off x="6343650" y="1544659"/>
            <a:ext cx="2167467" cy="2839382"/>
          </a:xfrm>
          <a:noFill/>
        </p:spPr>
      </p:pic>
      <p:pic>
        <p:nvPicPr>
          <p:cNvPr id="11" name="Picture 3" descr="all about the ECERS-R book">
            <a:extLst>
              <a:ext uri="{FF2B5EF4-FFF2-40B4-BE49-F238E27FC236}">
                <a16:creationId xmlns:a16="http://schemas.microsoft.com/office/drawing/2014/main" id="{84732865-1AEA-4744-96FD-662A53D41E4E}"/>
              </a:ext>
            </a:extLst>
          </p:cNvPr>
          <p:cNvPicPr>
            <a:picLocks noGrp="1" noChangeAspect="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bwMode="auto">
          <a:xfrm>
            <a:off x="3935013" y="2514600"/>
            <a:ext cx="2184140" cy="28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C040F12C-8898-42C2-B3B4-3CB738967069}"/>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7" name="Slide Number Placeholder 6">
            <a:extLst>
              <a:ext uri="{FF2B5EF4-FFF2-40B4-BE49-F238E27FC236}">
                <a16:creationId xmlns:a16="http://schemas.microsoft.com/office/drawing/2014/main" id="{938119F4-7569-4A91-8234-C46812A20565}"/>
              </a:ext>
            </a:extLst>
          </p:cNvPr>
          <p:cNvSpPr>
            <a:spLocks noGrp="1"/>
          </p:cNvSpPr>
          <p:nvPr>
            <p:ph type="sldNum" sz="quarter" idx="10"/>
          </p:nvPr>
        </p:nvSpPr>
        <p:spPr/>
        <p:txBody>
          <a:bodyPr/>
          <a:lstStyle/>
          <a:p>
            <a:pPr>
              <a:defRPr/>
            </a:pPr>
            <a:fld id="{42DA6B96-38F0-41CC-A681-294B55C526FF}"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4C80432B-92F2-4D7B-8E9F-16074FCADF98}"/>
              </a:ext>
            </a:extLst>
          </p:cNvPr>
          <p:cNvSpPr>
            <a:spLocks noGrp="1" noChangeArrowheads="1"/>
          </p:cNvSpPr>
          <p:nvPr>
            <p:ph type="title"/>
          </p:nvPr>
        </p:nvSpPr>
        <p:spPr/>
        <p:txBody>
          <a:bodyPr/>
          <a:lstStyle/>
          <a:p>
            <a:r>
              <a:rPr lang="en-US" altLang="en-US" dirty="0"/>
              <a:t>ERS Cards</a:t>
            </a:r>
          </a:p>
        </p:txBody>
      </p:sp>
      <p:pic>
        <p:nvPicPr>
          <p:cNvPr id="49154" name="Content Placeholder 8" descr="ERS Cards">
            <a:extLst>
              <a:ext uri="{FF2B5EF4-FFF2-40B4-BE49-F238E27FC236}">
                <a16:creationId xmlns:a16="http://schemas.microsoft.com/office/drawing/2014/main" id="{01454117-3B5C-4620-8EB9-86CCF3053EA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38213" y="1981200"/>
            <a:ext cx="3810000" cy="2092325"/>
          </a:xfrm>
          <a:ln w="57150">
            <a:solidFill>
              <a:schemeClr val="tx1"/>
            </a:solidFill>
            <a:miter lim="800000"/>
            <a:headEnd/>
            <a:tailEnd/>
          </a:ln>
        </p:spPr>
      </p:pic>
      <p:pic>
        <p:nvPicPr>
          <p:cNvPr id="10" name="Content Placeholder 9" descr="ERS Cards">
            <a:extLst>
              <a:ext uri="{FF2B5EF4-FFF2-40B4-BE49-F238E27FC236}">
                <a16:creationId xmlns:a16="http://schemas.microsoft.com/office/drawing/2014/main" id="{AB95485F-8DD7-40B1-960B-96FC8B8409B6}"/>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800600" y="2754313"/>
            <a:ext cx="3810000" cy="2187575"/>
          </a:xfrm>
          <a:ln w="38100" cap="sq">
            <a:solidFill>
              <a:schemeClr val="tx1"/>
            </a:solidFill>
            <a:miter lim="800000"/>
            <a:headEnd/>
            <a:tailEnd/>
          </a:ln>
          <a:effectLst>
            <a:outerShdw blurRad="50800" dist="38100" dir="2700000" algn="tl" rotWithShape="0">
              <a:srgbClr val="000000">
                <a:alpha val="42998"/>
              </a:srgbClr>
            </a:outerShdw>
          </a:effectLst>
        </p:spPr>
      </p:pic>
      <p:sp>
        <p:nvSpPr>
          <p:cNvPr id="4" name="Footer Placeholder 3">
            <a:extLst>
              <a:ext uri="{FF2B5EF4-FFF2-40B4-BE49-F238E27FC236}">
                <a16:creationId xmlns:a16="http://schemas.microsoft.com/office/drawing/2014/main" id="{8F6A37B0-92EA-4F0A-96D2-92C6DF0F14B6}"/>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
        <p:nvSpPr>
          <p:cNvPr id="5" name="Slide Number Placeholder 4">
            <a:extLst>
              <a:ext uri="{FF2B5EF4-FFF2-40B4-BE49-F238E27FC236}">
                <a16:creationId xmlns:a16="http://schemas.microsoft.com/office/drawing/2014/main" id="{A242A79C-EA58-4539-BA9D-D1BC2273F6A7}"/>
              </a:ext>
            </a:extLst>
          </p:cNvPr>
          <p:cNvSpPr>
            <a:spLocks noGrp="1"/>
          </p:cNvSpPr>
          <p:nvPr>
            <p:ph type="sldNum" sz="quarter" idx="10"/>
          </p:nvPr>
        </p:nvSpPr>
        <p:spPr/>
        <p:txBody>
          <a:bodyPr/>
          <a:lstStyle/>
          <a:p>
            <a:pPr>
              <a:defRPr/>
            </a:pPr>
            <a:fld id="{E1BAD0E3-BA16-441F-B5CB-484F7D920A50}" type="slidenum">
              <a:rPr lang="en-US" altLang="en-US" smtClean="0"/>
              <a:pPr>
                <a:defRPr/>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ADA43-9EE2-479E-B983-FD42CF339B46}"/>
              </a:ext>
            </a:extLst>
          </p:cNvPr>
          <p:cNvSpPr>
            <a:spLocks noGrp="1"/>
          </p:cNvSpPr>
          <p:nvPr>
            <p:ph type="title"/>
          </p:nvPr>
        </p:nvSpPr>
        <p:spPr/>
        <p:txBody>
          <a:bodyPr/>
          <a:lstStyle/>
          <a:p>
            <a:r>
              <a:rPr lang="en-US" dirty="0">
                <a:hlinkClick r:id="rId3"/>
              </a:rPr>
              <a:t>ERSI</a:t>
            </a:r>
            <a:endParaRPr lang="en-US" dirty="0"/>
          </a:p>
        </p:txBody>
      </p:sp>
      <p:pic>
        <p:nvPicPr>
          <p:cNvPr id="51203" name="Content Placeholder 10" descr="ERSI Environment Rating Scales website ">
            <a:extLst>
              <a:ext uri="{FF2B5EF4-FFF2-40B4-BE49-F238E27FC236}">
                <a16:creationId xmlns:a16="http://schemas.microsoft.com/office/drawing/2014/main" id="{C4AB3388-0176-4804-9DA0-227BD9132EA6}"/>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1723595" y="1666570"/>
            <a:ext cx="6154009" cy="4363059"/>
          </a:xfrm>
          <a:ln>
            <a:solidFill>
              <a:srgbClr val="014482"/>
            </a:solidFill>
          </a:ln>
        </p:spPr>
      </p:pic>
      <p:sp>
        <p:nvSpPr>
          <p:cNvPr id="5" name="Footer Placeholder 4">
            <a:extLst>
              <a:ext uri="{FF2B5EF4-FFF2-40B4-BE49-F238E27FC236}">
                <a16:creationId xmlns:a16="http://schemas.microsoft.com/office/drawing/2014/main" id="{45EA11DA-80EF-49F9-99D3-ECAC243AD751}"/>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6" name="Slide Number Placeholder 5">
            <a:extLst>
              <a:ext uri="{FF2B5EF4-FFF2-40B4-BE49-F238E27FC236}">
                <a16:creationId xmlns:a16="http://schemas.microsoft.com/office/drawing/2014/main" id="{33413857-6A5A-4A32-B6C7-101B6DCF24CD}"/>
              </a:ext>
            </a:extLst>
          </p:cNvPr>
          <p:cNvSpPr>
            <a:spLocks noGrp="1"/>
          </p:cNvSpPr>
          <p:nvPr>
            <p:ph type="sldNum" sz="quarter" idx="10"/>
          </p:nvPr>
        </p:nvSpPr>
        <p:spPr/>
        <p:txBody>
          <a:bodyPr/>
          <a:lstStyle/>
          <a:p>
            <a:pPr>
              <a:defRPr/>
            </a:pPr>
            <a:fld id="{231077D7-7E12-4032-8EC6-48B8A60999F5}"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6EB4B-E6BC-493C-BD88-BCAE6EC7E04B}"/>
              </a:ext>
            </a:extLst>
          </p:cNvPr>
          <p:cNvSpPr>
            <a:spLocks noGrp="1"/>
          </p:cNvSpPr>
          <p:nvPr>
            <p:ph type="title"/>
          </p:nvPr>
        </p:nvSpPr>
        <p:spPr>
          <a:xfrm>
            <a:off x="5257800" y="3886201"/>
            <a:ext cx="3124200" cy="1143000"/>
          </a:xfrm>
        </p:spPr>
        <p:txBody>
          <a:bodyPr/>
          <a:lstStyle/>
          <a:p>
            <a:r>
              <a:rPr lang="en-US" sz="5400" dirty="0"/>
              <a:t>Break</a:t>
            </a:r>
          </a:p>
        </p:txBody>
      </p:sp>
      <p:pic>
        <p:nvPicPr>
          <p:cNvPr id="10" name="Picture 6" descr="toddler asleep against shelf">
            <a:extLst>
              <a:ext uri="{FF2B5EF4-FFF2-40B4-BE49-F238E27FC236}">
                <a16:creationId xmlns:a16="http://schemas.microsoft.com/office/drawing/2014/main" id="{9E0380F9-90A7-420E-BDDA-87599CF6822B}"/>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762000" y="2000250"/>
            <a:ext cx="3937000" cy="2952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 descr="toddler asleep on toilet">
            <a:extLst>
              <a:ext uri="{FF2B5EF4-FFF2-40B4-BE49-F238E27FC236}">
                <a16:creationId xmlns:a16="http://schemas.microsoft.com/office/drawing/2014/main" id="{7AF6C66B-3B39-4856-BBE1-A3C82BFB315C}"/>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4990456" y="609600"/>
            <a:ext cx="3869511" cy="2362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2CB4FF33-0F22-4730-86F6-D80F9B9F1DBC}"/>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
        <p:nvSpPr>
          <p:cNvPr id="7" name="Slide Number Placeholder 6">
            <a:extLst>
              <a:ext uri="{FF2B5EF4-FFF2-40B4-BE49-F238E27FC236}">
                <a16:creationId xmlns:a16="http://schemas.microsoft.com/office/drawing/2014/main" id="{190A97A3-B2CB-43DA-AA90-792697410450}"/>
              </a:ext>
            </a:extLst>
          </p:cNvPr>
          <p:cNvSpPr>
            <a:spLocks noGrp="1"/>
          </p:cNvSpPr>
          <p:nvPr>
            <p:ph type="sldNum" sz="quarter" idx="10"/>
          </p:nvPr>
        </p:nvSpPr>
        <p:spPr/>
        <p:txBody>
          <a:bodyPr/>
          <a:lstStyle/>
          <a:p>
            <a:pPr>
              <a:defRPr/>
            </a:pPr>
            <a:fld id="{E1BAD0E3-BA16-441F-B5CB-484F7D920A50}"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B272D5F-F5C6-40C6-B040-55C95AEAADCF}"/>
              </a:ext>
            </a:extLst>
          </p:cNvPr>
          <p:cNvSpPr>
            <a:spLocks noGrp="1" noChangeArrowheads="1"/>
          </p:cNvSpPr>
          <p:nvPr>
            <p:ph type="title"/>
          </p:nvPr>
        </p:nvSpPr>
        <p:spPr>
          <a:xfrm>
            <a:off x="914400" y="381000"/>
            <a:ext cx="7620000" cy="1143000"/>
          </a:xfrm>
        </p:spPr>
        <p:txBody>
          <a:bodyPr/>
          <a:lstStyle/>
          <a:p>
            <a:pPr eaLnBrk="1" hangingPunct="1"/>
            <a:r>
              <a:rPr lang="en-US" altLang="en-US" sz="4000" dirty="0"/>
              <a:t>Environment Rating Scales (ERS)</a:t>
            </a:r>
          </a:p>
        </p:txBody>
      </p:sp>
      <p:sp>
        <p:nvSpPr>
          <p:cNvPr id="24578" name="Rectangle 3">
            <a:extLst>
              <a:ext uri="{FF2B5EF4-FFF2-40B4-BE49-F238E27FC236}">
                <a16:creationId xmlns:a16="http://schemas.microsoft.com/office/drawing/2014/main" id="{8223A8C1-7FA3-40A0-B11E-5B965AE8519A}"/>
              </a:ext>
            </a:extLst>
          </p:cNvPr>
          <p:cNvSpPr>
            <a:spLocks noGrp="1" noChangeArrowheads="1"/>
          </p:cNvSpPr>
          <p:nvPr>
            <p:ph idx="1"/>
          </p:nvPr>
        </p:nvSpPr>
        <p:spPr/>
        <p:txBody>
          <a:bodyPr/>
          <a:lstStyle/>
          <a:p>
            <a:pPr marL="0" indent="0" eaLnBrk="1" hangingPunct="1">
              <a:lnSpc>
                <a:spcPct val="90000"/>
              </a:lnSpc>
              <a:buFontTx/>
              <a:buNone/>
            </a:pPr>
            <a:r>
              <a:rPr lang="en-US" altLang="en-US" sz="2800" dirty="0"/>
              <a:t>The Environment Rating Scales are designed to assess process quality in an early childhood or school-age care group.</a:t>
            </a:r>
          </a:p>
          <a:p>
            <a:pPr lvl="1" eaLnBrk="1" hangingPunct="1">
              <a:lnSpc>
                <a:spcPct val="110000"/>
              </a:lnSpc>
            </a:pPr>
            <a:r>
              <a:rPr lang="en-US" altLang="en-US" dirty="0"/>
              <a:t>Interactions</a:t>
            </a:r>
          </a:p>
          <a:p>
            <a:pPr lvl="1" eaLnBrk="1" hangingPunct="1">
              <a:lnSpc>
                <a:spcPct val="110000"/>
              </a:lnSpc>
            </a:pPr>
            <a:r>
              <a:rPr lang="en-US" altLang="en-US" dirty="0"/>
              <a:t>Space</a:t>
            </a:r>
          </a:p>
          <a:p>
            <a:pPr lvl="1" eaLnBrk="1" hangingPunct="1">
              <a:lnSpc>
                <a:spcPct val="110000"/>
              </a:lnSpc>
            </a:pPr>
            <a:r>
              <a:rPr lang="en-US" altLang="en-US" dirty="0"/>
              <a:t>Schedule</a:t>
            </a:r>
          </a:p>
          <a:p>
            <a:pPr lvl="1" eaLnBrk="1" hangingPunct="1">
              <a:lnSpc>
                <a:spcPct val="110000"/>
              </a:lnSpc>
            </a:pPr>
            <a:r>
              <a:rPr lang="en-US" altLang="en-US" dirty="0"/>
              <a:t>Materials</a:t>
            </a:r>
          </a:p>
          <a:p>
            <a:pPr marL="0" indent="0" algn="r" eaLnBrk="1" hangingPunct="1">
              <a:lnSpc>
                <a:spcPct val="90000"/>
              </a:lnSpc>
              <a:buFontTx/>
              <a:buNone/>
            </a:pPr>
            <a:endParaRPr lang="en-US" altLang="en-US" sz="1050" dirty="0"/>
          </a:p>
          <a:p>
            <a:pPr marL="0" indent="0" eaLnBrk="1" hangingPunct="1">
              <a:lnSpc>
                <a:spcPct val="90000"/>
              </a:lnSpc>
              <a:buFontTx/>
              <a:buNone/>
            </a:pPr>
            <a:r>
              <a:rPr lang="en-US" altLang="en-US" sz="1800" dirty="0"/>
              <a:t>(Frank Porter Graham, Child Development Institute, 2008)</a:t>
            </a:r>
          </a:p>
        </p:txBody>
      </p:sp>
      <p:sp>
        <p:nvSpPr>
          <p:cNvPr id="4" name="Footer Placeholder 3">
            <a:extLst>
              <a:ext uri="{FF2B5EF4-FFF2-40B4-BE49-F238E27FC236}">
                <a16:creationId xmlns:a16="http://schemas.microsoft.com/office/drawing/2014/main" id="{9A37A7AF-777C-4D39-A896-DAA0FD0045EF}"/>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19F20652-90B6-4DD0-9300-5D6F4C2C98AF}"/>
              </a:ext>
            </a:extLst>
          </p:cNvPr>
          <p:cNvSpPr>
            <a:spLocks noGrp="1"/>
          </p:cNvSpPr>
          <p:nvPr>
            <p:ph type="sldNum" sz="quarter" idx="10"/>
          </p:nvPr>
        </p:nvSpPr>
        <p:spPr/>
        <p:txBody>
          <a:bodyPr/>
          <a:lstStyle/>
          <a:p>
            <a:pPr>
              <a:defRPr/>
            </a:pPr>
            <a:fld id="{231077D7-7E12-4032-8EC6-48B8A60999F5}"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CD5A419A-F8B5-42DB-A9E3-99E5C1545BE3}"/>
              </a:ext>
            </a:extLst>
          </p:cNvPr>
          <p:cNvSpPr>
            <a:spLocks noGrp="1" noChangeArrowheads="1"/>
          </p:cNvSpPr>
          <p:nvPr>
            <p:ph type="title"/>
          </p:nvPr>
        </p:nvSpPr>
        <p:spPr>
          <a:xfrm>
            <a:off x="762000" y="2209800"/>
            <a:ext cx="7620000" cy="1143000"/>
          </a:xfrm>
        </p:spPr>
        <p:txBody>
          <a:bodyPr/>
          <a:lstStyle/>
          <a:p>
            <a:pPr eaLnBrk="1" hangingPunct="1"/>
            <a:r>
              <a:rPr lang="en-US" altLang="en-US" dirty="0"/>
              <a:t>Taking it </a:t>
            </a:r>
            <a:br>
              <a:rPr lang="en-US" altLang="en-US" dirty="0"/>
            </a:br>
            <a:r>
              <a:rPr lang="en-US" altLang="en-US" dirty="0"/>
              <a:t>Back to the Agency</a:t>
            </a:r>
          </a:p>
        </p:txBody>
      </p:sp>
      <p:sp>
        <p:nvSpPr>
          <p:cNvPr id="4" name="Footer Placeholder 3">
            <a:extLst>
              <a:ext uri="{FF2B5EF4-FFF2-40B4-BE49-F238E27FC236}">
                <a16:creationId xmlns:a16="http://schemas.microsoft.com/office/drawing/2014/main" id="{DF3846CB-FE70-4DDC-B294-10F5F93D4F74}"/>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61E0CA2A-5C18-47BC-98DD-1685FCE22DA2}"/>
              </a:ext>
            </a:extLst>
          </p:cNvPr>
          <p:cNvSpPr>
            <a:spLocks noGrp="1"/>
          </p:cNvSpPr>
          <p:nvPr>
            <p:ph type="sldNum" sz="quarter" idx="10"/>
          </p:nvPr>
        </p:nvSpPr>
        <p:spPr/>
        <p:txBody>
          <a:bodyPr/>
          <a:lstStyle/>
          <a:p>
            <a:pPr>
              <a:defRPr/>
            </a:pPr>
            <a:fld id="{231077D7-7E12-4032-8EC6-48B8A60999F5}"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AF479DA-7B0A-4977-BD15-5F3E5CCC8B22}"/>
              </a:ext>
            </a:extLst>
          </p:cNvPr>
          <p:cNvSpPr>
            <a:spLocks noGrp="1" noChangeArrowheads="1"/>
          </p:cNvSpPr>
          <p:nvPr>
            <p:ph type="title"/>
          </p:nvPr>
        </p:nvSpPr>
        <p:spPr>
          <a:xfrm>
            <a:off x="990600" y="279400"/>
            <a:ext cx="7620000" cy="1143000"/>
          </a:xfrm>
        </p:spPr>
        <p:txBody>
          <a:bodyPr/>
          <a:lstStyle/>
          <a:p>
            <a:r>
              <a:rPr lang="en-US" altLang="en-US" sz="4000"/>
              <a:t>Website Resources</a:t>
            </a:r>
          </a:p>
        </p:txBody>
      </p:sp>
      <p:sp>
        <p:nvSpPr>
          <p:cNvPr id="57346" name="Rectangle 3">
            <a:extLst>
              <a:ext uri="{FF2B5EF4-FFF2-40B4-BE49-F238E27FC236}">
                <a16:creationId xmlns:a16="http://schemas.microsoft.com/office/drawing/2014/main" id="{A7C3B794-1000-49DA-91D0-0796ADDE7770}"/>
              </a:ext>
            </a:extLst>
          </p:cNvPr>
          <p:cNvSpPr>
            <a:spLocks noGrp="1" noChangeArrowheads="1"/>
          </p:cNvSpPr>
          <p:nvPr>
            <p:ph idx="1"/>
          </p:nvPr>
        </p:nvSpPr>
        <p:spPr>
          <a:xfrm>
            <a:off x="990600" y="1422400"/>
            <a:ext cx="7620000" cy="4495800"/>
          </a:xfrm>
        </p:spPr>
        <p:txBody>
          <a:bodyPr/>
          <a:lstStyle/>
          <a:p>
            <a:pPr algn="ctr">
              <a:spcBef>
                <a:spcPct val="0"/>
              </a:spcBef>
              <a:buFontTx/>
              <a:buNone/>
            </a:pPr>
            <a:r>
              <a:rPr lang="en-US" altLang="en-US" sz="2400" dirty="0"/>
              <a:t>Desired Results T &amp; TA Project</a:t>
            </a:r>
          </a:p>
          <a:p>
            <a:pPr algn="ctr">
              <a:spcBef>
                <a:spcPct val="0"/>
              </a:spcBef>
              <a:buFontTx/>
              <a:buNone/>
            </a:pPr>
            <a:r>
              <a:rPr lang="en-US" altLang="en-US" sz="2000" dirty="0" err="1">
                <a:solidFill>
                  <a:schemeClr val="hlink"/>
                </a:solidFill>
              </a:rPr>
              <a:t>www.desiredresults.us</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Program for Infant/Toddler Caregivers</a:t>
            </a:r>
          </a:p>
          <a:p>
            <a:pPr algn="ctr">
              <a:spcBef>
                <a:spcPct val="0"/>
              </a:spcBef>
              <a:buFontTx/>
              <a:buNone/>
            </a:pPr>
            <a:r>
              <a:rPr lang="en-US" altLang="en-US" sz="2000" dirty="0">
                <a:solidFill>
                  <a:srgbClr val="FFFFFF"/>
                </a:solidFill>
                <a:hlinkClick r:id="rId3"/>
              </a:rPr>
              <a:t>www.pitc.org</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California Preschool Instructional Network</a:t>
            </a:r>
          </a:p>
          <a:p>
            <a:pPr algn="ctr">
              <a:spcBef>
                <a:spcPct val="0"/>
              </a:spcBef>
              <a:buFontTx/>
              <a:buNone/>
            </a:pPr>
            <a:r>
              <a:rPr lang="en-US" altLang="en-US" sz="2000" dirty="0" err="1">
                <a:solidFill>
                  <a:schemeClr val="hlink"/>
                </a:solidFill>
              </a:rPr>
              <a:t>www.cpin.us</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California School-Age Consortium</a:t>
            </a:r>
            <a:endParaRPr lang="en-US" altLang="en-US" sz="2400" dirty="0">
              <a:solidFill>
                <a:srgbClr val="FF1A39"/>
              </a:solidFill>
            </a:endParaRPr>
          </a:p>
          <a:p>
            <a:pPr algn="ctr">
              <a:spcBef>
                <a:spcPct val="0"/>
              </a:spcBef>
              <a:buFontTx/>
              <a:buNone/>
            </a:pPr>
            <a:r>
              <a:rPr lang="en-US" altLang="en-US" sz="2000" dirty="0">
                <a:solidFill>
                  <a:schemeClr val="hlink"/>
                </a:solidFill>
                <a:hlinkClick r:id="rId4"/>
              </a:rPr>
              <a:t>www.calsac.org</a:t>
            </a:r>
            <a:endParaRPr lang="en-US" altLang="en-US" sz="2000" dirty="0">
              <a:solidFill>
                <a:schemeClr val="hlink"/>
              </a:solidFill>
            </a:endParaRPr>
          </a:p>
          <a:p>
            <a:pPr algn="ctr">
              <a:spcBef>
                <a:spcPct val="0"/>
              </a:spcBef>
              <a:buFontTx/>
              <a:buNone/>
            </a:pPr>
            <a:endParaRPr lang="en-US" altLang="en-US" sz="800" dirty="0"/>
          </a:p>
          <a:p>
            <a:pPr algn="ctr">
              <a:spcBef>
                <a:spcPct val="0"/>
              </a:spcBef>
              <a:buFontTx/>
              <a:buNone/>
            </a:pPr>
            <a:r>
              <a:rPr lang="en-US" altLang="en-US" sz="2400" dirty="0"/>
              <a:t>Family Child Care at Its Best</a:t>
            </a:r>
          </a:p>
          <a:p>
            <a:pPr algn="ctr">
              <a:spcBef>
                <a:spcPct val="0"/>
              </a:spcBef>
              <a:buFontTx/>
              <a:buNone/>
            </a:pPr>
            <a:r>
              <a:rPr lang="en-US" altLang="en-US" sz="1400" dirty="0">
                <a:hlinkClick r:id="rId5"/>
              </a:rPr>
              <a:t>https://www.placercoe.org/Pages/PCOE/Early-Childhood-Education/Early-Childhood-Education/Family-Child-Care-at-Its-Best.aspx</a:t>
            </a:r>
            <a:endParaRPr lang="en-US" altLang="en-US" sz="1400" dirty="0"/>
          </a:p>
          <a:p>
            <a:pPr algn="ctr">
              <a:spcBef>
                <a:spcPct val="0"/>
              </a:spcBef>
              <a:buFontTx/>
              <a:buNone/>
            </a:pPr>
            <a:endParaRPr lang="en-US" altLang="en-US" sz="1400" dirty="0"/>
          </a:p>
          <a:p>
            <a:pPr algn="ctr">
              <a:spcBef>
                <a:spcPct val="0"/>
              </a:spcBef>
              <a:buFontTx/>
              <a:buNone/>
            </a:pPr>
            <a:r>
              <a:rPr lang="en-US" altLang="en-US" sz="800" dirty="0">
                <a:latin typeface="Arial Narrow" panose="020B0606020202030204" pitchFamily="34" charset="0"/>
              </a:rPr>
              <a:t> </a:t>
            </a:r>
          </a:p>
          <a:p>
            <a:pPr algn="ctr">
              <a:buFontTx/>
              <a:buNone/>
            </a:pPr>
            <a:endParaRPr lang="en-US" altLang="en-US" sz="2400" dirty="0">
              <a:solidFill>
                <a:schemeClr val="hlink"/>
              </a:solidFill>
            </a:endParaRPr>
          </a:p>
        </p:txBody>
      </p:sp>
      <p:sp>
        <p:nvSpPr>
          <p:cNvPr id="4" name="Footer Placeholder 3">
            <a:extLst>
              <a:ext uri="{FF2B5EF4-FFF2-40B4-BE49-F238E27FC236}">
                <a16:creationId xmlns:a16="http://schemas.microsoft.com/office/drawing/2014/main" id="{85E13533-FA62-4BAC-B091-3C258BF92876}"/>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37258565-1C4A-414D-9DD8-62912CE9E963}"/>
              </a:ext>
            </a:extLst>
          </p:cNvPr>
          <p:cNvSpPr>
            <a:spLocks noGrp="1"/>
          </p:cNvSpPr>
          <p:nvPr>
            <p:ph type="sldNum" sz="quarter" idx="10"/>
          </p:nvPr>
        </p:nvSpPr>
        <p:spPr/>
        <p:txBody>
          <a:bodyPr/>
          <a:lstStyle/>
          <a:p>
            <a:pPr>
              <a:defRPr/>
            </a:pPr>
            <a:fld id="{231077D7-7E12-4032-8EC6-48B8A60999F5}" type="slidenum">
              <a:rPr lang="en-US" altLang="en-US" smtClean="0"/>
              <a:pPr>
                <a:defRPr/>
              </a:pPr>
              <a:t>21</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7FB34CC-92F7-4929-AC74-B7162B896D87}"/>
              </a:ext>
            </a:extLst>
          </p:cNvPr>
          <p:cNvSpPr>
            <a:spLocks noGrp="1" noChangeArrowheads="1"/>
          </p:cNvSpPr>
          <p:nvPr>
            <p:ph type="title"/>
          </p:nvPr>
        </p:nvSpPr>
        <p:spPr>
          <a:xfrm>
            <a:off x="990600" y="279400"/>
            <a:ext cx="7620000" cy="1143000"/>
          </a:xfrm>
        </p:spPr>
        <p:txBody>
          <a:bodyPr/>
          <a:lstStyle/>
          <a:p>
            <a:pPr eaLnBrk="1" hangingPunct="1"/>
            <a:r>
              <a:rPr lang="en-US" altLang="en-US" dirty="0"/>
              <a:t>Quality Programs</a:t>
            </a:r>
          </a:p>
        </p:txBody>
      </p:sp>
      <p:sp>
        <p:nvSpPr>
          <p:cNvPr id="37891" name="Rectangle 3">
            <a:extLst>
              <a:ext uri="{FF2B5EF4-FFF2-40B4-BE49-F238E27FC236}">
                <a16:creationId xmlns:a16="http://schemas.microsoft.com/office/drawing/2014/main" id="{3260F690-C3AC-46F5-9C87-C40B65685D83}"/>
              </a:ext>
            </a:extLst>
          </p:cNvPr>
          <p:cNvSpPr>
            <a:spLocks noGrp="1" noChangeArrowheads="1"/>
          </p:cNvSpPr>
          <p:nvPr>
            <p:ph idx="1"/>
          </p:nvPr>
        </p:nvSpPr>
        <p:spPr/>
        <p:txBody>
          <a:bodyPr/>
          <a:lstStyle/>
          <a:p>
            <a:pPr marL="0" indent="0" eaLnBrk="1" hangingPunct="1">
              <a:lnSpc>
                <a:spcPct val="80000"/>
              </a:lnSpc>
              <a:buFontTx/>
              <a:buNone/>
              <a:defRPr/>
            </a:pPr>
            <a:r>
              <a:rPr lang="en-US" altLang="en-US" sz="2800" dirty="0"/>
              <a:t>Quality programs must provide for the three basic needs all children have:</a:t>
            </a:r>
          </a:p>
          <a:p>
            <a:pPr indent="0" eaLnBrk="1" hangingPunct="1">
              <a:lnSpc>
                <a:spcPct val="80000"/>
              </a:lnSpc>
              <a:buFontTx/>
              <a:buNone/>
              <a:defRPr/>
            </a:pPr>
            <a:endParaRPr lang="en-US" altLang="en-US" sz="1600" dirty="0"/>
          </a:p>
          <a:p>
            <a:pPr eaLnBrk="1" hangingPunct="1">
              <a:spcBef>
                <a:spcPts val="600"/>
              </a:spcBef>
              <a:spcAft>
                <a:spcPts val="1200"/>
              </a:spcAft>
              <a:defRPr/>
            </a:pPr>
            <a:r>
              <a:rPr lang="en-US" altLang="en-US" sz="2800" dirty="0"/>
              <a:t>Protection of their health and safety</a:t>
            </a:r>
          </a:p>
          <a:p>
            <a:pPr eaLnBrk="1" hangingPunct="1">
              <a:spcBef>
                <a:spcPts val="600"/>
              </a:spcBef>
              <a:spcAft>
                <a:spcPts val="1200"/>
              </a:spcAft>
              <a:defRPr/>
            </a:pPr>
            <a:r>
              <a:rPr lang="en-US" altLang="en-US" sz="2800" dirty="0"/>
              <a:t>Building positive relationships</a:t>
            </a:r>
          </a:p>
          <a:p>
            <a:pPr eaLnBrk="1" hangingPunct="1">
              <a:spcBef>
                <a:spcPts val="600"/>
              </a:spcBef>
              <a:spcAft>
                <a:spcPts val="1200"/>
              </a:spcAft>
              <a:defRPr/>
            </a:pPr>
            <a:r>
              <a:rPr lang="en-US" altLang="en-US" sz="2800" dirty="0"/>
              <a:t>Opportunities for stimulation and learning from experience</a:t>
            </a:r>
          </a:p>
          <a:p>
            <a:pPr indent="0" eaLnBrk="1" hangingPunct="1">
              <a:lnSpc>
                <a:spcPct val="80000"/>
              </a:lnSpc>
              <a:buFontTx/>
              <a:buNone/>
              <a:defRPr/>
            </a:pPr>
            <a:endParaRPr lang="en-US" altLang="en-US" sz="2000" dirty="0"/>
          </a:p>
          <a:p>
            <a:pPr indent="0" algn="r" eaLnBrk="1" hangingPunct="1">
              <a:lnSpc>
                <a:spcPct val="80000"/>
              </a:lnSpc>
              <a:buFontTx/>
              <a:buNone/>
              <a:defRPr/>
            </a:pPr>
            <a:r>
              <a:rPr lang="en-US" altLang="en-US" sz="1800" dirty="0">
                <a:hlinkClick r:id="rId3"/>
              </a:rPr>
              <a:t>https://www.ersi.info/scales.html</a:t>
            </a:r>
            <a:endParaRPr lang="en-US" altLang="en-US" sz="1800" dirty="0"/>
          </a:p>
          <a:p>
            <a:pPr indent="0" algn="r" eaLnBrk="1" hangingPunct="1">
              <a:lnSpc>
                <a:spcPct val="80000"/>
              </a:lnSpc>
              <a:buFontTx/>
              <a:buNone/>
              <a:defRPr/>
            </a:pPr>
            <a:endParaRPr lang="en-US" altLang="en-US" sz="1800" dirty="0"/>
          </a:p>
        </p:txBody>
      </p:sp>
      <p:sp>
        <p:nvSpPr>
          <p:cNvPr id="4" name="Footer Placeholder 3">
            <a:extLst>
              <a:ext uri="{FF2B5EF4-FFF2-40B4-BE49-F238E27FC236}">
                <a16:creationId xmlns:a16="http://schemas.microsoft.com/office/drawing/2014/main" id="{0D668AA1-A7C6-4FBF-BA2B-4C44332E9615}"/>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87BF6EF8-5804-4DA4-8123-8A1F39407530}"/>
              </a:ext>
            </a:extLst>
          </p:cNvPr>
          <p:cNvSpPr>
            <a:spLocks noGrp="1"/>
          </p:cNvSpPr>
          <p:nvPr>
            <p:ph type="sldNum" sz="quarter" idx="10"/>
          </p:nvPr>
        </p:nvSpPr>
        <p:spPr/>
        <p:txBody>
          <a:bodyPr/>
          <a:lstStyle/>
          <a:p>
            <a:pPr>
              <a:defRPr/>
            </a:pPr>
            <a:fld id="{231077D7-7E12-4032-8EC6-48B8A60999F5}" type="slidenum">
              <a:rPr lang="en-US" altLang="en-US" smtClean="0"/>
              <a:pPr>
                <a:defRPr/>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E925-3757-6F4E-892F-8609621FCC76}"/>
              </a:ext>
            </a:extLst>
          </p:cNvPr>
          <p:cNvSpPr>
            <a:spLocks noGrp="1"/>
          </p:cNvSpPr>
          <p:nvPr>
            <p:ph type="title"/>
          </p:nvPr>
        </p:nvSpPr>
        <p:spPr/>
        <p:txBody>
          <a:bodyPr/>
          <a:lstStyle/>
          <a:p>
            <a:r>
              <a:rPr lang="en-US" dirty="0"/>
              <a:t>Matrix and DR System </a:t>
            </a:r>
          </a:p>
        </p:txBody>
      </p:sp>
      <p:pic>
        <p:nvPicPr>
          <p:cNvPr id="9" name="Content Placeholder 8" descr="Table&#10;&#10;Description automatically generated">
            <a:extLst>
              <a:ext uri="{FF2B5EF4-FFF2-40B4-BE49-F238E27FC236}">
                <a16:creationId xmlns:a16="http://schemas.microsoft.com/office/drawing/2014/main" id="{930A14D9-4489-784E-BDF4-DA962FFDEDA5}"/>
              </a:ext>
            </a:extLst>
          </p:cNvPr>
          <p:cNvPicPr>
            <a:picLocks noGrp="1" noChangeAspect="1"/>
          </p:cNvPicPr>
          <p:nvPr>
            <p:ph idx="1"/>
          </p:nvPr>
        </p:nvPicPr>
        <p:blipFill rotWithShape="1">
          <a:blip r:embed="rId3"/>
          <a:srcRect b="3390"/>
          <a:stretch/>
        </p:blipFill>
        <p:spPr>
          <a:xfrm>
            <a:off x="25400" y="-76199"/>
            <a:ext cx="9118600" cy="6934200"/>
          </a:xfrm>
        </p:spPr>
      </p:pic>
      <p:sp>
        <p:nvSpPr>
          <p:cNvPr id="5" name="Slide Number Placeholder 4">
            <a:extLst>
              <a:ext uri="{FF2B5EF4-FFF2-40B4-BE49-F238E27FC236}">
                <a16:creationId xmlns:a16="http://schemas.microsoft.com/office/drawing/2014/main" id="{A47D08A3-85B9-E74E-9003-A80BE40000B3}"/>
              </a:ext>
            </a:extLst>
          </p:cNvPr>
          <p:cNvSpPr>
            <a:spLocks noGrp="1"/>
          </p:cNvSpPr>
          <p:nvPr>
            <p:ph type="sldNum" sz="quarter" idx="10"/>
          </p:nvPr>
        </p:nvSpPr>
        <p:spPr/>
        <p:txBody>
          <a:bodyPr/>
          <a:lstStyle/>
          <a:p>
            <a:pPr>
              <a:defRPr/>
            </a:pPr>
            <a:fld id="{E1BAD0E3-BA16-441F-B5CB-484F7D920A50}" type="slidenum">
              <a:rPr lang="en-US" altLang="en-US" smtClean="0"/>
              <a:pPr>
                <a:defRPr/>
              </a:pPr>
              <a:t>4</a:t>
            </a:fld>
            <a:endParaRPr lang="en-US" altLang="en-US"/>
          </a:p>
        </p:txBody>
      </p:sp>
      <p:sp>
        <p:nvSpPr>
          <p:cNvPr id="6" name="Footer Placeholder 5">
            <a:extLst>
              <a:ext uri="{FF2B5EF4-FFF2-40B4-BE49-F238E27FC236}">
                <a16:creationId xmlns:a16="http://schemas.microsoft.com/office/drawing/2014/main" id="{B660FF81-9F83-3E49-BC89-AE47C610DF7D}"/>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Tree>
    <p:extLst>
      <p:ext uri="{BB962C8B-B14F-4D97-AF65-F5344CB8AC3E}">
        <p14:creationId xmlns:p14="http://schemas.microsoft.com/office/powerpoint/2010/main" val="381901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FAAEFFA-4609-4622-99D7-D2BBBF128D9D}"/>
              </a:ext>
            </a:extLst>
          </p:cNvPr>
          <p:cNvSpPr>
            <a:spLocks noGrp="1" noChangeArrowheads="1"/>
          </p:cNvSpPr>
          <p:nvPr>
            <p:ph type="title"/>
          </p:nvPr>
        </p:nvSpPr>
        <p:spPr/>
        <p:txBody>
          <a:bodyPr/>
          <a:lstStyle/>
          <a:p>
            <a:pPr eaLnBrk="1" hangingPunct="1"/>
            <a:r>
              <a:rPr lang="en-US" altLang="en-US" sz="4000" dirty="0"/>
              <a:t>The Environment Rating Scales are...</a:t>
            </a:r>
          </a:p>
        </p:txBody>
      </p:sp>
      <p:sp>
        <p:nvSpPr>
          <p:cNvPr id="28674" name="Rectangle 3">
            <a:extLst>
              <a:ext uri="{FF2B5EF4-FFF2-40B4-BE49-F238E27FC236}">
                <a16:creationId xmlns:a16="http://schemas.microsoft.com/office/drawing/2014/main" id="{CA768DDF-5E16-495C-B9A2-60D026663E58}"/>
              </a:ext>
            </a:extLst>
          </p:cNvPr>
          <p:cNvSpPr>
            <a:spLocks noGrp="1" noChangeArrowheads="1"/>
          </p:cNvSpPr>
          <p:nvPr>
            <p:ph sz="half" idx="1"/>
          </p:nvPr>
        </p:nvSpPr>
        <p:spPr>
          <a:xfrm>
            <a:off x="838200" y="1600200"/>
            <a:ext cx="7543800" cy="2133600"/>
          </a:xfrm>
        </p:spPr>
        <p:txBody>
          <a:bodyPr/>
          <a:lstStyle/>
          <a:p>
            <a:pPr marL="0" indent="0" eaLnBrk="1" hangingPunct="1">
              <a:buFontTx/>
              <a:buNone/>
            </a:pPr>
            <a:r>
              <a:rPr lang="en-US" altLang="en-US" dirty="0"/>
              <a:t>a required tool for the Program Self-Evaluation and the ongoing continuous improvement process.</a:t>
            </a:r>
          </a:p>
        </p:txBody>
      </p:sp>
      <p:pic>
        <p:nvPicPr>
          <p:cNvPr id="10" name="Content Placeholder 9" descr="Environment Rating Scales books">
            <a:extLst>
              <a:ext uri="{FF2B5EF4-FFF2-40B4-BE49-F238E27FC236}">
                <a16:creationId xmlns:a16="http://schemas.microsoft.com/office/drawing/2014/main" id="{FF660EF7-3667-4EF2-940E-3904AEAF22AC}"/>
              </a:ext>
            </a:extLst>
          </p:cNvPr>
          <p:cNvPicPr>
            <a:picLocks noGrp="1" noChangeAspect="1"/>
          </p:cNvPicPr>
          <p:nvPr>
            <p:ph sz="half" idx="2"/>
          </p:nvPr>
        </p:nvPicPr>
        <p:blipFill>
          <a:blip r:embed="rId3"/>
          <a:stretch>
            <a:fillRect/>
          </a:stretch>
        </p:blipFill>
        <p:spPr>
          <a:xfrm>
            <a:off x="1460014" y="4175125"/>
            <a:ext cx="6223972" cy="1372626"/>
          </a:xfrm>
        </p:spPr>
      </p:pic>
      <p:sp>
        <p:nvSpPr>
          <p:cNvPr id="11" name="Footer Placeholder 10">
            <a:extLst>
              <a:ext uri="{FF2B5EF4-FFF2-40B4-BE49-F238E27FC236}">
                <a16:creationId xmlns:a16="http://schemas.microsoft.com/office/drawing/2014/main" id="{6CA812CD-0D19-4445-B906-3D91BE0DE16E}"/>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
        <p:nvSpPr>
          <p:cNvPr id="12" name="Slide Number Placeholder 11">
            <a:extLst>
              <a:ext uri="{FF2B5EF4-FFF2-40B4-BE49-F238E27FC236}">
                <a16:creationId xmlns:a16="http://schemas.microsoft.com/office/drawing/2014/main" id="{08ED8663-C760-4991-B427-8351F0F4DE70}"/>
              </a:ext>
            </a:extLst>
          </p:cNvPr>
          <p:cNvSpPr>
            <a:spLocks noGrp="1"/>
          </p:cNvSpPr>
          <p:nvPr>
            <p:ph type="sldNum" sz="quarter" idx="10"/>
          </p:nvPr>
        </p:nvSpPr>
        <p:spPr/>
        <p:txBody>
          <a:bodyPr/>
          <a:lstStyle/>
          <a:p>
            <a:pPr>
              <a:defRPr/>
            </a:pPr>
            <a:fld id="{E1BAD0E3-BA16-441F-B5CB-484F7D920A50}"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211E-F584-4B79-A72F-01FB49D60F08}"/>
              </a:ext>
            </a:extLst>
          </p:cNvPr>
          <p:cNvSpPr>
            <a:spLocks noGrp="1"/>
          </p:cNvSpPr>
          <p:nvPr>
            <p:ph type="title"/>
          </p:nvPr>
        </p:nvSpPr>
        <p:spPr/>
        <p:txBody>
          <a:bodyPr>
            <a:normAutofit fontScale="90000"/>
          </a:bodyPr>
          <a:lstStyle/>
          <a:p>
            <a:pPr>
              <a:defRPr/>
            </a:pPr>
            <a:r>
              <a:rPr lang="en-US" dirty="0"/>
              <a:t>ELCD agencies are required to complete an ERS for each:</a:t>
            </a:r>
          </a:p>
        </p:txBody>
      </p:sp>
      <p:sp>
        <p:nvSpPr>
          <p:cNvPr id="3" name="Content Placeholder 2">
            <a:extLst>
              <a:ext uri="{FF2B5EF4-FFF2-40B4-BE49-F238E27FC236}">
                <a16:creationId xmlns:a16="http://schemas.microsoft.com/office/drawing/2014/main" id="{CDCBD8BA-8A3F-4B30-A218-82A44101517D}"/>
              </a:ext>
            </a:extLst>
          </p:cNvPr>
          <p:cNvSpPr>
            <a:spLocks noGrp="1"/>
          </p:cNvSpPr>
          <p:nvPr>
            <p:ph sz="half" idx="1"/>
          </p:nvPr>
        </p:nvSpPr>
        <p:spPr>
          <a:xfrm>
            <a:off x="1371600" y="1600200"/>
            <a:ext cx="3124200" cy="4525963"/>
          </a:xfrm>
        </p:spPr>
        <p:txBody>
          <a:bodyPr>
            <a:normAutofit/>
          </a:bodyPr>
          <a:lstStyle/>
          <a:p>
            <a:pPr marL="0" indent="0" eaLnBrk="1" fontAlgn="auto" hangingPunct="1">
              <a:spcBef>
                <a:spcPts val="0"/>
              </a:spcBef>
              <a:spcAft>
                <a:spcPts val="0"/>
              </a:spcAft>
              <a:buSzTx/>
              <a:buFontTx/>
              <a:buNone/>
              <a:defRPr/>
            </a:pPr>
            <a:endParaRPr lang="en-US" dirty="0"/>
          </a:p>
          <a:p>
            <a:pPr>
              <a:spcBef>
                <a:spcPts val="1200"/>
              </a:spcBef>
              <a:spcAft>
                <a:spcPts val="2400"/>
              </a:spcAft>
              <a:defRPr/>
            </a:pPr>
            <a:r>
              <a:rPr lang="en-US" sz="3200" dirty="0"/>
              <a:t>Classroom</a:t>
            </a:r>
          </a:p>
          <a:p>
            <a:pPr>
              <a:spcBef>
                <a:spcPts val="1200"/>
              </a:spcBef>
              <a:spcAft>
                <a:spcPts val="2400"/>
              </a:spcAft>
              <a:defRPr/>
            </a:pPr>
            <a:r>
              <a:rPr lang="en-US" sz="3200" dirty="0"/>
              <a:t>Site   </a:t>
            </a:r>
          </a:p>
          <a:p>
            <a:pPr>
              <a:spcBef>
                <a:spcPts val="1200"/>
              </a:spcBef>
              <a:spcAft>
                <a:spcPts val="2400"/>
              </a:spcAft>
              <a:defRPr/>
            </a:pPr>
            <a:r>
              <a:rPr lang="en-US" sz="3200" dirty="0"/>
              <a:t>Contract</a:t>
            </a:r>
          </a:p>
          <a:p>
            <a:pPr marL="0" indent="0" eaLnBrk="1" fontAlgn="auto" hangingPunct="1">
              <a:spcBef>
                <a:spcPts val="0"/>
              </a:spcBef>
              <a:spcAft>
                <a:spcPts val="0"/>
              </a:spcAft>
              <a:buSzTx/>
              <a:buFontTx/>
              <a:buNone/>
              <a:defRPr/>
            </a:pPr>
            <a:endParaRPr lang="en-US" dirty="0"/>
          </a:p>
        </p:txBody>
      </p:sp>
      <p:sp>
        <p:nvSpPr>
          <p:cNvPr id="30723" name="AutoShape 2" descr="mage result for classroom clip art">
            <a:extLst>
              <a:ext uri="{FF2B5EF4-FFF2-40B4-BE49-F238E27FC236}">
                <a16:creationId xmlns:a16="http://schemas.microsoft.com/office/drawing/2014/main" id="{E484CB08-D2DA-4E46-A0FC-399374F90D95}"/>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endParaRPr lang="en-US" altLang="en-US" sz="8000"/>
          </a:p>
        </p:txBody>
      </p:sp>
      <p:sp>
        <p:nvSpPr>
          <p:cNvPr id="30724" name="AutoShape 4" descr="mage result for classroom clip art">
            <a:extLst>
              <a:ext uri="{FF2B5EF4-FFF2-40B4-BE49-F238E27FC236}">
                <a16:creationId xmlns:a16="http://schemas.microsoft.com/office/drawing/2014/main" id="{B1E935E8-5A3F-48D2-94D3-0A41D1CA0F77}"/>
              </a:ext>
            </a:extLst>
          </p:cNvPr>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4pPr>
            <a:lvl5pPr marL="2057400" indent="-228600">
              <a:lnSpc>
                <a:spcPct val="120000"/>
              </a:lnSpc>
              <a:spcBef>
                <a:spcPct val="20000"/>
              </a:spcBef>
              <a:buSzPct val="90000"/>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SzPct val="90000"/>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SzTx/>
              <a:buFontTx/>
              <a:buNone/>
            </a:pPr>
            <a:endParaRPr lang="en-US" altLang="en-US" sz="8000"/>
          </a:p>
        </p:txBody>
      </p:sp>
      <p:pic>
        <p:nvPicPr>
          <p:cNvPr id="30725" name="Picture 8" descr="image result for child development center  clip art">
            <a:extLst>
              <a:ext uri="{FF2B5EF4-FFF2-40B4-BE49-F238E27FC236}">
                <a16:creationId xmlns:a16="http://schemas.microsoft.com/office/drawing/2014/main" id="{CACBEA43-0DC4-43D9-8195-1F8AB02992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3007"/>
          <a:stretch/>
        </p:blipFill>
        <p:spPr bwMode="auto">
          <a:xfrm>
            <a:off x="6817763" y="2280000"/>
            <a:ext cx="1638300" cy="183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image result for infant toddlers, clip art">
            <a:extLst>
              <a:ext uri="{FF2B5EF4-FFF2-40B4-BE49-F238E27FC236}">
                <a16:creationId xmlns:a16="http://schemas.microsoft.com/office/drawing/2014/main" id="{643C52B4-5C25-43D8-AEF1-EBFFC08F4B6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9566"/>
          <a:stretch/>
        </p:blipFill>
        <p:spPr bwMode="auto">
          <a:xfrm>
            <a:off x="4343400" y="3672412"/>
            <a:ext cx="1983293" cy="187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descr="image result for preschoolers , clip art">
            <a:extLst>
              <a:ext uri="{FF2B5EF4-FFF2-40B4-BE49-F238E27FC236}">
                <a16:creationId xmlns:a16="http://schemas.microsoft.com/office/drawing/2014/main" id="{4B8D50C8-4617-4B8F-B78E-88651245DA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5755" y="4578000"/>
            <a:ext cx="2171857" cy="15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descr="image result for classroom clip art">
            <a:extLst>
              <a:ext uri="{FF2B5EF4-FFF2-40B4-BE49-F238E27FC236}">
                <a16:creationId xmlns:a16="http://schemas.microsoft.com/office/drawing/2014/main" id="{DDDE5CDE-F2E9-4D05-AF60-503478050787}"/>
              </a:ext>
            </a:extLst>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4665135" y="1661118"/>
            <a:ext cx="1983293" cy="1983293"/>
          </a:xfrm>
        </p:spPr>
      </p:pic>
      <p:sp>
        <p:nvSpPr>
          <p:cNvPr id="10" name="Footer Placeholder 9">
            <a:extLst>
              <a:ext uri="{FF2B5EF4-FFF2-40B4-BE49-F238E27FC236}">
                <a16:creationId xmlns:a16="http://schemas.microsoft.com/office/drawing/2014/main" id="{182BFCCC-EFDA-43D8-8355-BC5C8827E710}"/>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p>
          <a:p>
            <a:pPr>
              <a:defRPr/>
            </a:pPr>
            <a:endParaRPr lang="en-US" dirty="0"/>
          </a:p>
        </p:txBody>
      </p:sp>
      <p:sp>
        <p:nvSpPr>
          <p:cNvPr id="11" name="Slide Number Placeholder 10">
            <a:extLst>
              <a:ext uri="{FF2B5EF4-FFF2-40B4-BE49-F238E27FC236}">
                <a16:creationId xmlns:a16="http://schemas.microsoft.com/office/drawing/2014/main" id="{F7FE1C05-27FE-4400-BDAC-2CD241D2A2E7}"/>
              </a:ext>
            </a:extLst>
          </p:cNvPr>
          <p:cNvSpPr>
            <a:spLocks noGrp="1"/>
          </p:cNvSpPr>
          <p:nvPr>
            <p:ph type="sldNum" sz="quarter" idx="10"/>
          </p:nvPr>
        </p:nvSpPr>
        <p:spPr/>
        <p:txBody>
          <a:bodyPr/>
          <a:lstStyle/>
          <a:p>
            <a:pPr>
              <a:defRPr/>
            </a:pPr>
            <a:fld id="{E1BAD0E3-BA16-441F-B5CB-484F7D920A50}" type="slidenum">
              <a:rPr lang="en-US" altLang="en-US" smtClean="0"/>
              <a:pPr>
                <a:defRPr/>
              </a:pPr>
              <a:t>6</a:t>
            </a:fld>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16B6-4DC1-4F9E-8578-4DC0810A9B7B}"/>
              </a:ext>
            </a:extLst>
          </p:cNvPr>
          <p:cNvSpPr>
            <a:spLocks noGrp="1"/>
          </p:cNvSpPr>
          <p:nvPr>
            <p:ph type="title" sz="quarter"/>
          </p:nvPr>
        </p:nvSpPr>
        <p:spPr/>
        <p:txBody>
          <a:bodyPr>
            <a:normAutofit fontScale="90000"/>
          </a:bodyPr>
          <a:lstStyle/>
          <a:p>
            <a:pPr>
              <a:defRPr/>
            </a:pPr>
            <a:r>
              <a:rPr lang="en-US" dirty="0"/>
              <a:t>ERS Profile and Summary of Findings </a:t>
            </a:r>
          </a:p>
        </p:txBody>
      </p:sp>
      <p:pic>
        <p:nvPicPr>
          <p:cNvPr id="6" name="Content Placeholder 5" descr="ERS profile">
            <a:extLst>
              <a:ext uri="{FF2B5EF4-FFF2-40B4-BE49-F238E27FC236}">
                <a16:creationId xmlns:a16="http://schemas.microsoft.com/office/drawing/2014/main" id="{080DA62D-14D4-45C5-9D18-DF0F37EE257B}"/>
              </a:ext>
            </a:extLst>
          </p:cNvPr>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938508" y="1552326"/>
            <a:ext cx="2801991" cy="3556374"/>
          </a:xfrm>
          <a:effectLst>
            <a:outerShdw blurRad="292100" dist="139700" dir="2700000" algn="tl" rotWithShape="0">
              <a:srgbClr val="333333">
                <a:alpha val="64998"/>
              </a:srgbClr>
            </a:outerShdw>
          </a:effectLst>
        </p:spPr>
      </p:pic>
      <p:pic>
        <p:nvPicPr>
          <p:cNvPr id="14" name="Content Placeholder 5" descr="ERS summary of finding">
            <a:extLst>
              <a:ext uri="{FF2B5EF4-FFF2-40B4-BE49-F238E27FC236}">
                <a16:creationId xmlns:a16="http://schemas.microsoft.com/office/drawing/2014/main" id="{075C2E19-AD75-46CC-B521-F6A486CB0C59}"/>
              </a:ext>
            </a:extLst>
          </p:cNvPr>
          <p:cNvPicPr>
            <a:picLocks noGrp="1" noChangeAspect="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bwMode="auto">
          <a:xfrm>
            <a:off x="4787332" y="1527300"/>
            <a:ext cx="4030934" cy="31242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7">
            <a:extLst>
              <a:ext uri="{FF2B5EF4-FFF2-40B4-BE49-F238E27FC236}">
                <a16:creationId xmlns:a16="http://schemas.microsoft.com/office/drawing/2014/main" id="{D4632079-AF31-4C5C-97DE-D39CCDFA79F6}"/>
              </a:ext>
            </a:extLst>
          </p:cNvPr>
          <p:cNvSpPr>
            <a:spLocks noGrp="1" noChangeArrowheads="1"/>
          </p:cNvSpPr>
          <p:nvPr>
            <p:ph sz="quarter" idx="3"/>
          </p:nvPr>
        </p:nvSpPr>
        <p:spPr bwMode="auto">
          <a:xfrm>
            <a:off x="2648299" y="4957637"/>
            <a:ext cx="2286000" cy="1371600"/>
          </a:xfrm>
          <a:prstGeom prst="wedgeEllipseCallout">
            <a:avLst>
              <a:gd name="adj1" fmla="val -70079"/>
              <a:gd name="adj2" fmla="val -123708"/>
            </a:avLst>
          </a:prstGeom>
          <a:gradFill rotWithShape="1">
            <a:gsLst>
              <a:gs pos="0">
                <a:srgbClr val="FFFF90"/>
              </a:gs>
              <a:gs pos="100000">
                <a:srgbClr val="FFFF70"/>
              </a:gs>
            </a:gsLst>
            <a:lin ang="5400000"/>
          </a:gradFill>
          <a:ln w="9525">
            <a:solidFill>
              <a:srgbClr val="F8FC7D"/>
            </a:solidFill>
            <a:miter lim="800000"/>
            <a:headEnd/>
            <a:tailEnd/>
          </a:ln>
          <a:effectLst>
            <a:outerShdw blurRad="40000" dist="23000" dir="5400000" rotWithShape="0">
              <a:srgbClr val="808080">
                <a:alpha val="34998"/>
              </a:srgbClr>
            </a:outerShdw>
          </a:effectLst>
        </p:spPr>
        <p:txBody>
          <a:bodyPr anchor="ctr"/>
          <a:lstStyle/>
          <a:p>
            <a:pPr marL="0" indent="0" algn="ctr">
              <a:buNone/>
              <a:defRPr/>
            </a:pPr>
            <a:r>
              <a:rPr lang="en-US" sz="2000" dirty="0">
                <a:latin typeface="+mn-lt"/>
                <a:ea typeface="+mn-ea"/>
              </a:rPr>
              <a:t>Complete one per classroom</a:t>
            </a:r>
          </a:p>
        </p:txBody>
      </p:sp>
      <p:sp>
        <p:nvSpPr>
          <p:cNvPr id="16" name="Oval Callout 9">
            <a:extLst>
              <a:ext uri="{FF2B5EF4-FFF2-40B4-BE49-F238E27FC236}">
                <a16:creationId xmlns:a16="http://schemas.microsoft.com/office/drawing/2014/main" id="{49735756-83C7-4803-9D1D-F3A2CF8D9591}"/>
              </a:ext>
            </a:extLst>
          </p:cNvPr>
          <p:cNvSpPr>
            <a:spLocks noGrp="1" noChangeArrowheads="1"/>
          </p:cNvSpPr>
          <p:nvPr>
            <p:ph sz="quarter" idx="4"/>
          </p:nvPr>
        </p:nvSpPr>
        <p:spPr bwMode="auto">
          <a:xfrm>
            <a:off x="6053540" y="4856163"/>
            <a:ext cx="2801991" cy="1389185"/>
          </a:xfrm>
          <a:prstGeom prst="wedgeEllipseCallout">
            <a:avLst>
              <a:gd name="adj1" fmla="val -70079"/>
              <a:gd name="adj2" fmla="val -123708"/>
            </a:avLst>
          </a:prstGeom>
          <a:gradFill rotWithShape="1">
            <a:gsLst>
              <a:gs pos="0">
                <a:srgbClr val="FFFF90"/>
              </a:gs>
              <a:gs pos="100000">
                <a:srgbClr val="FFFF70"/>
              </a:gs>
            </a:gsLst>
            <a:lin ang="5400000"/>
          </a:gradFill>
          <a:ln w="9525">
            <a:solidFill>
              <a:srgbClr val="F8FC7D"/>
            </a:solidFill>
            <a:miter lim="800000"/>
            <a:headEnd/>
            <a:tailEnd/>
          </a:ln>
          <a:effectLst>
            <a:outerShdw blurRad="40000" dist="23000" dir="5400000" rotWithShape="0">
              <a:srgbClr val="808080">
                <a:alpha val="34998"/>
              </a:srgbClr>
            </a:outerShdw>
          </a:effectLst>
        </p:spPr>
        <p:txBody>
          <a:bodyPr anchor="ctr"/>
          <a:lstStyle/>
          <a:p>
            <a:pPr marL="0" indent="0" algn="ctr">
              <a:buNone/>
              <a:defRPr/>
            </a:pPr>
            <a:r>
              <a:rPr lang="en-US" sz="2000" dirty="0">
                <a:latin typeface="+mn-lt"/>
                <a:ea typeface="+mn-ea"/>
              </a:rPr>
              <a:t>Complete one per classroom, site, and contract </a:t>
            </a:r>
          </a:p>
        </p:txBody>
      </p:sp>
      <p:sp>
        <p:nvSpPr>
          <p:cNvPr id="12" name="Slide Number Placeholder 11">
            <a:extLst>
              <a:ext uri="{FF2B5EF4-FFF2-40B4-BE49-F238E27FC236}">
                <a16:creationId xmlns:a16="http://schemas.microsoft.com/office/drawing/2014/main" id="{039041B1-6B30-4B1A-A43D-B897ED23A055}"/>
              </a:ext>
            </a:extLst>
          </p:cNvPr>
          <p:cNvSpPr>
            <a:spLocks noGrp="1"/>
          </p:cNvSpPr>
          <p:nvPr>
            <p:ph type="sldNum" sz="quarter" idx="10"/>
          </p:nvPr>
        </p:nvSpPr>
        <p:spPr/>
        <p:txBody>
          <a:bodyPr/>
          <a:lstStyle/>
          <a:p>
            <a:pPr>
              <a:defRPr/>
            </a:pPr>
            <a:fld id="{42DA6B96-38F0-41CC-A681-294B55C526FF}" type="slidenum">
              <a:rPr lang="en-US" altLang="en-US" smtClean="0"/>
              <a:pPr>
                <a:defRPr/>
              </a:pPr>
              <a:t>7</a:t>
            </a:fld>
            <a:endParaRPr lang="en-US" altLang="en-US"/>
          </a:p>
        </p:txBody>
      </p:sp>
      <p:sp>
        <p:nvSpPr>
          <p:cNvPr id="13" name="Footer Placeholder 12">
            <a:extLst>
              <a:ext uri="{FF2B5EF4-FFF2-40B4-BE49-F238E27FC236}">
                <a16:creationId xmlns:a16="http://schemas.microsoft.com/office/drawing/2014/main" id="{3BABCB8E-0D8D-4670-8E45-C73D6DFB10BF}"/>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F17303F-5054-4ECB-8D3E-FD504DD37D2D}"/>
              </a:ext>
            </a:extLst>
          </p:cNvPr>
          <p:cNvSpPr>
            <a:spLocks noGrp="1" noChangeArrowheads="1"/>
          </p:cNvSpPr>
          <p:nvPr>
            <p:ph type="title"/>
          </p:nvPr>
        </p:nvSpPr>
        <p:spPr>
          <a:xfrm>
            <a:off x="990600" y="279400"/>
            <a:ext cx="7620000" cy="1143000"/>
          </a:xfrm>
        </p:spPr>
        <p:txBody>
          <a:bodyPr/>
          <a:lstStyle/>
          <a:p>
            <a:pPr eaLnBrk="1" hangingPunct="1"/>
            <a:r>
              <a:rPr lang="en-US" altLang="en-US" sz="4000" dirty="0"/>
              <a:t>Introduction to the ERS</a:t>
            </a:r>
          </a:p>
        </p:txBody>
      </p:sp>
      <p:pic>
        <p:nvPicPr>
          <p:cNvPr id="34818" name="Picture 3" descr="ecrs">
            <a:extLst>
              <a:ext uri="{FF2B5EF4-FFF2-40B4-BE49-F238E27FC236}">
                <a16:creationId xmlns:a16="http://schemas.microsoft.com/office/drawing/2014/main" id="{0202DAA7-EAC9-4776-83B5-E6B8BE69C5F2}"/>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57400" y="1371600"/>
            <a:ext cx="5438775" cy="4265613"/>
          </a:xfrm>
        </p:spPr>
      </p:pic>
      <p:sp>
        <p:nvSpPr>
          <p:cNvPr id="4" name="Footer Placeholder 3">
            <a:extLst>
              <a:ext uri="{FF2B5EF4-FFF2-40B4-BE49-F238E27FC236}">
                <a16:creationId xmlns:a16="http://schemas.microsoft.com/office/drawing/2014/main" id="{B007AFAA-E28B-462F-BDB9-445EC31A2548}"/>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sp>
        <p:nvSpPr>
          <p:cNvPr id="5" name="Slide Number Placeholder 4">
            <a:extLst>
              <a:ext uri="{FF2B5EF4-FFF2-40B4-BE49-F238E27FC236}">
                <a16:creationId xmlns:a16="http://schemas.microsoft.com/office/drawing/2014/main" id="{77866FC0-0631-4722-832E-E0895B2A6CA7}"/>
              </a:ext>
            </a:extLst>
          </p:cNvPr>
          <p:cNvSpPr>
            <a:spLocks noGrp="1"/>
          </p:cNvSpPr>
          <p:nvPr>
            <p:ph type="sldNum" sz="quarter" idx="10"/>
          </p:nvPr>
        </p:nvSpPr>
        <p:spPr/>
        <p:txBody>
          <a:bodyPr/>
          <a:lstStyle/>
          <a:p>
            <a:pPr>
              <a:defRPr/>
            </a:pPr>
            <a:fld id="{231077D7-7E12-4032-8EC6-48B8A60999F5}"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8AB-A836-2049-B99B-439E2BB05D66}"/>
              </a:ext>
            </a:extLst>
          </p:cNvPr>
          <p:cNvSpPr>
            <a:spLocks noGrp="1"/>
          </p:cNvSpPr>
          <p:nvPr>
            <p:ph type="title"/>
          </p:nvPr>
        </p:nvSpPr>
        <p:spPr>
          <a:xfrm>
            <a:off x="1113320" y="-101209"/>
            <a:ext cx="7620000" cy="1143000"/>
          </a:xfrm>
        </p:spPr>
        <p:txBody>
          <a:bodyPr/>
          <a:lstStyle/>
          <a:p>
            <a:r>
              <a:rPr lang="en-US" dirty="0"/>
              <a:t>Items and Subscales</a:t>
            </a:r>
          </a:p>
        </p:txBody>
      </p:sp>
      <p:sp>
        <p:nvSpPr>
          <p:cNvPr id="3" name="Content Placeholder 2">
            <a:extLst>
              <a:ext uri="{FF2B5EF4-FFF2-40B4-BE49-F238E27FC236}">
                <a16:creationId xmlns:a16="http://schemas.microsoft.com/office/drawing/2014/main" id="{E0642AF4-15DF-4D4B-8ED9-42F807DC9DF0}"/>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0D1FB4-E87C-BC46-A88D-45A449E34C44}"/>
              </a:ext>
            </a:extLst>
          </p:cNvPr>
          <p:cNvSpPr>
            <a:spLocks noGrp="1"/>
          </p:cNvSpPr>
          <p:nvPr>
            <p:ph type="sldNum" sz="quarter" idx="10"/>
          </p:nvPr>
        </p:nvSpPr>
        <p:spPr/>
        <p:txBody>
          <a:bodyPr/>
          <a:lstStyle/>
          <a:p>
            <a:pPr>
              <a:defRPr/>
            </a:pPr>
            <a:fld id="{231077D7-7E12-4032-8EC6-48B8A60999F5}" type="slidenum">
              <a:rPr lang="en-US" altLang="en-US" smtClean="0"/>
              <a:pPr>
                <a:defRPr/>
              </a:pPr>
              <a:t>9</a:t>
            </a:fld>
            <a:endParaRPr lang="en-US" altLang="en-US" dirty="0"/>
          </a:p>
        </p:txBody>
      </p:sp>
      <p:sp>
        <p:nvSpPr>
          <p:cNvPr id="5" name="Footer Placeholder 4">
            <a:extLst>
              <a:ext uri="{FF2B5EF4-FFF2-40B4-BE49-F238E27FC236}">
                <a16:creationId xmlns:a16="http://schemas.microsoft.com/office/drawing/2014/main" id="{372ECC06-61B1-0E48-8353-75B10958ED9D}"/>
              </a:ext>
            </a:extLst>
          </p:cNvPr>
          <p:cNvSpPr>
            <a:spLocks noGrp="1"/>
          </p:cNvSpPr>
          <p:nvPr>
            <p:ph type="ftr" sz="quarter" idx="11"/>
          </p:nvPr>
        </p:nvSpPr>
        <p:spPr/>
        <p:txBody>
          <a:bodyPr/>
          <a:lstStyle/>
          <a:p>
            <a:pPr>
              <a:defRPr/>
            </a:pPr>
            <a:r>
              <a:rPr lang="en-US" altLang="en-US">
                <a:solidFill>
                  <a:srgbClr val="808080"/>
                </a:solidFill>
              </a:rPr>
              <a:t>©2019 California Department of Education  </a:t>
            </a:r>
            <a:endParaRPr lang="en-US" dirty="0"/>
          </a:p>
        </p:txBody>
      </p:sp>
      <p:pic>
        <p:nvPicPr>
          <p:cNvPr id="6" name="Content Placeholder 9" descr="Environment Rating Scales books">
            <a:extLst>
              <a:ext uri="{FF2B5EF4-FFF2-40B4-BE49-F238E27FC236}">
                <a16:creationId xmlns:a16="http://schemas.microsoft.com/office/drawing/2014/main" id="{D4CB0CC7-0E78-D844-B928-7BCF7BAE290C}"/>
              </a:ext>
            </a:extLst>
          </p:cNvPr>
          <p:cNvPicPr>
            <a:picLocks noChangeAspect="1"/>
          </p:cNvPicPr>
          <p:nvPr/>
        </p:nvPicPr>
        <p:blipFill rotWithShape="1">
          <a:blip r:embed="rId2"/>
          <a:srcRect r="73065"/>
          <a:stretch/>
        </p:blipFill>
        <p:spPr>
          <a:xfrm>
            <a:off x="636995" y="1246188"/>
            <a:ext cx="1991904" cy="1630960"/>
          </a:xfrm>
          <a:prstGeom prst="rect">
            <a:avLst/>
          </a:prstGeom>
        </p:spPr>
      </p:pic>
      <p:pic>
        <p:nvPicPr>
          <p:cNvPr id="7" name="Content Placeholder 9" descr="Environment Rating Scales books">
            <a:extLst>
              <a:ext uri="{FF2B5EF4-FFF2-40B4-BE49-F238E27FC236}">
                <a16:creationId xmlns:a16="http://schemas.microsoft.com/office/drawing/2014/main" id="{A1F56F83-7BA0-E941-AA20-9FB81C557A70}"/>
              </a:ext>
            </a:extLst>
          </p:cNvPr>
          <p:cNvPicPr>
            <a:picLocks noChangeAspect="1"/>
          </p:cNvPicPr>
          <p:nvPr/>
        </p:nvPicPr>
        <p:blipFill rotWithShape="1">
          <a:blip r:embed="rId2"/>
          <a:srcRect l="50196" r="24093"/>
          <a:stretch/>
        </p:blipFill>
        <p:spPr>
          <a:xfrm>
            <a:off x="675095" y="3982988"/>
            <a:ext cx="1953804" cy="1675941"/>
          </a:xfrm>
          <a:prstGeom prst="rect">
            <a:avLst/>
          </a:prstGeom>
        </p:spPr>
      </p:pic>
      <p:sp>
        <p:nvSpPr>
          <p:cNvPr id="10" name="TextBox 9">
            <a:extLst>
              <a:ext uri="{FF2B5EF4-FFF2-40B4-BE49-F238E27FC236}">
                <a16:creationId xmlns:a16="http://schemas.microsoft.com/office/drawing/2014/main" id="{6DA54DB7-7FC3-4346-9E6C-6ED3CEDD4E53}"/>
              </a:ext>
            </a:extLst>
          </p:cNvPr>
          <p:cNvSpPr txBox="1"/>
          <p:nvPr/>
        </p:nvSpPr>
        <p:spPr>
          <a:xfrm>
            <a:off x="2726220" y="1707725"/>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43 items </a:t>
            </a:r>
          </a:p>
        </p:txBody>
      </p:sp>
      <p:sp>
        <p:nvSpPr>
          <p:cNvPr id="11" name="TextBox 10">
            <a:extLst>
              <a:ext uri="{FF2B5EF4-FFF2-40B4-BE49-F238E27FC236}">
                <a16:creationId xmlns:a16="http://schemas.microsoft.com/office/drawing/2014/main" id="{058CF1F5-C995-034F-9E69-45D5F7123231}"/>
              </a:ext>
            </a:extLst>
          </p:cNvPr>
          <p:cNvSpPr txBox="1"/>
          <p:nvPr/>
        </p:nvSpPr>
        <p:spPr>
          <a:xfrm>
            <a:off x="2760040" y="4559348"/>
            <a:ext cx="6007100" cy="523220"/>
          </a:xfrm>
          <a:prstGeom prst="rect">
            <a:avLst/>
          </a:prstGeom>
          <a:noFill/>
        </p:spPr>
        <p:txBody>
          <a:bodyPr wrap="square" rtlCol="0">
            <a:spAutoFit/>
          </a:bodyPr>
          <a:lstStyle/>
          <a:p>
            <a:pPr marL="571500" indent="-571500">
              <a:buFont typeface="Wingdings" pitchFamily="2" charset="2"/>
              <a:buChar char="Ø"/>
            </a:pPr>
            <a:r>
              <a:rPr lang="en-US" sz="2800" dirty="0"/>
              <a:t>7 subscales and 39 items </a:t>
            </a:r>
          </a:p>
        </p:txBody>
      </p:sp>
    </p:spTree>
    <p:extLst>
      <p:ext uri="{BB962C8B-B14F-4D97-AF65-F5344CB8AC3E}">
        <p14:creationId xmlns:p14="http://schemas.microsoft.com/office/powerpoint/2010/main" val="3708964046"/>
      </p:ext>
    </p:extLst>
  </p:cSld>
  <p:clrMapOvr>
    <a:masterClrMapping/>
  </p:clrMapOvr>
</p:sld>
</file>

<file path=ppt/theme/theme1.xml><?xml version="1.0" encoding="utf-8"?>
<a:theme xmlns:a="http://schemas.openxmlformats.org/drawingml/2006/main" name="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Folder:Francine:Training Development:ppt:trainingfmrc212</Template>
  <TotalTime>10916</TotalTime>
  <Words>1481</Words>
  <Application>Microsoft Macintosh PowerPoint</Application>
  <PresentationFormat>On-screen Show (4:3)</PresentationFormat>
  <Paragraphs>184</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Times</vt:lpstr>
      <vt:lpstr>Times New Roman</vt:lpstr>
      <vt:lpstr>Wingdings</vt:lpstr>
      <vt:lpstr>Smudge</vt:lpstr>
      <vt:lpstr>Session V: Environment Rating Scales</vt:lpstr>
      <vt:lpstr>Environment Rating Scales (ERS)</vt:lpstr>
      <vt:lpstr>Quality Programs</vt:lpstr>
      <vt:lpstr>Matrix and DR System </vt:lpstr>
      <vt:lpstr>The Environment Rating Scales are...</vt:lpstr>
      <vt:lpstr>ELCD agencies are required to complete an ERS for each:</vt:lpstr>
      <vt:lpstr>ERS Profile and Summary of Findings </vt:lpstr>
      <vt:lpstr>Introduction to the ERS</vt:lpstr>
      <vt:lpstr>Items and Subscales</vt:lpstr>
      <vt:lpstr>Items and Subscales</vt:lpstr>
      <vt:lpstr>ERS Inter-Rater Reliability</vt:lpstr>
      <vt:lpstr>Early Childhood Environment Rating Scale-Profile Worksheet</vt:lpstr>
      <vt:lpstr>ERS Summary of Findings Sample</vt:lpstr>
      <vt:lpstr>ERS Summary of Findings</vt:lpstr>
      <vt:lpstr>Steps to Completing the Agency Environment Rating Scale</vt:lpstr>
      <vt:lpstr>Staff Training Resources</vt:lpstr>
      <vt:lpstr>ERS Cards</vt:lpstr>
      <vt:lpstr>ERSI</vt:lpstr>
      <vt:lpstr>Break</vt:lpstr>
      <vt:lpstr>Taking it  Back to the Agency</vt:lpstr>
      <vt:lpstr>Website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Tamarra Barrett-Osborne</cp:lastModifiedBy>
  <cp:revision>688</cp:revision>
  <cp:lastPrinted>2003-02-13T23:37:51Z</cp:lastPrinted>
  <dcterms:created xsi:type="dcterms:W3CDTF">2011-08-09T18:34:20Z</dcterms:created>
  <dcterms:modified xsi:type="dcterms:W3CDTF">2020-11-06T21:38:42Z</dcterms:modified>
</cp:coreProperties>
</file>