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972" r:id="rId1"/>
  </p:sldMasterIdLst>
  <p:notesMasterIdLst>
    <p:notesMasterId r:id="rId11"/>
  </p:notesMasterIdLst>
  <p:handoutMasterIdLst>
    <p:handoutMasterId r:id="rId12"/>
  </p:handoutMasterIdLst>
  <p:sldIdLst>
    <p:sldId id="1516" r:id="rId2"/>
    <p:sldId id="702" r:id="rId3"/>
    <p:sldId id="703" r:id="rId4"/>
    <p:sldId id="733" r:id="rId5"/>
    <p:sldId id="749" r:id="rId6"/>
    <p:sldId id="736" r:id="rId7"/>
    <p:sldId id="748" r:id="rId8"/>
    <p:sldId id="750" r:id="rId9"/>
    <p:sldId id="729" r:id="rId10"/>
  </p:sldIdLst>
  <p:sldSz cx="12192000" cy="6858000"/>
  <p:notesSz cx="7315200" cy="9601200"/>
  <p:defaultTextStyle>
    <a:defPPr>
      <a:defRPr lang="en-US"/>
    </a:defPPr>
    <a:lvl1pPr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4482"/>
    <a:srgbClr val="D2E7FE"/>
    <a:srgbClr val="005D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9" autoAdjust="0"/>
    <p:restoredTop sz="93494" autoAdjust="0"/>
  </p:normalViewPr>
  <p:slideViewPr>
    <p:cSldViewPr>
      <p:cViewPr varScale="1">
        <p:scale>
          <a:sx n="98" d="100"/>
          <a:sy n="98" d="100"/>
        </p:scale>
        <p:origin x="78" y="1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8" d="100"/>
          <a:sy n="78" d="100"/>
        </p:scale>
        <p:origin x="385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EF53043C-7E71-43CF-B198-27675D53FE3B}"/>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3779" name="Rectangle 3">
            <a:extLst>
              <a:ext uri="{FF2B5EF4-FFF2-40B4-BE49-F238E27FC236}">
                <a16:creationId xmlns:a16="http://schemas.microsoft.com/office/drawing/2014/main" id="{2DC21C1E-9978-4C11-8AC3-D077FC1058CD}"/>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Times" pitchFamily="-107" charset="0"/>
                <a:ea typeface="+mn-ea"/>
                <a:cs typeface="+mn-cs"/>
              </a:defRPr>
            </a:lvl1pPr>
          </a:lstStyle>
          <a:p>
            <a:pPr>
              <a:defRPr/>
            </a:pPr>
            <a:endParaRPr lang="en-US"/>
          </a:p>
        </p:txBody>
      </p:sp>
      <p:sp>
        <p:nvSpPr>
          <p:cNvPr id="203780" name="Rectangle 4">
            <a:extLst>
              <a:ext uri="{FF2B5EF4-FFF2-40B4-BE49-F238E27FC236}">
                <a16:creationId xmlns:a16="http://schemas.microsoft.com/office/drawing/2014/main" id="{41F38FA9-ADC5-4FA9-B31D-CB0EAFEF05CE}"/>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3781" name="Rectangle 5">
            <a:extLst>
              <a:ext uri="{FF2B5EF4-FFF2-40B4-BE49-F238E27FC236}">
                <a16:creationId xmlns:a16="http://schemas.microsoft.com/office/drawing/2014/main" id="{CCC915CF-7C54-4009-9DC7-00410EF8D22A}"/>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panose="02020603050405020304" pitchFamily="18" charset="0"/>
                <a:ea typeface="MS PGothic" panose="020B0600070205080204" pitchFamily="34" charset="-128"/>
              </a:defRPr>
            </a:lvl1pPr>
          </a:lstStyle>
          <a:p>
            <a:pPr>
              <a:defRPr/>
            </a:pPr>
            <a:fld id="{DE944707-D50F-4636-9A08-9187A4D7D31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2972C4B-408E-43FA-B478-C13384A7D94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51" name="Rectangle 3">
            <a:extLst>
              <a:ext uri="{FF2B5EF4-FFF2-40B4-BE49-F238E27FC236}">
                <a16:creationId xmlns:a16="http://schemas.microsoft.com/office/drawing/2014/main" id="{BAA6FBF2-C363-4786-86EB-81844726BE14}"/>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Times" pitchFamily="-107" charset="0"/>
                <a:ea typeface="+mn-ea"/>
                <a:cs typeface="+mn-cs"/>
              </a:defRPr>
            </a:lvl1pPr>
          </a:lstStyle>
          <a:p>
            <a:pPr>
              <a:defRPr/>
            </a:pPr>
            <a:endParaRPr lang="en-US"/>
          </a:p>
        </p:txBody>
      </p:sp>
      <p:sp>
        <p:nvSpPr>
          <p:cNvPr id="31748" name="Rectangle 4">
            <a:extLst>
              <a:ext uri="{FF2B5EF4-FFF2-40B4-BE49-F238E27FC236}">
                <a16:creationId xmlns:a16="http://schemas.microsoft.com/office/drawing/2014/main" id="{C2B58595-D245-4682-A169-339EA6D1E3E9}"/>
              </a:ext>
            </a:extLst>
          </p:cNvPr>
          <p:cNvSpPr>
            <a:spLocks noGrp="1" noRot="1" noChangeAspect="1" noChangeArrowheads="1" noTextEdit="1"/>
          </p:cNvSpPr>
          <p:nvPr>
            <p:ph type="sldImg" idx="2"/>
          </p:nvPr>
        </p:nvSpPr>
        <p:spPr bwMode="auto">
          <a:xfrm>
            <a:off x="76200" y="1427163"/>
            <a:ext cx="4532686" cy="2550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F62A5966-6973-4EA8-8120-26142F06DCD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0"/>
            <a:r>
              <a:rPr lang="en-US" noProof="0" dirty="0"/>
              <a:t>Second level</a:t>
            </a:r>
          </a:p>
          <a:p>
            <a:pPr lvl="0"/>
            <a:r>
              <a:rPr lang="en-US" noProof="0" dirty="0"/>
              <a:t>Third level</a:t>
            </a:r>
          </a:p>
          <a:p>
            <a:pPr lvl="0"/>
            <a:r>
              <a:rPr lang="en-US" noProof="0" dirty="0"/>
              <a:t>Fourth level</a:t>
            </a:r>
          </a:p>
          <a:p>
            <a:pPr lvl="0"/>
            <a:r>
              <a:rPr lang="en-US" noProof="0" dirty="0"/>
              <a:t>Fifth level</a:t>
            </a:r>
          </a:p>
        </p:txBody>
      </p:sp>
      <p:sp>
        <p:nvSpPr>
          <p:cNvPr id="2054" name="Rectangle 6">
            <a:extLst>
              <a:ext uri="{FF2B5EF4-FFF2-40B4-BE49-F238E27FC236}">
                <a16:creationId xmlns:a16="http://schemas.microsoft.com/office/drawing/2014/main" id="{6FF72422-1505-4D6A-B706-797A7C6DC493}"/>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55" name="Rectangle 7">
            <a:extLst>
              <a:ext uri="{FF2B5EF4-FFF2-40B4-BE49-F238E27FC236}">
                <a16:creationId xmlns:a16="http://schemas.microsoft.com/office/drawing/2014/main" id="{AC73FEB6-D6B0-4200-BA8D-0FEF0C1E3886}"/>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panose="02020603050405020304" pitchFamily="18" charset="0"/>
                <a:ea typeface="MS PGothic" panose="020B0600070205080204" pitchFamily="34" charset="-128"/>
              </a:defRPr>
            </a:lvl1pPr>
          </a:lstStyle>
          <a:p>
            <a:pPr>
              <a:defRPr/>
            </a:pPr>
            <a:fld id="{F3CA4DC3-8A7C-40CA-938C-11ED3EA7DE92}" type="slidenum">
              <a:rPr lang="en-US" altLang="en-US"/>
              <a:pPr>
                <a:defRPr/>
              </a:pPr>
              <a:t>‹#›</a:t>
            </a:fld>
            <a:endParaRPr lang="en-US" altLang="en-US"/>
          </a:p>
        </p:txBody>
      </p:sp>
      <p:sp>
        <p:nvSpPr>
          <p:cNvPr id="21512" name="TextBox 1">
            <a:extLst>
              <a:ext uri="{FF2B5EF4-FFF2-40B4-BE49-F238E27FC236}">
                <a16:creationId xmlns:a16="http://schemas.microsoft.com/office/drawing/2014/main" id="{700DCF5E-6673-4759-B7B5-21984BBB8E6B}"/>
              </a:ext>
            </a:extLst>
          </p:cNvPr>
          <p:cNvSpPr txBox="1">
            <a:spLocks noChangeArrowheads="1"/>
          </p:cNvSpPr>
          <p:nvPr/>
        </p:nvSpPr>
        <p:spPr bwMode="auto">
          <a:xfrm>
            <a:off x="4144963" y="838200"/>
            <a:ext cx="2941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Arial" panose="020B0604020202020204" pitchFamily="34" charset="0"/>
                <a:ea typeface="ＭＳ Ｐゴシック" panose="020B0600070205080204" pitchFamily="34" charset="-128"/>
              </a:defRPr>
            </a:lvl1pPr>
            <a:lvl2pPr marL="742950" indent="-285750">
              <a:defRPr sz="8000">
                <a:solidFill>
                  <a:schemeClr val="tx1"/>
                </a:solidFill>
                <a:latin typeface="Arial" panose="020B0604020202020204" pitchFamily="34" charset="0"/>
                <a:ea typeface="ＭＳ Ｐゴシック" panose="020B0600070205080204" pitchFamily="34" charset="-128"/>
              </a:defRPr>
            </a:lvl2pPr>
            <a:lvl3pPr marL="1143000" indent="-228600">
              <a:defRPr sz="8000">
                <a:solidFill>
                  <a:schemeClr val="tx1"/>
                </a:solidFill>
                <a:latin typeface="Arial" panose="020B0604020202020204" pitchFamily="34" charset="0"/>
                <a:ea typeface="ＭＳ Ｐゴシック" panose="020B0600070205080204" pitchFamily="34" charset="-128"/>
              </a:defRPr>
            </a:lvl3pPr>
            <a:lvl4pPr marL="1600200" indent="-228600">
              <a:defRPr sz="8000">
                <a:solidFill>
                  <a:schemeClr val="tx1"/>
                </a:solidFill>
                <a:latin typeface="Arial" panose="020B0604020202020204" pitchFamily="34" charset="0"/>
                <a:ea typeface="ＭＳ Ｐゴシック" panose="020B0600070205080204" pitchFamily="34" charset="-128"/>
              </a:defRPr>
            </a:lvl4pPr>
            <a:lvl5pPr marL="2057400" indent="-228600">
              <a:defRPr sz="8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1200" b="1"/>
              <a:t>SESSION 2: PROGRAM GUIDELINES</a:t>
            </a:r>
          </a:p>
          <a:p>
            <a:pPr algn="ctr">
              <a:defRPr/>
            </a:pPr>
            <a:endParaRPr lang="en-US" altLang="en-US" sz="1200" b="1"/>
          </a:p>
          <a:p>
            <a:pPr algn="ctr">
              <a:defRPr/>
            </a:pPr>
            <a:r>
              <a:rPr lang="en-US" altLang="en-US" sz="1200" b="1"/>
              <a:t>Handout</a:t>
            </a:r>
          </a:p>
          <a:p>
            <a:pPr algn="ctr">
              <a:defRPr/>
            </a:pPr>
            <a:endParaRPr lang="en-US" altLang="en-US" sz="1200" b="1"/>
          </a:p>
          <a:p>
            <a:pPr algn="ctr">
              <a:defRPr/>
            </a:pPr>
            <a:endParaRPr lang="en-US" altLang="en-US" sz="1200" b="1"/>
          </a:p>
          <a:p>
            <a:pPr algn="ctr">
              <a:defRPr/>
            </a:pPr>
            <a:endParaRPr lang="en-US" altLang="en-US" sz="1200" b="1"/>
          </a:p>
          <a:p>
            <a:pPr algn="ctr">
              <a:defRPr/>
            </a:pPr>
            <a:r>
              <a:rPr lang="en-US" altLang="en-US" sz="1200" b="1"/>
              <a:t>None</a:t>
            </a:r>
            <a:endParaRPr lang="en-US" altLang="en-US" sz="1200"/>
          </a:p>
        </p:txBody>
      </p:sp>
      <p:sp>
        <p:nvSpPr>
          <p:cNvPr id="21513" name="TextBox 2">
            <a:extLst>
              <a:ext uri="{FF2B5EF4-FFF2-40B4-BE49-F238E27FC236}">
                <a16:creationId xmlns:a16="http://schemas.microsoft.com/office/drawing/2014/main" id="{48CA21DF-5D76-4AB6-99CE-C422DFEECCEE}"/>
              </a:ext>
            </a:extLst>
          </p:cNvPr>
          <p:cNvSpPr txBox="1">
            <a:spLocks noChangeArrowheads="1"/>
          </p:cNvSpPr>
          <p:nvPr/>
        </p:nvSpPr>
        <p:spPr bwMode="auto">
          <a:xfrm>
            <a:off x="415925" y="790575"/>
            <a:ext cx="37290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Arial" panose="020B0604020202020204" pitchFamily="34" charset="0"/>
                <a:ea typeface="ＭＳ Ｐゴシック" panose="020B0600070205080204" pitchFamily="34" charset="-128"/>
              </a:defRPr>
            </a:lvl1pPr>
            <a:lvl2pPr marL="742950" indent="-285750">
              <a:defRPr sz="8000">
                <a:solidFill>
                  <a:schemeClr val="tx1"/>
                </a:solidFill>
                <a:latin typeface="Arial" panose="020B0604020202020204" pitchFamily="34" charset="0"/>
                <a:ea typeface="ＭＳ Ｐゴシック" panose="020B0600070205080204" pitchFamily="34" charset="-128"/>
              </a:defRPr>
            </a:lvl2pPr>
            <a:lvl3pPr marL="1143000" indent="-228600">
              <a:defRPr sz="8000">
                <a:solidFill>
                  <a:schemeClr val="tx1"/>
                </a:solidFill>
                <a:latin typeface="Arial" panose="020B0604020202020204" pitchFamily="34" charset="0"/>
                <a:ea typeface="ＭＳ Ｐゴシック" panose="020B0600070205080204" pitchFamily="34" charset="-128"/>
              </a:defRPr>
            </a:lvl3pPr>
            <a:lvl4pPr marL="1600200" indent="-228600">
              <a:defRPr sz="8000">
                <a:solidFill>
                  <a:schemeClr val="tx1"/>
                </a:solidFill>
                <a:latin typeface="Arial" panose="020B0604020202020204" pitchFamily="34" charset="0"/>
                <a:ea typeface="ＭＳ Ｐゴシック" panose="020B0600070205080204" pitchFamily="34" charset="-128"/>
              </a:defRPr>
            </a:lvl4pPr>
            <a:lvl5pPr marL="2057400" indent="-228600">
              <a:defRPr sz="8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1200" b="1"/>
              <a:t>DESIRED RESULTS TRAINING</a:t>
            </a:r>
            <a:endParaRPr lang="en-US" altLang="en-US" sz="12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anose="020B0600070205080204" pitchFamily="34" charset="-128"/>
        <a:cs typeface="Arial" pitchFamily="34" charset="0"/>
      </a:defRPr>
    </a:lvl1pPr>
    <a:lvl2pPr marL="742950" indent="-285750" algn="l" rtl="0" eaLnBrk="0" fontAlgn="base" hangingPunct="0">
      <a:spcBef>
        <a:spcPct val="30000"/>
      </a:spcBef>
      <a:spcAft>
        <a:spcPct val="0"/>
      </a:spcAft>
      <a:defRPr sz="1200" kern="1200">
        <a:solidFill>
          <a:schemeClr val="tx1"/>
        </a:solidFill>
        <a:latin typeface="Times New Roman" pitchFamily="-109" charset="0"/>
        <a:ea typeface="ＭＳ Ｐゴシック" panose="020B0600070205080204" pitchFamily="34" charset="-128"/>
        <a:cs typeface="ＭＳ Ｐゴシック" panose="020B0600070205080204" pitchFamily="34" charset="-128"/>
      </a:defRPr>
    </a:lvl2pPr>
    <a:lvl3pPr marL="11430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anose="020B0600070205080204" pitchFamily="34" charset="-128"/>
        <a:cs typeface="ＭＳ Ｐゴシック" panose="020B0600070205080204" pitchFamily="34" charset="-128"/>
      </a:defRPr>
    </a:lvl3pPr>
    <a:lvl4pPr marL="16002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anose="020B0600070205080204" pitchFamily="34" charset="-128"/>
        <a:cs typeface="ＭＳ Ｐゴシック" panose="020B0600070205080204" pitchFamily="34" charset="-128"/>
      </a:defRPr>
    </a:lvl4pPr>
    <a:lvl5pPr marL="20574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anose="020B0600070205080204" pitchFamily="34" charset="-128"/>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training is funded by the California Department of Social Services. The materials included in this training include materials or products developed in part or wholly by the California Department of Education and were produced by the California Department of Social Services.</a:t>
            </a:r>
          </a:p>
        </p:txBody>
      </p:sp>
      <p:sp>
        <p:nvSpPr>
          <p:cNvPr id="6" name="Slide Image Placeholder 5">
            <a:extLst>
              <a:ext uri="{FF2B5EF4-FFF2-40B4-BE49-F238E27FC236}">
                <a16:creationId xmlns:a16="http://schemas.microsoft.com/office/drawing/2014/main" id="{78578F10-B6C8-1713-4C65-430D283A519D}"/>
              </a:ext>
            </a:extLst>
          </p:cNvPr>
          <p:cNvSpPr>
            <a:spLocks noGrp="1" noRot="1" noChangeAspect="1"/>
          </p:cNvSpPr>
          <p:nvPr>
            <p:ph type="sldImg"/>
          </p:nvPr>
        </p:nvSpPr>
        <p:spPr/>
      </p:sp>
    </p:spTree>
    <p:extLst>
      <p:ext uri="{BB962C8B-B14F-4D97-AF65-F5344CB8AC3E}">
        <p14:creationId xmlns:p14="http://schemas.microsoft.com/office/powerpoint/2010/main" val="426619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7E147E6C-1653-4DE4-8721-678E6028CFB7}"/>
              </a:ext>
            </a:extLst>
          </p:cNvPr>
          <p:cNvSpPr>
            <a:spLocks noGrp="1"/>
          </p:cNvSpPr>
          <p:nvPr>
            <p:ph type="body" idx="1"/>
          </p:nvPr>
        </p:nvSpPr>
        <p:spPr/>
        <p:txBody>
          <a:bodyPr/>
          <a:lstStyle/>
          <a:p>
            <a:r>
              <a:rPr lang="en-US" altLang="en-US" dirty="0"/>
              <a:t>There are three program guideline publications, from the California Department of Education </a:t>
            </a:r>
          </a:p>
          <a:p>
            <a:pPr marL="228600" indent="-228600">
              <a:buFont typeface="+mj-lt"/>
              <a:buAutoNum type="arabicPeriod"/>
            </a:pPr>
            <a:r>
              <a:rPr lang="en-US" altLang="en-US" dirty="0"/>
              <a:t>The Guidelines for Early Learning in Child Care Home Settings </a:t>
            </a:r>
          </a:p>
          <a:p>
            <a:pPr marL="228600" indent="-228600">
              <a:buFont typeface="+mj-lt"/>
              <a:buAutoNum type="arabicPeriod"/>
            </a:pPr>
            <a:r>
              <a:rPr lang="en-US" altLang="en-US" dirty="0"/>
              <a:t>Infant/Toddler Learning and Development Program Guidelines 2nd edition </a:t>
            </a:r>
          </a:p>
          <a:p>
            <a:pPr marL="228600" indent="-228600">
              <a:buFont typeface="+mj-lt"/>
              <a:buAutoNum type="arabicPeriod"/>
            </a:pPr>
            <a:r>
              <a:rPr lang="en-US" altLang="en-US" dirty="0"/>
              <a:t>California Preschool Program Guidelines </a:t>
            </a:r>
          </a:p>
          <a:p>
            <a:r>
              <a:rPr lang="en-US" altLang="en-US" dirty="0"/>
              <a:t>This section is for training site administrators, not teachers.  Take advantage of the free CECO modules available for the Preschool and the Child Care Home Settings Publications. </a:t>
            </a:r>
          </a:p>
          <a:p>
            <a:endParaRPr lang="en-US" altLang="en-US" dirty="0"/>
          </a:p>
        </p:txBody>
      </p:sp>
      <p:sp>
        <p:nvSpPr>
          <p:cNvPr id="34819" name="Slide Number Placeholder 3">
            <a:extLst>
              <a:ext uri="{FF2B5EF4-FFF2-40B4-BE49-F238E27FC236}">
                <a16:creationId xmlns:a16="http://schemas.microsoft.com/office/drawing/2014/main" id="{2897CD8D-34F4-4F15-923C-FE57ADF3559E}"/>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AA5ACF77-26D9-4B76-BC64-CD5A39B508C1}" type="slidenum">
              <a:rPr lang="en-US" altLang="en-US" smtClean="0"/>
              <a:pPr/>
              <a:t>2</a:t>
            </a:fld>
            <a:endParaRPr lang="en-US" altLang="en-US"/>
          </a:p>
        </p:txBody>
      </p:sp>
      <p:sp>
        <p:nvSpPr>
          <p:cNvPr id="5" name="Slide Image Placeholder 4">
            <a:extLst>
              <a:ext uri="{FF2B5EF4-FFF2-40B4-BE49-F238E27FC236}">
                <a16:creationId xmlns:a16="http://schemas.microsoft.com/office/drawing/2014/main" id="{25F0446B-7B7B-6688-68C9-48EBC5DDD6C5}"/>
              </a:ext>
            </a:extLst>
          </p:cNvPr>
          <p:cNvSpPr>
            <a:spLocks noGrp="1" noRot="1" noChangeAspect="1"/>
          </p:cNvSpPr>
          <p:nvPr>
            <p:ph type="sldImg"/>
          </p:nvPr>
        </p:nvSpPr>
        <p:spPr>
          <a:xfrm>
            <a:off x="76200" y="1427163"/>
            <a:ext cx="4532313" cy="2551112"/>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otes Placeholder 2">
            <a:extLst>
              <a:ext uri="{FF2B5EF4-FFF2-40B4-BE49-F238E27FC236}">
                <a16:creationId xmlns:a16="http://schemas.microsoft.com/office/drawing/2014/main" id="{66888DE4-0B4F-41AD-A39A-4AC75781C20B}"/>
              </a:ext>
            </a:extLst>
          </p:cNvPr>
          <p:cNvSpPr>
            <a:spLocks noGrp="1"/>
          </p:cNvSpPr>
          <p:nvPr>
            <p:ph type="body" idx="1"/>
          </p:nvPr>
        </p:nvSpPr>
        <p:spPr/>
        <p:txBody>
          <a:bodyPr/>
          <a:lstStyle/>
          <a:p>
            <a:r>
              <a:rPr lang="en-US" altLang="en-US"/>
              <a:t>The guidelines address important issues and information about child development and program planning. The three publications take a specific look at a particular age group and the needs of that age group or setting. They all provide leadership to the early childhood field and ensure that the impact of early care is positive for all children.</a:t>
            </a:r>
          </a:p>
          <a:p>
            <a:endParaRPr lang="en-US" altLang="en-US"/>
          </a:p>
        </p:txBody>
      </p:sp>
      <p:sp>
        <p:nvSpPr>
          <p:cNvPr id="36867" name="Slide Number Placeholder 3">
            <a:extLst>
              <a:ext uri="{FF2B5EF4-FFF2-40B4-BE49-F238E27FC236}">
                <a16:creationId xmlns:a16="http://schemas.microsoft.com/office/drawing/2014/main" id="{A700EF68-A222-4070-A404-E85F4F871C0D}"/>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915A820C-9248-43DB-AC25-DAC0810BBE14}" type="slidenum">
              <a:rPr lang="en-US" altLang="en-US" smtClean="0"/>
              <a:pPr/>
              <a:t>3</a:t>
            </a:fld>
            <a:endParaRPr lang="en-US" altLang="en-US"/>
          </a:p>
        </p:txBody>
      </p:sp>
      <p:sp>
        <p:nvSpPr>
          <p:cNvPr id="4" name="Slide Image Placeholder 3">
            <a:extLst>
              <a:ext uri="{FF2B5EF4-FFF2-40B4-BE49-F238E27FC236}">
                <a16:creationId xmlns:a16="http://schemas.microsoft.com/office/drawing/2014/main" id="{7356ACD6-E8AA-C933-BBD8-D7145CCAFBE1}"/>
              </a:ext>
            </a:extLst>
          </p:cNvPr>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otes Placeholder 2">
            <a:extLst>
              <a:ext uri="{FF2B5EF4-FFF2-40B4-BE49-F238E27FC236}">
                <a16:creationId xmlns:a16="http://schemas.microsoft.com/office/drawing/2014/main" id="{FF227501-FE2A-42DC-B160-352E9710AF8F}"/>
              </a:ext>
            </a:extLst>
          </p:cNvPr>
          <p:cNvSpPr>
            <a:spLocks noGrp="1"/>
          </p:cNvSpPr>
          <p:nvPr>
            <p:ph type="body" idx="1"/>
          </p:nvPr>
        </p:nvSpPr>
        <p:spPr/>
        <p:txBody>
          <a:bodyPr/>
          <a:lstStyle/>
          <a:p>
            <a:r>
              <a:rPr lang="en-US" altLang="en-US" dirty="0"/>
              <a:t>Choose one of the program guidelines and we will take a deeper look inside of the publication. </a:t>
            </a:r>
          </a:p>
          <a:p>
            <a:r>
              <a:rPr lang="en-US" altLang="en-US" dirty="0"/>
              <a:t>Find the Program Guidelines handout.</a:t>
            </a:r>
          </a:p>
          <a:p>
            <a:r>
              <a:rPr lang="en-US" altLang="en-US" dirty="0"/>
              <a:t>Complete the five questions as a table group. </a:t>
            </a:r>
          </a:p>
          <a:p>
            <a:endParaRPr lang="en-US" altLang="en-US" dirty="0"/>
          </a:p>
          <a:p>
            <a:r>
              <a:rPr lang="en-US" altLang="en-US" dirty="0"/>
              <a:t>Allow 15 minutes for this activity. When they are done, if they have used different age levels, have them share out the information they found. </a:t>
            </a:r>
          </a:p>
        </p:txBody>
      </p:sp>
      <p:sp>
        <p:nvSpPr>
          <p:cNvPr id="38915" name="Slide Number Placeholder 3">
            <a:extLst>
              <a:ext uri="{FF2B5EF4-FFF2-40B4-BE49-F238E27FC236}">
                <a16:creationId xmlns:a16="http://schemas.microsoft.com/office/drawing/2014/main" id="{D3BE4586-629F-4272-97DB-31CFA8A7EA36}"/>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E07C0F84-4556-44B9-B542-9F552D9AB07A}" type="slidenum">
              <a:rPr lang="en-US" altLang="en-US" smtClean="0"/>
              <a:pPr/>
              <a:t>4</a:t>
            </a:fld>
            <a:endParaRPr lang="en-US" altLang="en-US"/>
          </a:p>
        </p:txBody>
      </p:sp>
      <p:sp>
        <p:nvSpPr>
          <p:cNvPr id="4" name="Slide Image Placeholder 3">
            <a:extLst>
              <a:ext uri="{FF2B5EF4-FFF2-40B4-BE49-F238E27FC236}">
                <a16:creationId xmlns:a16="http://schemas.microsoft.com/office/drawing/2014/main" id="{23FE4070-96F3-E64C-30A3-4162F00A204D}"/>
              </a:ext>
            </a:extLst>
          </p:cNvPr>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otes Placeholder 2">
            <a:extLst>
              <a:ext uri="{FF2B5EF4-FFF2-40B4-BE49-F238E27FC236}">
                <a16:creationId xmlns:a16="http://schemas.microsoft.com/office/drawing/2014/main" id="{654F5426-7CCF-4167-9132-16FA2B9E73FC}"/>
              </a:ext>
            </a:extLst>
          </p:cNvPr>
          <p:cNvSpPr>
            <a:spLocks noGrp="1" noChangeArrowheads="1"/>
          </p:cNvSpPr>
          <p:nvPr>
            <p:ph type="body" idx="1"/>
          </p:nvPr>
        </p:nvSpPr>
        <p:spPr/>
        <p:txBody>
          <a:bodyPr/>
          <a:lstStyle/>
          <a:p>
            <a:r>
              <a:rPr lang="en-US" altLang="en-US" dirty="0"/>
              <a:t>Slide text: </a:t>
            </a:r>
          </a:p>
          <a:p>
            <a:r>
              <a:rPr lang="en-US" altLang="en-US" dirty="0"/>
              <a:t>Continuous Improvement </a:t>
            </a:r>
          </a:p>
          <a:p>
            <a:r>
              <a:rPr lang="en-US" altLang="en-US" dirty="0"/>
              <a:t>Choose one guideline. </a:t>
            </a:r>
          </a:p>
          <a:p>
            <a:r>
              <a:rPr lang="en-US" altLang="en-US" dirty="0"/>
              <a:t>Brainstorm as a team: </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What are we already doing to support this guideline?</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How can we make it better?</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What resources are available?</a:t>
            </a:r>
          </a:p>
          <a:p>
            <a:endParaRPr lang="en-US" altLang="en-US" dirty="0"/>
          </a:p>
        </p:txBody>
      </p:sp>
      <p:sp>
        <p:nvSpPr>
          <p:cNvPr id="40963" name="Slide Number Placeholder 3">
            <a:extLst>
              <a:ext uri="{FF2B5EF4-FFF2-40B4-BE49-F238E27FC236}">
                <a16:creationId xmlns:a16="http://schemas.microsoft.com/office/drawing/2014/main" id="{7F88D3C4-4FC9-4393-8CDF-13C1B1F3FC35}"/>
              </a:ext>
            </a:extLst>
          </p:cNvPr>
          <p:cNvSpPr>
            <a:spLocks noGrp="1" noChangeArrowheads="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3EB897A4-040E-45B0-A506-13E1E4155EF9}" type="slidenum">
              <a:rPr lang="en-US" altLang="en-US" smtClean="0"/>
              <a:pPr/>
              <a:t>5</a:t>
            </a:fld>
            <a:endParaRPr lang="en-US" altLang="en-US"/>
          </a:p>
        </p:txBody>
      </p:sp>
      <p:sp>
        <p:nvSpPr>
          <p:cNvPr id="4" name="Slide Image Placeholder 3">
            <a:extLst>
              <a:ext uri="{FF2B5EF4-FFF2-40B4-BE49-F238E27FC236}">
                <a16:creationId xmlns:a16="http://schemas.microsoft.com/office/drawing/2014/main" id="{9B9E601C-D668-FF05-192B-C47085C1A49B}"/>
              </a:ext>
            </a:extLst>
          </p:cNvPr>
          <p:cNvSpPr>
            <a:spLocks noGrp="1" noRot="1" noChangeAspect="1"/>
          </p:cNvSpPr>
          <p:nvPr>
            <p:ph type="sldImg"/>
          </p:nvPr>
        </p:nvSpPr>
        <p:spPr>
          <a:xfrm>
            <a:off x="76200" y="1427163"/>
            <a:ext cx="4532313" cy="2551112"/>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otes Placeholder 2">
            <a:extLst>
              <a:ext uri="{FF2B5EF4-FFF2-40B4-BE49-F238E27FC236}">
                <a16:creationId xmlns:a16="http://schemas.microsoft.com/office/drawing/2014/main" id="{172913E3-54A3-4D97-8959-50EC8F551CC6}"/>
              </a:ext>
            </a:extLst>
          </p:cNvPr>
          <p:cNvSpPr>
            <a:spLocks noGrp="1"/>
          </p:cNvSpPr>
          <p:nvPr>
            <p:ph type="body" idx="1"/>
          </p:nvPr>
        </p:nvSpPr>
        <p:spPr/>
        <p:txBody>
          <a:bodyPr/>
          <a:lstStyle/>
          <a:p>
            <a:r>
              <a:rPr lang="en-US" altLang="en-US"/>
              <a:t>Don’t forget the appendices. Turn to the appendix and put a sticky on a resource you have not used yet. </a:t>
            </a:r>
          </a:p>
        </p:txBody>
      </p:sp>
      <p:sp>
        <p:nvSpPr>
          <p:cNvPr id="43011" name="Slide Number Placeholder 3">
            <a:extLst>
              <a:ext uri="{FF2B5EF4-FFF2-40B4-BE49-F238E27FC236}">
                <a16:creationId xmlns:a16="http://schemas.microsoft.com/office/drawing/2014/main" id="{52E524D1-E9AA-4A65-9E3C-49D01B3F728C}"/>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CD110EB4-F7BF-4ACE-AE56-1AC5FE5D1799}" type="slidenum">
              <a:rPr lang="en-US" altLang="en-US" smtClean="0"/>
              <a:pPr/>
              <a:t>6</a:t>
            </a:fld>
            <a:endParaRPr lang="en-US" altLang="en-US"/>
          </a:p>
        </p:txBody>
      </p:sp>
      <p:sp>
        <p:nvSpPr>
          <p:cNvPr id="4" name="Slide Image Placeholder 3">
            <a:extLst>
              <a:ext uri="{FF2B5EF4-FFF2-40B4-BE49-F238E27FC236}">
                <a16:creationId xmlns:a16="http://schemas.microsoft.com/office/drawing/2014/main" id="{B2BB5F4D-7761-8D5F-63FE-1D99B93DA942}"/>
              </a:ext>
            </a:extLst>
          </p:cNvPr>
          <p:cNvSpPr>
            <a:spLocks noGrp="1" noRot="1" noChangeAspect="1"/>
          </p:cNvSpPr>
          <p:nvPr>
            <p:ph type="sldImg"/>
          </p:nvPr>
        </p:nvSpPr>
        <p:spPr>
          <a:xfrm>
            <a:off x="76200" y="1427163"/>
            <a:ext cx="4532313" cy="2551112"/>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otes Placeholder 2">
            <a:extLst>
              <a:ext uri="{FF2B5EF4-FFF2-40B4-BE49-F238E27FC236}">
                <a16:creationId xmlns:a16="http://schemas.microsoft.com/office/drawing/2014/main" id="{69478116-8400-4087-9C5D-2AD449F1C47B}"/>
              </a:ext>
            </a:extLst>
          </p:cNvPr>
          <p:cNvSpPr>
            <a:spLocks noGrp="1" noChangeArrowheads="1"/>
          </p:cNvSpPr>
          <p:nvPr>
            <p:ph type="body" idx="1"/>
          </p:nvPr>
        </p:nvSpPr>
        <p:spPr/>
        <p:txBody>
          <a:bodyPr/>
          <a:lstStyle/>
          <a:p>
            <a:r>
              <a:rPr lang="en-US" altLang="en-US" dirty="0"/>
              <a:t>Become familiar with the guidelines for operating high-quality preschool programs. Encourage program leaders to take the online courses so that they can</a:t>
            </a:r>
          </a:p>
          <a:p>
            <a:r>
              <a:rPr lang="en-US" altLang="en-US" dirty="0"/>
              <a:t>Review the components and structure of the Preschool Program Guidelines.</a:t>
            </a:r>
          </a:p>
          <a:p>
            <a:r>
              <a:rPr lang="en-US" altLang="en-US" dirty="0"/>
              <a:t>Be informed with supported research and resources of key practices.</a:t>
            </a:r>
          </a:p>
          <a:p>
            <a:r>
              <a:rPr lang="en-US" altLang="en-US" dirty="0"/>
              <a:t>Explore an overview of the content chapter of the Preschool Program Guidelines.</a:t>
            </a:r>
          </a:p>
          <a:p>
            <a:r>
              <a:rPr lang="en-US" altLang="en-US" dirty="0"/>
              <a:t> </a:t>
            </a:r>
          </a:p>
          <a:p>
            <a:r>
              <a:rPr lang="en-US" altLang="en-US" dirty="0"/>
              <a:t>Upon completion of this module, participants will be able to:</a:t>
            </a:r>
          </a:p>
          <a:p>
            <a:r>
              <a:rPr lang="en-US" altLang="en-US" dirty="0"/>
              <a:t>Utilize this publication in response to the need for a common understanding about what constitutes high-quality programming across a broad spectrum of curriculum and practice for preschools.</a:t>
            </a:r>
          </a:p>
          <a:p>
            <a:r>
              <a:rPr lang="en-US" altLang="en-US" dirty="0"/>
              <a:t>Understand what high-quality preschool programming means in the context of California’s move toward higher expectations for all students at the elementary and secondary school levels.</a:t>
            </a:r>
          </a:p>
          <a:p>
            <a:br>
              <a:rPr lang="en-US" altLang="en-US" dirty="0"/>
            </a:br>
            <a:endParaRPr lang="en-US" altLang="en-US" dirty="0"/>
          </a:p>
        </p:txBody>
      </p:sp>
      <p:sp>
        <p:nvSpPr>
          <p:cNvPr id="45059" name="Slide Number Placeholder 3">
            <a:extLst>
              <a:ext uri="{FF2B5EF4-FFF2-40B4-BE49-F238E27FC236}">
                <a16:creationId xmlns:a16="http://schemas.microsoft.com/office/drawing/2014/main" id="{2190464F-08C2-4B19-8C45-7F4498470565}"/>
              </a:ext>
            </a:extLst>
          </p:cNvPr>
          <p:cNvSpPr>
            <a:spLocks noGrp="1" noChangeArrowheads="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B47C286A-7E3E-49BD-8A51-683B726029CC}" type="slidenum">
              <a:rPr lang="en-US" altLang="en-US" smtClean="0"/>
              <a:pPr/>
              <a:t>7</a:t>
            </a:fld>
            <a:endParaRPr lang="en-US" altLang="en-US"/>
          </a:p>
        </p:txBody>
      </p:sp>
      <p:sp>
        <p:nvSpPr>
          <p:cNvPr id="4" name="Slide Image Placeholder 3">
            <a:extLst>
              <a:ext uri="{FF2B5EF4-FFF2-40B4-BE49-F238E27FC236}">
                <a16:creationId xmlns:a16="http://schemas.microsoft.com/office/drawing/2014/main" id="{50E76306-8F02-7A00-67D9-19EEA7453D5E}"/>
              </a:ext>
            </a:extLst>
          </p:cNvPr>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Become familiar with the guidelines for operating high-quality Child Care in Home Settings.. Encourage program leaders to take the online courses so that they can</a:t>
            </a:r>
          </a:p>
          <a:p>
            <a:r>
              <a:rPr lang="en-US" altLang="en-US" dirty="0"/>
              <a:t>Review the components and structure of the Early Learning in Child Care Home Settings</a:t>
            </a:r>
          </a:p>
          <a:p>
            <a:r>
              <a:rPr lang="en-US" altLang="en-US" dirty="0"/>
              <a:t>Be informed with supported research and resources of key practices.</a:t>
            </a:r>
          </a:p>
          <a:p>
            <a:r>
              <a:rPr lang="en-US" altLang="en-US" dirty="0"/>
              <a:t>Explore how to provide practical information about how children benefit from home based early learning settings</a:t>
            </a:r>
          </a:p>
          <a:p>
            <a:r>
              <a:rPr lang="en-US" altLang="en-US" dirty="0"/>
              <a:t> </a:t>
            </a:r>
          </a:p>
          <a:p>
            <a:r>
              <a:rPr lang="en-US" altLang="en-US" dirty="0"/>
              <a:t>Upon completion of this module, participants will be able to:</a:t>
            </a:r>
          </a:p>
          <a:p>
            <a:r>
              <a:rPr lang="en-US" altLang="en-US" dirty="0"/>
              <a:t>Utilize this publication in response to the need for a common understanding about what constitutes high-quality programming across a broad spectrum of curriculum and practice for children</a:t>
            </a:r>
          </a:p>
          <a:p>
            <a:r>
              <a:rPr lang="en-US" altLang="en-US" dirty="0"/>
              <a:t>Understand what high-quality home based early learning settings provide for families, providers </a:t>
            </a:r>
            <a:r>
              <a:rPr lang="en-US" altLang="en-US"/>
              <a:t>and California.</a:t>
            </a:r>
            <a:endParaRPr lang="en-US" altLang="en-US" dirty="0"/>
          </a:p>
          <a:p>
            <a:endParaRPr lang="en-US" dirty="0"/>
          </a:p>
        </p:txBody>
      </p:sp>
      <p:sp>
        <p:nvSpPr>
          <p:cNvPr id="4" name="Slide Number Placeholder 3"/>
          <p:cNvSpPr>
            <a:spLocks noGrp="1"/>
          </p:cNvSpPr>
          <p:nvPr>
            <p:ph type="sldNum" sz="quarter" idx="5"/>
          </p:nvPr>
        </p:nvSpPr>
        <p:spPr/>
        <p:txBody>
          <a:bodyPr/>
          <a:lstStyle/>
          <a:p>
            <a:fld id="{F3CA4DC3-8A7C-40CA-938C-11ED3EA7DE92}" type="slidenum">
              <a:rPr lang="en-US" altLang="en-US" smtClean="0"/>
              <a:pPr/>
              <a:t>8</a:t>
            </a:fld>
            <a:endParaRPr lang="en-US" altLang="en-US"/>
          </a:p>
        </p:txBody>
      </p:sp>
      <p:sp>
        <p:nvSpPr>
          <p:cNvPr id="7" name="Slide Image Placeholder 6">
            <a:extLst>
              <a:ext uri="{FF2B5EF4-FFF2-40B4-BE49-F238E27FC236}">
                <a16:creationId xmlns:a16="http://schemas.microsoft.com/office/drawing/2014/main" id="{B9C05092-C37B-FBB6-FE66-5E01F92CA869}"/>
              </a:ext>
            </a:extLst>
          </p:cNvPr>
          <p:cNvSpPr>
            <a:spLocks noGrp="1" noRot="1" noChangeAspect="1"/>
          </p:cNvSpPr>
          <p:nvPr>
            <p:ph type="sldImg"/>
          </p:nvPr>
        </p:nvSpPr>
        <p:spPr/>
      </p:sp>
    </p:spTree>
    <p:extLst>
      <p:ext uri="{BB962C8B-B14F-4D97-AF65-F5344CB8AC3E}">
        <p14:creationId xmlns:p14="http://schemas.microsoft.com/office/powerpoint/2010/main" val="167981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3">
            <a:extLst>
              <a:ext uri="{FF2B5EF4-FFF2-40B4-BE49-F238E27FC236}">
                <a16:creationId xmlns:a16="http://schemas.microsoft.com/office/drawing/2014/main" id="{9EE7C723-6D25-4C02-98B7-32A3621899BD}"/>
              </a:ext>
            </a:extLst>
          </p:cNvPr>
          <p:cNvSpPr>
            <a:spLocks noGrp="1" noChangeArrowheads="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EBA0A154-26F3-4599-BB39-4CDFF2EC7737}" type="slidenum">
              <a:rPr lang="en-US" altLang="en-US" smtClean="0"/>
              <a:pPr/>
              <a:t>9</a:t>
            </a:fld>
            <a:endParaRPr lang="en-US" altLang="en-US"/>
          </a:p>
        </p:txBody>
      </p:sp>
      <p:sp>
        <p:nvSpPr>
          <p:cNvPr id="3" name="Slide Image Placeholder 2">
            <a:extLst>
              <a:ext uri="{FF2B5EF4-FFF2-40B4-BE49-F238E27FC236}">
                <a16:creationId xmlns:a16="http://schemas.microsoft.com/office/drawing/2014/main" id="{5EB081C5-B606-FB31-2877-203093E90211}"/>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C674110B-D3CB-276F-AB88-C9215F8EFEC0}"/>
              </a:ext>
            </a:extLst>
          </p:cNvPr>
          <p:cNvSpPr>
            <a:spLocks noGrp="1"/>
          </p:cNvSpPr>
          <p:nvPr>
            <p:ph type="body" idx="1"/>
          </p:nvPr>
        </p:nvSpPr>
        <p:spPr/>
        <p:txBody>
          <a:bodyPr/>
          <a:lstStyle/>
          <a:p>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10"/>
          <p:cNvSpPr>
            <a:spLocks noGrp="1" noChangeArrowheads="1"/>
          </p:cNvSpPr>
          <p:nvPr>
            <p:ph type="sldNum" sz="quarter" idx="10"/>
          </p:nvPr>
        </p:nvSpPr>
        <p:spPr>
          <a:ln/>
        </p:spPr>
        <p:txBody>
          <a:bodyPr/>
          <a:lstStyle>
            <a:lvl1pPr>
              <a:defRPr/>
            </a:lvl1pPr>
          </a:lstStyle>
          <a:p>
            <a:fld id="{4D595A88-4F41-4147-97C6-D31D54224152}" type="slidenum">
              <a:rPr lang="en-US"/>
              <a:pPr/>
              <a:t>‹#›</a:t>
            </a:fld>
            <a:endParaRPr lang="en-US" dirty="0"/>
          </a:p>
        </p:txBody>
      </p:sp>
    </p:spTree>
    <p:extLst>
      <p:ext uri="{BB962C8B-B14F-4D97-AF65-F5344CB8AC3E}">
        <p14:creationId xmlns:p14="http://schemas.microsoft.com/office/powerpoint/2010/main" val="93472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8347" y="4038600"/>
            <a:ext cx="10275455" cy="888672"/>
          </a:xfrm>
        </p:spPr>
        <p:txBody>
          <a:bodyPr anchor="b"/>
          <a:lstStyle>
            <a:lvl1pPr algn="l">
              <a:defRPr sz="2700" b="1"/>
            </a:lvl1pPr>
          </a:lstStyle>
          <a:p>
            <a:r>
              <a:rPr lang="en-US" dirty="0"/>
              <a:t>Click to edit Master title style</a:t>
            </a:r>
          </a:p>
        </p:txBody>
      </p:sp>
      <p:sp>
        <p:nvSpPr>
          <p:cNvPr id="3" name="Picture Placeholder 2"/>
          <p:cNvSpPr>
            <a:spLocks noGrp="1"/>
          </p:cNvSpPr>
          <p:nvPr>
            <p:ph type="pic" idx="1"/>
          </p:nvPr>
        </p:nvSpPr>
        <p:spPr>
          <a:xfrm>
            <a:off x="3200402" y="4"/>
            <a:ext cx="6006041" cy="297008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066803" y="4892636"/>
            <a:ext cx="10275455" cy="1262062"/>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593EC683-53AD-F74E-9C39-F49BEBD3E2A4}" type="slidenum">
              <a:rPr lang="en-US"/>
              <a:pPr/>
              <a:t>‹#›</a:t>
            </a:fld>
            <a:endParaRPr lang="en-US" dirty="0"/>
          </a:p>
        </p:txBody>
      </p:sp>
    </p:spTree>
    <p:extLst>
      <p:ext uri="{BB962C8B-B14F-4D97-AF65-F5344CB8AC3E}">
        <p14:creationId xmlns:p14="http://schemas.microsoft.com/office/powerpoint/2010/main" val="139081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BC3FAE69-2C03-AB40-A573-2A5C2BD5C786}" type="slidenum">
              <a:rPr lang="en-US"/>
              <a:pPr/>
              <a:t>‹#›</a:t>
            </a:fld>
            <a:endParaRPr lang="en-US" dirty="0"/>
          </a:p>
        </p:txBody>
      </p:sp>
    </p:spTree>
    <p:extLst>
      <p:ext uri="{BB962C8B-B14F-4D97-AF65-F5344CB8AC3E}">
        <p14:creationId xmlns:p14="http://schemas.microsoft.com/office/powerpoint/2010/main" val="352451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0"/>
            <a:ext cx="26416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0"/>
            <a:ext cx="7721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B5E6AD1D-F78E-2543-ACD8-3E35F370E7F2}" type="slidenum">
              <a:rPr lang="en-US"/>
              <a:pPr/>
              <a:t>‹#›</a:t>
            </a:fld>
            <a:endParaRPr lang="en-US" dirty="0"/>
          </a:p>
        </p:txBody>
      </p:sp>
    </p:spTree>
    <p:extLst>
      <p:ext uri="{BB962C8B-B14F-4D97-AF65-F5344CB8AC3E}">
        <p14:creationId xmlns:p14="http://schemas.microsoft.com/office/powerpoint/2010/main" val="586855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9652000" cy="1143000"/>
          </a:xfrm>
        </p:spPr>
        <p:txBody>
          <a:bodyPr/>
          <a:lstStyle/>
          <a:p>
            <a:r>
              <a:rPr lang="en-US"/>
              <a:t>Click to edit Master title style</a:t>
            </a:r>
          </a:p>
        </p:txBody>
      </p:sp>
      <p:sp>
        <p:nvSpPr>
          <p:cNvPr id="3" name="ClipArt Placeholder 2"/>
          <p:cNvSpPr>
            <a:spLocks noGrp="1"/>
          </p:cNvSpPr>
          <p:nvPr>
            <p:ph type="clipArt" sz="half" idx="1"/>
          </p:nvPr>
        </p:nvSpPr>
        <p:spPr>
          <a:xfrm>
            <a:off x="1117600" y="1600200"/>
            <a:ext cx="5080000" cy="4495800"/>
          </a:xfrm>
        </p:spPr>
        <p:txBody>
          <a:bodyPr/>
          <a:lstStyle/>
          <a:p>
            <a:pPr lvl="0"/>
            <a:endParaRPr lang="en-US" noProof="0" dirty="0"/>
          </a:p>
        </p:txBody>
      </p:sp>
      <p:sp>
        <p:nvSpPr>
          <p:cNvPr id="4" name="Text Placeholder 3"/>
          <p:cNvSpPr>
            <a:spLocks noGrp="1"/>
          </p:cNvSpPr>
          <p:nvPr>
            <p:ph type="body" sz="half" idx="2"/>
          </p:nvPr>
        </p:nvSpPr>
        <p:spPr>
          <a:xfrm>
            <a:off x="64008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30D1F49A-E7BC-1D4C-AEA5-1792B6DE2389}" type="slidenum">
              <a:rPr lang="en-US"/>
              <a:pPr/>
              <a:t>‹#›</a:t>
            </a:fld>
            <a:endParaRPr lang="en-US" dirty="0"/>
          </a:p>
        </p:txBody>
      </p:sp>
    </p:spTree>
    <p:extLst>
      <p:ext uri="{BB962C8B-B14F-4D97-AF65-F5344CB8AC3E}">
        <p14:creationId xmlns:p14="http://schemas.microsoft.com/office/powerpoint/2010/main" val="356707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0" y="190500"/>
            <a:ext cx="9652000" cy="1143000"/>
          </a:xfrm>
        </p:spPr>
        <p:txBody>
          <a:bodyPr/>
          <a:lstStyle/>
          <a:p>
            <a:r>
              <a:rPr lang="en-US"/>
              <a:t>Click to edit Master title style</a:t>
            </a:r>
          </a:p>
        </p:txBody>
      </p:sp>
      <p:sp>
        <p:nvSpPr>
          <p:cNvPr id="3" name="Text Placeholder 2"/>
          <p:cNvSpPr>
            <a:spLocks noGrp="1"/>
          </p:cNvSpPr>
          <p:nvPr>
            <p:ph type="body" sz="half" idx="1"/>
          </p:nvPr>
        </p:nvSpPr>
        <p:spPr>
          <a:xfrm>
            <a:off x="11176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4008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
          <p:cNvSpPr>
            <a:spLocks noGrp="1" noChangeArrowheads="1"/>
          </p:cNvSpPr>
          <p:nvPr>
            <p:ph type="sldNum" sz="quarter" idx="10"/>
          </p:nvPr>
        </p:nvSpPr>
        <p:spPr>
          <a:ln/>
        </p:spPr>
        <p:txBody>
          <a:bodyPr/>
          <a:lstStyle>
            <a:lvl1pPr>
              <a:defRPr>
                <a:solidFill>
                  <a:schemeClr val="tx2">
                    <a:lumMod val="75000"/>
                    <a:lumOff val="25000"/>
                  </a:schemeClr>
                </a:solidFill>
              </a:defRPr>
            </a:lvl1pPr>
          </a:lstStyle>
          <a:p>
            <a:fld id="{54FB3713-F5E5-204A-A061-DED0B54CB0B3}" type="slidenum">
              <a:rPr lang="en-US" smtClean="0"/>
              <a:pPr/>
              <a:t>‹#›</a:t>
            </a:fld>
            <a:endParaRPr lang="en-US" dirty="0"/>
          </a:p>
        </p:txBody>
      </p:sp>
      <p:sp>
        <p:nvSpPr>
          <p:cNvPr id="7" name="Footer Placeholder 6">
            <a:extLst>
              <a:ext uri="{FF2B5EF4-FFF2-40B4-BE49-F238E27FC236}">
                <a16:creationId xmlns:a16="http://schemas.microsoft.com/office/drawing/2014/main" id="{E1F735E1-DEE3-423E-A9C0-4528A21E7889}"/>
              </a:ext>
            </a:extLst>
          </p:cNvPr>
          <p:cNvSpPr>
            <a:spLocks noGrp="1"/>
          </p:cNvSpPr>
          <p:nvPr>
            <p:ph type="ftr" sz="quarter" idx="11"/>
          </p:nvPr>
        </p:nvSpPr>
        <p:spPr/>
        <p:txBody>
          <a:bodyPr/>
          <a:lstStyle>
            <a:lvl1pPr>
              <a:defRPr>
                <a:solidFill>
                  <a:schemeClr val="tx2">
                    <a:lumMod val="75000"/>
                    <a:lumOff val="25000"/>
                  </a:schemeClr>
                </a:solidFill>
              </a:defRPr>
            </a:lvl1pPr>
          </a:lstStyle>
          <a:p>
            <a:r>
              <a:rPr lang="en-US" dirty="0"/>
              <a:t>State of California Department of Social Services, Copyright (2024)</a:t>
            </a:r>
          </a:p>
        </p:txBody>
      </p:sp>
    </p:spTree>
    <p:extLst>
      <p:ext uri="{BB962C8B-B14F-4D97-AF65-F5344CB8AC3E}">
        <p14:creationId xmlns:p14="http://schemas.microsoft.com/office/powerpoint/2010/main" val="4100884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9652000" cy="1143000"/>
          </a:xfrm>
        </p:spPr>
        <p:txBody>
          <a:bodyPr/>
          <a:lstStyle/>
          <a:p>
            <a:r>
              <a:rPr lang="en-US"/>
              <a:t>Click to edit Master title style</a:t>
            </a:r>
          </a:p>
        </p:txBody>
      </p:sp>
      <p:sp>
        <p:nvSpPr>
          <p:cNvPr id="3" name="Content Placeholder 2"/>
          <p:cNvSpPr>
            <a:spLocks noGrp="1"/>
          </p:cNvSpPr>
          <p:nvPr>
            <p:ph sz="half" idx="1"/>
          </p:nvPr>
        </p:nvSpPr>
        <p:spPr>
          <a:xfrm>
            <a:off x="11176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A368431-D89C-F640-A4AB-F57BA1548EB2}" type="slidenum">
              <a:rPr lang="en-US"/>
              <a:pPr/>
              <a:t>‹#›</a:t>
            </a:fld>
            <a:endParaRPr lang="en-US" dirty="0"/>
          </a:p>
        </p:txBody>
      </p:sp>
    </p:spTree>
    <p:extLst>
      <p:ext uri="{BB962C8B-B14F-4D97-AF65-F5344CB8AC3E}">
        <p14:creationId xmlns:p14="http://schemas.microsoft.com/office/powerpoint/2010/main" val="2387400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90500"/>
            <a:ext cx="9652000" cy="1143000"/>
          </a:xfrm>
        </p:spPr>
        <p:txBody>
          <a:bodyPr/>
          <a:lstStyle/>
          <a:p>
            <a:r>
              <a:rPr lang="en-US" dirty="0"/>
              <a:t>Click to edit Master title style</a:t>
            </a:r>
          </a:p>
        </p:txBody>
      </p:sp>
      <p:sp>
        <p:nvSpPr>
          <p:cNvPr id="3" name="Text Placeholder 2"/>
          <p:cNvSpPr>
            <a:spLocks noGrp="1"/>
          </p:cNvSpPr>
          <p:nvPr>
            <p:ph type="body" sz="half" idx="1"/>
          </p:nvPr>
        </p:nvSpPr>
        <p:spPr>
          <a:xfrm>
            <a:off x="11176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D273A879-51E6-1342-A531-7A5B14FBF868}" type="slidenum">
              <a:rPr lang="en-US"/>
              <a:pPr/>
              <a:t>‹#›</a:t>
            </a:fld>
            <a:endParaRPr lang="en-US" dirty="0"/>
          </a:p>
        </p:txBody>
      </p:sp>
    </p:spTree>
    <p:extLst>
      <p:ext uri="{BB962C8B-B14F-4D97-AF65-F5344CB8AC3E}">
        <p14:creationId xmlns:p14="http://schemas.microsoft.com/office/powerpoint/2010/main" val="2141588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9652000" cy="1143000"/>
          </a:xfrm>
        </p:spPr>
        <p:txBody>
          <a:bodyPr/>
          <a:lstStyle/>
          <a:p>
            <a:r>
              <a:rPr lang="en-US"/>
              <a:t>Click to edit Master title style</a:t>
            </a:r>
          </a:p>
        </p:txBody>
      </p:sp>
      <p:sp>
        <p:nvSpPr>
          <p:cNvPr id="3" name="Content Placeholder 2"/>
          <p:cNvSpPr>
            <a:spLocks noGrp="1"/>
          </p:cNvSpPr>
          <p:nvPr>
            <p:ph sz="half" idx="1"/>
          </p:nvPr>
        </p:nvSpPr>
        <p:spPr>
          <a:xfrm>
            <a:off x="1117600" y="1600200"/>
            <a:ext cx="10363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7600" y="3924300"/>
            <a:ext cx="10363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A23115F7-7C23-7847-A83B-5A1275CF6211}" type="slidenum">
              <a:rPr lang="en-US"/>
              <a:pPr/>
              <a:t>‹#›</a:t>
            </a:fld>
            <a:endParaRPr lang="en-US" dirty="0"/>
          </a:p>
        </p:txBody>
      </p:sp>
    </p:spTree>
    <p:extLst>
      <p:ext uri="{BB962C8B-B14F-4D97-AF65-F5344CB8AC3E}">
        <p14:creationId xmlns:p14="http://schemas.microsoft.com/office/powerpoint/2010/main" val="889076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473200" y="21378"/>
            <a:ext cx="9652000" cy="1143000"/>
          </a:xfrm>
        </p:spPr>
        <p:txBody>
          <a:bodyPr/>
          <a:lstStyle/>
          <a:p>
            <a:r>
              <a:rPr lang="en-US" dirty="0"/>
              <a:t>Click to edit Master title style</a:t>
            </a:r>
          </a:p>
        </p:txBody>
      </p:sp>
      <p:sp>
        <p:nvSpPr>
          <p:cNvPr id="3" name="Text Placeholder 2"/>
          <p:cNvSpPr>
            <a:spLocks noGrp="1"/>
          </p:cNvSpPr>
          <p:nvPr>
            <p:ph type="body" sz="half" idx="1"/>
          </p:nvPr>
        </p:nvSpPr>
        <p:spPr>
          <a:xfrm>
            <a:off x="1117600" y="1600200"/>
            <a:ext cx="10363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17600" y="3924300"/>
            <a:ext cx="10363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60B9C904-D160-A44A-AD17-188C7837D3E8}" type="slidenum">
              <a:rPr lang="en-US"/>
              <a:pPr/>
              <a:t>‹#›</a:t>
            </a:fld>
            <a:endParaRPr lang="en-US" dirty="0"/>
          </a:p>
        </p:txBody>
      </p:sp>
    </p:spTree>
    <p:extLst>
      <p:ext uri="{BB962C8B-B14F-4D97-AF65-F5344CB8AC3E}">
        <p14:creationId xmlns:p14="http://schemas.microsoft.com/office/powerpoint/2010/main" val="774756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17600" y="190500"/>
            <a:ext cx="10363200" cy="1143000"/>
          </a:xfrm>
        </p:spPr>
        <p:txBody>
          <a:bodyPr/>
          <a:lstStyle/>
          <a:p>
            <a:r>
              <a:rPr lang="en-US" dirty="0"/>
              <a:t>Click to edit Master title style</a:t>
            </a:r>
          </a:p>
        </p:txBody>
      </p:sp>
      <p:sp>
        <p:nvSpPr>
          <p:cNvPr id="3" name="Content Placeholder 2"/>
          <p:cNvSpPr>
            <a:spLocks noGrp="1"/>
          </p:cNvSpPr>
          <p:nvPr>
            <p:ph sz="quarter" idx="1"/>
          </p:nvPr>
        </p:nvSpPr>
        <p:spPr>
          <a:xfrm>
            <a:off x="11176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0" y="3924300"/>
            <a:ext cx="5080000" cy="2171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4008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8A163CCF-A911-4242-B0B2-7CDFEB4D4F6D}" type="slidenum">
              <a:rPr lang="en-US"/>
              <a:pPr/>
              <a:t>‹#›</a:t>
            </a:fld>
            <a:endParaRPr lang="en-US" dirty="0"/>
          </a:p>
        </p:txBody>
      </p:sp>
      <p:sp>
        <p:nvSpPr>
          <p:cNvPr id="9" name="Footer Placeholder 8">
            <a:extLst>
              <a:ext uri="{FF2B5EF4-FFF2-40B4-BE49-F238E27FC236}">
                <a16:creationId xmlns:a16="http://schemas.microsoft.com/office/drawing/2014/main" id="{676E6627-9318-08DB-75A2-F34DDD879A83}"/>
              </a:ext>
            </a:extLst>
          </p:cNvPr>
          <p:cNvSpPr>
            <a:spLocks noGrp="1"/>
          </p:cNvSpPr>
          <p:nvPr>
            <p:ph type="ftr" sz="quarter" idx="11"/>
          </p:nvPr>
        </p:nvSpPr>
        <p:spPr/>
        <p:txBody>
          <a:bodyPr/>
          <a:lstStyle>
            <a:lvl1pPr>
              <a:defRPr>
                <a:solidFill>
                  <a:schemeClr val="tx2">
                    <a:lumMod val="75000"/>
                    <a:lumOff val="25000"/>
                  </a:schemeClr>
                </a:solidFill>
              </a:defRPr>
            </a:lvl1pPr>
          </a:lstStyle>
          <a:p>
            <a:r>
              <a:rPr lang="en-US" dirty="0"/>
              <a:t>State of California Department of Social Services, Copyright (2024)</a:t>
            </a:r>
          </a:p>
        </p:txBody>
      </p:sp>
    </p:spTree>
    <p:extLst>
      <p:ext uri="{BB962C8B-B14F-4D97-AF65-F5344CB8AC3E}">
        <p14:creationId xmlns:p14="http://schemas.microsoft.com/office/powerpoint/2010/main" val="106050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20048" y="1513311"/>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sz="1200">
                <a:solidFill>
                  <a:schemeClr val="tx2">
                    <a:lumMod val="75000"/>
                    <a:lumOff val="25000"/>
                  </a:schemeClr>
                </a:solidFill>
                <a:ea typeface="Arial" pitchFamily="-65" charset="0"/>
                <a:cs typeface="Arial" pitchFamily="-65" charset="0"/>
              </a:defRPr>
            </a:lvl1pPr>
          </a:lstStyle>
          <a:p>
            <a:fld id="{73E63A98-4574-D54E-ADBF-963175478641}" type="slidenum">
              <a:rPr lang="en-US" smtClean="0"/>
              <a:pPr/>
              <a:t>‹#›</a:t>
            </a:fld>
            <a:endParaRPr lang="en-US" dirty="0"/>
          </a:p>
        </p:txBody>
      </p:sp>
      <p:sp>
        <p:nvSpPr>
          <p:cNvPr id="5" name="Footer Placeholder 3">
            <a:extLst>
              <a:ext uri="{FF2B5EF4-FFF2-40B4-BE49-F238E27FC236}">
                <a16:creationId xmlns:a16="http://schemas.microsoft.com/office/drawing/2014/main" id="{C549FD58-02F5-6E73-9C10-80B1C6605995}"/>
              </a:ext>
            </a:extLst>
          </p:cNvPr>
          <p:cNvSpPr>
            <a:spLocks noGrp="1"/>
          </p:cNvSpPr>
          <p:nvPr>
            <p:ph type="ftr" sz="quarter" idx="11"/>
          </p:nvPr>
        </p:nvSpPr>
        <p:spPr>
          <a:xfrm>
            <a:off x="2438400" y="6467933"/>
            <a:ext cx="7315200" cy="304800"/>
          </a:xfrm>
        </p:spPr>
        <p:txBody>
          <a:bodyPr/>
          <a:lstStyle>
            <a:lvl1pPr>
              <a:defRPr>
                <a:solidFill>
                  <a:schemeClr val="tx2">
                    <a:lumMod val="75000"/>
                    <a:lumOff val="25000"/>
                  </a:schemeClr>
                </a:solidFill>
              </a:defRPr>
            </a:lvl1pPr>
          </a:lstStyle>
          <a:p>
            <a:r>
              <a:rPr lang="en-US" dirty="0"/>
              <a:t>State of California Department of Social Services, Copyright (2024)</a:t>
            </a:r>
          </a:p>
        </p:txBody>
      </p:sp>
    </p:spTree>
    <p:extLst>
      <p:ext uri="{BB962C8B-B14F-4D97-AF65-F5344CB8AC3E}">
        <p14:creationId xmlns:p14="http://schemas.microsoft.com/office/powerpoint/2010/main" val="23770876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69156" y="103189"/>
            <a:ext cx="9652000" cy="1143000"/>
          </a:xfrm>
        </p:spPr>
        <p:txBody>
          <a:bodyPr/>
          <a:lstStyle/>
          <a:p>
            <a:r>
              <a:rPr lang="en-US"/>
              <a:t>Click to edit Master title style</a:t>
            </a:r>
          </a:p>
        </p:txBody>
      </p:sp>
      <p:sp>
        <p:nvSpPr>
          <p:cNvPr id="3" name="Content Placeholder 2"/>
          <p:cNvSpPr>
            <a:spLocks noGrp="1"/>
          </p:cNvSpPr>
          <p:nvPr>
            <p:ph sz="quarter" idx="1"/>
          </p:nvPr>
        </p:nvSpPr>
        <p:spPr>
          <a:xfrm>
            <a:off x="11176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4008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0">
            <a:extLst>
              <a:ext uri="{FF2B5EF4-FFF2-40B4-BE49-F238E27FC236}">
                <a16:creationId xmlns:a16="http://schemas.microsoft.com/office/drawing/2014/main" id="{ED467C81-F39C-4EB7-BF2C-19D847E462FC}"/>
              </a:ext>
            </a:extLst>
          </p:cNvPr>
          <p:cNvSpPr>
            <a:spLocks noGrp="1" noChangeArrowheads="1"/>
          </p:cNvSpPr>
          <p:nvPr>
            <p:ph type="sldNum" sz="quarter" idx="10"/>
          </p:nvPr>
        </p:nvSpPr>
        <p:spPr>
          <a:xfrm>
            <a:off x="11176000" y="6450018"/>
            <a:ext cx="1016000" cy="406401"/>
          </a:xfrm>
          <a:prstGeom prst="rect">
            <a:avLst/>
          </a:prstGeom>
        </p:spPr>
        <p:txBody>
          <a:bodyPr/>
          <a:lstStyle>
            <a:lvl1pPr>
              <a:defRPr/>
            </a:lvl1pPr>
          </a:lstStyle>
          <a:p>
            <a:pPr>
              <a:defRPr/>
            </a:pPr>
            <a:fld id="{42DA6B96-38F0-41CC-A681-294B55C526FF}" type="slidenum">
              <a:rPr lang="en-US" altLang="en-US"/>
              <a:pPr>
                <a:defRPr/>
              </a:pPr>
              <a:t>‹#›</a:t>
            </a:fld>
            <a:endParaRPr lang="en-US" altLang="en-US" dirty="0"/>
          </a:p>
        </p:txBody>
      </p:sp>
      <p:sp>
        <p:nvSpPr>
          <p:cNvPr id="10" name="Content Placeholder 9">
            <a:extLst>
              <a:ext uri="{FF2B5EF4-FFF2-40B4-BE49-F238E27FC236}">
                <a16:creationId xmlns:a16="http://schemas.microsoft.com/office/drawing/2014/main" id="{DA1D2C0D-F8E8-40CC-8805-B621C9D52835}"/>
              </a:ext>
            </a:extLst>
          </p:cNvPr>
          <p:cNvSpPr>
            <a:spLocks noGrp="1"/>
          </p:cNvSpPr>
          <p:nvPr>
            <p:ph sz="quarter" idx="11"/>
          </p:nvPr>
        </p:nvSpPr>
        <p:spPr>
          <a:xfrm>
            <a:off x="1117600" y="5334000"/>
            <a:ext cx="5080000" cy="1219200"/>
          </a:xfrm>
        </p:spPr>
        <p:txBody>
          <a:bodyPr/>
          <a:lstStyle/>
          <a:p>
            <a:pPr lvl="0"/>
            <a:r>
              <a:rPr lang="en-US" dirty="0"/>
              <a:t>Click to edit Master text styles</a:t>
            </a:r>
          </a:p>
        </p:txBody>
      </p:sp>
      <p:sp>
        <p:nvSpPr>
          <p:cNvPr id="12" name="Content Placeholder 11">
            <a:extLst>
              <a:ext uri="{FF2B5EF4-FFF2-40B4-BE49-F238E27FC236}">
                <a16:creationId xmlns:a16="http://schemas.microsoft.com/office/drawing/2014/main" id="{D320010D-DFBB-49BF-AB14-2EC092CF7B08}"/>
              </a:ext>
            </a:extLst>
          </p:cNvPr>
          <p:cNvSpPr>
            <a:spLocks noGrp="1"/>
          </p:cNvSpPr>
          <p:nvPr>
            <p:ph sz="quarter" idx="12"/>
          </p:nvPr>
        </p:nvSpPr>
        <p:spPr>
          <a:xfrm>
            <a:off x="6400800" y="5334000"/>
            <a:ext cx="4775200" cy="914400"/>
          </a:xfrm>
        </p:spPr>
        <p:txBody>
          <a:bodyPr/>
          <a:lstStyle/>
          <a:p>
            <a:pPr lvl="0"/>
            <a:r>
              <a:rPr lang="en-US" dirty="0"/>
              <a:t>Click to edit Master text styles</a:t>
            </a:r>
          </a:p>
        </p:txBody>
      </p:sp>
      <p:sp>
        <p:nvSpPr>
          <p:cNvPr id="8" name="Footer Placeholder 7">
            <a:extLst>
              <a:ext uri="{FF2B5EF4-FFF2-40B4-BE49-F238E27FC236}">
                <a16:creationId xmlns:a16="http://schemas.microsoft.com/office/drawing/2014/main" id="{CCC53425-1DFC-ED43-A564-A81A76326624}"/>
              </a:ext>
            </a:extLst>
          </p:cNvPr>
          <p:cNvSpPr>
            <a:spLocks noGrp="1"/>
          </p:cNvSpPr>
          <p:nvPr>
            <p:ph type="ftr" sz="quarter" idx="13"/>
          </p:nvPr>
        </p:nvSpPr>
        <p:spPr/>
        <p:txBody>
          <a:bodyPr/>
          <a:lstStyle/>
          <a:p>
            <a:r>
              <a:rPr lang="en-US">
                <a:solidFill>
                  <a:srgbClr val="969696"/>
                </a:solidFill>
              </a:rPr>
              <a:t>State of California Department of Social Services, Copyright (2024)</a:t>
            </a:r>
            <a:endParaRPr lang="en-US" dirty="0"/>
          </a:p>
        </p:txBody>
      </p:sp>
    </p:spTree>
    <p:extLst>
      <p:ext uri="{BB962C8B-B14F-4D97-AF65-F5344CB8AC3E}">
        <p14:creationId xmlns:p14="http://schemas.microsoft.com/office/powerpoint/2010/main" val="1758520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6"/>
            <a:ext cx="5384800" cy="4525963"/>
          </a:xfrm>
        </p:spPr>
        <p:txBody>
          <a:bodyPr/>
          <a:lstStyle/>
          <a:p>
            <a:pPr lvl="0"/>
            <a:endParaRPr lang="en-US" noProof="0" dirty="0"/>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lgn="ctr" eaLnBrk="0" hangingPunct="0">
              <a:defRPr dirty="0">
                <a:latin typeface="Arial" pitchFamily="-107" charset="0"/>
                <a:ea typeface="+mn-ea"/>
                <a:cs typeface="+mn-cs"/>
              </a:defRPr>
            </a:lvl1pPr>
          </a:lstStyle>
          <a:p>
            <a:pPr>
              <a:defRPr/>
            </a:pPr>
            <a:endParaRPr lang="en-US" dirty="0"/>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vert="horz" wrap="square" lIns="91440" tIns="45720" rIns="91440" bIns="45720" numCol="1" anchor="t" anchorCtr="0" compatLnSpc="1">
            <a:prstTxWarp prst="textNoShape">
              <a:avLst/>
            </a:prstTxWarp>
          </a:bodyPr>
          <a:lstStyle>
            <a:lvl1pPr algn="ctr" eaLnBrk="0" hangingPunct="0">
              <a:defRPr dirty="0">
                <a:latin typeface="Arial" pitchFamily="-111" charset="0"/>
                <a:ea typeface="+mn-ea"/>
                <a:cs typeface="+mn-cs"/>
              </a:defRPr>
            </a:lvl1pPr>
          </a:lstStyle>
          <a:p>
            <a:pPr>
              <a:defRPr/>
            </a:pPr>
            <a:r>
              <a:rPr lang="en-US"/>
              <a:t>State of California Department of Social Services, Copyright (2024)</a:t>
            </a:r>
            <a:endParaRPr lang="en-US" dirty="0"/>
          </a:p>
        </p:txBody>
      </p:sp>
      <p:sp>
        <p:nvSpPr>
          <p:cNvPr id="7" name="Rectangle 6"/>
          <p:cNvSpPr>
            <a:spLocks noGrp="1" noChangeArrowheads="1"/>
          </p:cNvSpPr>
          <p:nvPr>
            <p:ph type="sldNum" sz="quarter" idx="12"/>
          </p:nvPr>
        </p:nvSpPr>
        <p:spPr/>
        <p:txBody>
          <a:bodyPr/>
          <a:lstStyle>
            <a:lvl1pPr>
              <a:defRPr/>
            </a:lvl1pPr>
          </a:lstStyle>
          <a:p>
            <a:fld id="{810A7C66-E16C-6042-932E-B17BCF46A003}" type="slidenum">
              <a:rPr lang="en-US"/>
              <a:pPr/>
              <a:t>‹#›</a:t>
            </a:fld>
            <a:endParaRPr lang="en-US" dirty="0"/>
          </a:p>
        </p:txBody>
      </p:sp>
    </p:spTree>
    <p:extLst>
      <p:ext uri="{BB962C8B-B14F-4D97-AF65-F5344CB8AC3E}">
        <p14:creationId xmlns:p14="http://schemas.microsoft.com/office/powerpoint/2010/main" val="1588625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dirty="0"/>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lgn="ctr" eaLnBrk="0" hangingPunct="0">
              <a:defRPr dirty="0">
                <a:latin typeface="Arial" pitchFamily="-112" charset="0"/>
                <a:ea typeface="+mn-ea"/>
                <a:cs typeface="+mn-cs"/>
              </a:defRPr>
            </a:lvl1pPr>
          </a:lstStyle>
          <a:p>
            <a:pPr>
              <a:defRPr/>
            </a:pPr>
            <a:endParaRPr lang="en-US" dirty="0"/>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lgn="ctr" eaLnBrk="0" hangingPunct="0">
              <a:defRPr dirty="0">
                <a:latin typeface="Arial" pitchFamily="-112" charset="0"/>
                <a:ea typeface="+mn-ea"/>
                <a:cs typeface="+mn-cs"/>
              </a:defRPr>
            </a:lvl1pPr>
          </a:lstStyle>
          <a:p>
            <a:pPr>
              <a:defRPr/>
            </a:pPr>
            <a:r>
              <a:rPr lang="en-US"/>
              <a:t>State of California Department of Social Services, Copyright (2024)</a:t>
            </a:r>
            <a:endParaRPr lang="en-US" dirty="0"/>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EF8BBDCD-CBBD-6B45-8756-E6D870880C95}" type="slidenum">
              <a:rPr lang="en-US"/>
              <a:pPr/>
              <a:t>‹#›</a:t>
            </a:fld>
            <a:endParaRPr lang="en-US" dirty="0"/>
          </a:p>
        </p:txBody>
      </p:sp>
    </p:spTree>
    <p:extLst>
      <p:ext uri="{BB962C8B-B14F-4D97-AF65-F5344CB8AC3E}">
        <p14:creationId xmlns:p14="http://schemas.microsoft.com/office/powerpoint/2010/main" val="1355168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dirty="0"/>
              <a:t>Click to edit Master title style</a:t>
            </a:r>
          </a:p>
        </p:txBody>
      </p:sp>
      <p:sp>
        <p:nvSpPr>
          <p:cNvPr id="3" name="Content Placeholder 2"/>
          <p:cNvSpPr>
            <a:spLocks noGrp="1"/>
          </p:cNvSpPr>
          <p:nvPr>
            <p:ph sz="quarter" idx="1"/>
          </p:nvPr>
        </p:nvSpPr>
        <p:spPr>
          <a:xfrm>
            <a:off x="711200" y="1584548"/>
            <a:ext cx="5384800" cy="1143000"/>
          </a:xfrm>
        </p:spPr>
        <p:txBody>
          <a:bodyPr/>
          <a:lstStyle>
            <a:lvl1pPr marL="0" indent="0">
              <a:buNone/>
              <a:defRPr/>
            </a:lvl1pPr>
          </a:lstStyle>
          <a:p>
            <a:pPr lvl="0"/>
            <a:r>
              <a:rPr lang="en-US" dirty="0"/>
              <a:t>Edit Master text styles</a:t>
            </a:r>
          </a:p>
        </p:txBody>
      </p:sp>
      <p:sp>
        <p:nvSpPr>
          <p:cNvPr id="4" name="Content Placeholder 3"/>
          <p:cNvSpPr>
            <a:spLocks noGrp="1"/>
          </p:cNvSpPr>
          <p:nvPr>
            <p:ph sz="quarter" idx="2"/>
          </p:nvPr>
        </p:nvSpPr>
        <p:spPr>
          <a:xfrm>
            <a:off x="6197600" y="1589270"/>
            <a:ext cx="5384800" cy="1124191"/>
          </a:xfrm>
        </p:spPr>
        <p:txBody>
          <a:bodyPr/>
          <a:lstStyle>
            <a:lvl1pPr marL="0" indent="0">
              <a:buNone/>
              <a:defRPr/>
            </a:lvl1pPr>
          </a:lstStyle>
          <a:p>
            <a:pPr lvl="0"/>
            <a:r>
              <a:rPr lang="en-US" dirty="0"/>
              <a:t>Edit Master text styles</a:t>
            </a:r>
          </a:p>
        </p:txBody>
      </p:sp>
      <p:sp>
        <p:nvSpPr>
          <p:cNvPr id="7" name="Rectangle 5"/>
          <p:cNvSpPr>
            <a:spLocks noGrp="1" noChangeArrowheads="1"/>
          </p:cNvSpPr>
          <p:nvPr>
            <p:ph type="ftr" sz="quarter" idx="10"/>
          </p:nvPr>
        </p:nvSpPr>
        <p:spPr>
          <a:xfrm>
            <a:off x="609600" y="6356358"/>
            <a:ext cx="4114800" cy="365125"/>
          </a:xfrm>
        </p:spPr>
        <p:txBody>
          <a:bodyPr/>
          <a:lstStyle>
            <a:lvl1pPr>
              <a:defRPr>
                <a:cs typeface="ＭＳ Ｐゴシック" charset="0"/>
              </a:defRPr>
            </a:lvl1pPr>
          </a:lstStyle>
          <a:p>
            <a:r>
              <a:rPr lang="en-US"/>
              <a:t>State of California Department of Social Services, Copyright (2024)</a:t>
            </a:r>
            <a:endParaRPr lang="en-US" dirty="0"/>
          </a:p>
        </p:txBody>
      </p:sp>
      <p:sp>
        <p:nvSpPr>
          <p:cNvPr id="8" name="Rectangle 6"/>
          <p:cNvSpPr>
            <a:spLocks noGrp="1" noChangeArrowheads="1"/>
          </p:cNvSpPr>
          <p:nvPr>
            <p:ph type="sldNum" sz="quarter" idx="11"/>
          </p:nvPr>
        </p:nvSpPr>
        <p:spPr>
          <a:xfrm>
            <a:off x="4724400" y="6356358"/>
            <a:ext cx="2743200" cy="365125"/>
          </a:xfrm>
        </p:spPr>
        <p:txBody>
          <a:bodyPr/>
          <a:lstStyle>
            <a:lvl1pPr algn="ctr">
              <a:defRPr/>
            </a:lvl1pPr>
          </a:lstStyle>
          <a:p>
            <a:fld id="{035225F0-26FF-064E-B339-0A8621856663}" type="slidenum">
              <a:rPr lang="en-US" smtClean="0"/>
              <a:pPr/>
              <a:t>‹#›</a:t>
            </a:fld>
            <a:endParaRPr lang="en-US" dirty="0"/>
          </a:p>
        </p:txBody>
      </p:sp>
      <p:sp>
        <p:nvSpPr>
          <p:cNvPr id="11" name="Content Placeholder 4">
            <a:extLst>
              <a:ext uri="{FF2B5EF4-FFF2-40B4-BE49-F238E27FC236}">
                <a16:creationId xmlns:a16="http://schemas.microsoft.com/office/drawing/2014/main" id="{42E81D4B-FB6A-4E87-ADF8-0C5A0D52CC5D}"/>
              </a:ext>
            </a:extLst>
          </p:cNvPr>
          <p:cNvSpPr>
            <a:spLocks noGrp="1"/>
          </p:cNvSpPr>
          <p:nvPr>
            <p:ph sz="quarter" idx="14"/>
          </p:nvPr>
        </p:nvSpPr>
        <p:spPr>
          <a:xfrm>
            <a:off x="711200" y="3922107"/>
            <a:ext cx="5384800" cy="1007985"/>
          </a:xfrm>
        </p:spPr>
        <p:txBody>
          <a:bodyPr/>
          <a:lstStyle>
            <a:lvl1pPr marL="0" indent="0">
              <a:buNone/>
              <a:defRPr/>
            </a:lvl1pPr>
            <a:lvl2pPr marL="205740" indent="0">
              <a:buNone/>
              <a:defRPr/>
            </a:lvl2pPr>
          </a:lstStyle>
          <a:p>
            <a:pPr lvl="0"/>
            <a:r>
              <a:rPr lang="en-US" dirty="0"/>
              <a:t>Edit Master text styles</a:t>
            </a:r>
          </a:p>
          <a:p>
            <a:pPr lvl="1"/>
            <a:r>
              <a:rPr lang="en-US" dirty="0"/>
              <a:t>Second level</a:t>
            </a:r>
          </a:p>
        </p:txBody>
      </p:sp>
      <p:sp>
        <p:nvSpPr>
          <p:cNvPr id="12" name="Content Placeholder 5">
            <a:extLst>
              <a:ext uri="{FF2B5EF4-FFF2-40B4-BE49-F238E27FC236}">
                <a16:creationId xmlns:a16="http://schemas.microsoft.com/office/drawing/2014/main" id="{B397713E-E870-435F-8407-993DE92FEE8D}"/>
              </a:ext>
            </a:extLst>
          </p:cNvPr>
          <p:cNvSpPr>
            <a:spLocks noGrp="1"/>
          </p:cNvSpPr>
          <p:nvPr>
            <p:ph sz="quarter" idx="15"/>
          </p:nvPr>
        </p:nvSpPr>
        <p:spPr>
          <a:xfrm>
            <a:off x="6197600" y="3922100"/>
            <a:ext cx="5384800" cy="1063260"/>
          </a:xfrm>
        </p:spPr>
        <p:txBody>
          <a:bodyPr/>
          <a:lstStyle>
            <a:lvl1pPr marL="0" indent="0">
              <a:buNone/>
              <a:defRPr/>
            </a:lvl1pPr>
          </a:lstStyle>
          <a:p>
            <a:pPr lvl="0"/>
            <a:r>
              <a:rPr lang="en-US" dirty="0"/>
              <a:t>Edit Master text styles</a:t>
            </a:r>
          </a:p>
        </p:txBody>
      </p:sp>
      <p:pic>
        <p:nvPicPr>
          <p:cNvPr id="20" name="Picture 19">
            <a:extLst>
              <a:ext uri="{FF2B5EF4-FFF2-40B4-BE49-F238E27FC236}">
                <a16:creationId xmlns:a16="http://schemas.microsoft.com/office/drawing/2014/main" id="{E40746F7-48CC-43E0-A453-A823724C3D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3724" y="6100991"/>
            <a:ext cx="1130557" cy="685800"/>
          </a:xfrm>
          <a:prstGeom prst="rect">
            <a:avLst/>
          </a:prstGeom>
        </p:spPr>
      </p:pic>
      <p:sp>
        <p:nvSpPr>
          <p:cNvPr id="24" name="Text Placeholder 23">
            <a:extLst>
              <a:ext uri="{FF2B5EF4-FFF2-40B4-BE49-F238E27FC236}">
                <a16:creationId xmlns:a16="http://schemas.microsoft.com/office/drawing/2014/main" id="{6E7194C7-D95E-4553-966A-F870FAA512D2}"/>
              </a:ext>
            </a:extLst>
          </p:cNvPr>
          <p:cNvSpPr>
            <a:spLocks noGrp="1"/>
          </p:cNvSpPr>
          <p:nvPr>
            <p:ph type="body" sz="quarter" idx="16"/>
          </p:nvPr>
        </p:nvSpPr>
        <p:spPr>
          <a:xfrm>
            <a:off x="711200" y="2863850"/>
            <a:ext cx="5384800" cy="922338"/>
          </a:xfrm>
          <a:solidFill>
            <a:schemeClr val="bg1"/>
          </a:solidFill>
        </p:spPr>
        <p:txBody>
          <a:bodyPr/>
          <a:lstStyle>
            <a:lvl1pPr marL="0" indent="0" algn="ctr">
              <a:buNone/>
              <a:defRPr/>
            </a:lvl1pPr>
            <a:lvl2pPr marL="205740" indent="0" algn="ctr">
              <a:buFont typeface="Arial" panose="020B0604020202020204" pitchFamily="34" charset="0"/>
              <a:buNone/>
              <a:defRPr/>
            </a:lvl2pPr>
          </a:lstStyle>
          <a:p>
            <a:pPr lvl="0"/>
            <a:r>
              <a:rPr lang="en-US" dirty="0"/>
              <a:t>Edit Master text styles</a:t>
            </a:r>
          </a:p>
          <a:p>
            <a:pPr lvl="1"/>
            <a:endParaRPr lang="en-US" dirty="0"/>
          </a:p>
        </p:txBody>
      </p:sp>
      <p:sp>
        <p:nvSpPr>
          <p:cNvPr id="26" name="Text Placeholder 25">
            <a:extLst>
              <a:ext uri="{FF2B5EF4-FFF2-40B4-BE49-F238E27FC236}">
                <a16:creationId xmlns:a16="http://schemas.microsoft.com/office/drawing/2014/main" id="{610FB6AE-A5B4-4197-A15B-D09AA49D5029}"/>
              </a:ext>
            </a:extLst>
          </p:cNvPr>
          <p:cNvSpPr>
            <a:spLocks noGrp="1"/>
          </p:cNvSpPr>
          <p:nvPr>
            <p:ph type="body" sz="quarter" idx="17"/>
          </p:nvPr>
        </p:nvSpPr>
        <p:spPr>
          <a:xfrm>
            <a:off x="6197600" y="2840045"/>
            <a:ext cx="5384800" cy="922337"/>
          </a:xfrm>
          <a:solidFill>
            <a:schemeClr val="bg1"/>
          </a:solidFill>
        </p:spPr>
        <p:txBody>
          <a:bodyPr/>
          <a:lstStyle>
            <a:lvl1pPr marL="0" indent="0" algn="ctr">
              <a:buNone/>
              <a:defRPr/>
            </a:lvl1pPr>
          </a:lstStyle>
          <a:p>
            <a:pPr lvl="0"/>
            <a:r>
              <a:rPr lang="en-US" dirty="0"/>
              <a:t>Edit Master text styles</a:t>
            </a:r>
          </a:p>
        </p:txBody>
      </p:sp>
      <p:sp>
        <p:nvSpPr>
          <p:cNvPr id="28" name="Text Placeholder 27">
            <a:extLst>
              <a:ext uri="{FF2B5EF4-FFF2-40B4-BE49-F238E27FC236}">
                <a16:creationId xmlns:a16="http://schemas.microsoft.com/office/drawing/2014/main" id="{DFD787B4-6E3A-426E-AFF0-2F2D8B5707D5}"/>
              </a:ext>
            </a:extLst>
          </p:cNvPr>
          <p:cNvSpPr>
            <a:spLocks noGrp="1"/>
          </p:cNvSpPr>
          <p:nvPr>
            <p:ph type="body" sz="quarter" idx="18"/>
          </p:nvPr>
        </p:nvSpPr>
        <p:spPr>
          <a:xfrm>
            <a:off x="683377" y="5066004"/>
            <a:ext cx="5384800" cy="874713"/>
          </a:xfrm>
          <a:solidFill>
            <a:schemeClr val="bg1"/>
          </a:solidFill>
        </p:spPr>
        <p:txBody>
          <a:bodyPr/>
          <a:lstStyle>
            <a:lvl1pPr marL="0" indent="0" algn="ctr">
              <a:buNone/>
              <a:defRPr/>
            </a:lvl1pPr>
            <a:lvl2pPr marL="205740" indent="0" algn="ctr">
              <a:buNone/>
              <a:defRPr/>
            </a:lvl2pPr>
          </a:lstStyle>
          <a:p>
            <a:pPr lvl="0"/>
            <a:r>
              <a:rPr lang="en-US" dirty="0"/>
              <a:t>Edit Master text styles</a:t>
            </a:r>
          </a:p>
          <a:p>
            <a:pPr lvl="1"/>
            <a:endParaRPr lang="en-US" dirty="0"/>
          </a:p>
        </p:txBody>
      </p:sp>
      <p:sp>
        <p:nvSpPr>
          <p:cNvPr id="30" name="Text Placeholder 29">
            <a:extLst>
              <a:ext uri="{FF2B5EF4-FFF2-40B4-BE49-F238E27FC236}">
                <a16:creationId xmlns:a16="http://schemas.microsoft.com/office/drawing/2014/main" id="{9B1C2295-E886-49BE-9960-330D1428EEF6}"/>
              </a:ext>
            </a:extLst>
          </p:cNvPr>
          <p:cNvSpPr>
            <a:spLocks noGrp="1"/>
          </p:cNvSpPr>
          <p:nvPr>
            <p:ph type="body" sz="quarter" idx="19"/>
          </p:nvPr>
        </p:nvSpPr>
        <p:spPr>
          <a:xfrm>
            <a:off x="6301317" y="5089532"/>
            <a:ext cx="5281083" cy="874713"/>
          </a:xfrm>
          <a:solidFill>
            <a:schemeClr val="bg1"/>
          </a:solidFill>
        </p:spPr>
        <p:txBody>
          <a:bodyPr/>
          <a:lstStyle>
            <a:lvl1pPr marL="0" indent="0" algn="ctr">
              <a:buNone/>
              <a:defRPr/>
            </a:lvl1pPr>
          </a:lstStyle>
          <a:p>
            <a:pPr lvl="0"/>
            <a:r>
              <a:rPr lang="en-US" dirty="0"/>
              <a:t>Edit Master text styles</a:t>
            </a:r>
          </a:p>
        </p:txBody>
      </p:sp>
      <p:sp>
        <p:nvSpPr>
          <p:cNvPr id="10" name="Content Placeholder 9">
            <a:extLst>
              <a:ext uri="{FF2B5EF4-FFF2-40B4-BE49-F238E27FC236}">
                <a16:creationId xmlns:a16="http://schemas.microsoft.com/office/drawing/2014/main" id="{399F2E3F-9D9A-40B9-9F32-1B56723E99D7}"/>
              </a:ext>
            </a:extLst>
          </p:cNvPr>
          <p:cNvSpPr>
            <a:spLocks noGrp="1"/>
          </p:cNvSpPr>
          <p:nvPr>
            <p:ph sz="quarter" idx="20"/>
          </p:nvPr>
        </p:nvSpPr>
        <p:spPr>
          <a:xfrm>
            <a:off x="3788833" y="5535323"/>
            <a:ext cx="4540251" cy="4492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4638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hort 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905"/>
            <a:ext cx="12192000" cy="6858000"/>
          </a:xfrm>
          <a:prstGeom prst="rect">
            <a:avLst/>
          </a:prstGeom>
          <a:ln w="31750">
            <a:noFill/>
          </a:ln>
        </p:spPr>
      </p:pic>
      <p:sp>
        <p:nvSpPr>
          <p:cNvPr id="2" name="Title 1"/>
          <p:cNvSpPr>
            <a:spLocks noGrp="1"/>
          </p:cNvSpPr>
          <p:nvPr>
            <p:ph type="title"/>
          </p:nvPr>
        </p:nvSpPr>
        <p:spPr>
          <a:xfrm>
            <a:off x="838200" y="365125"/>
            <a:ext cx="10515600" cy="796930"/>
          </a:xfrm>
        </p:spPr>
        <p:txBody>
          <a:bodyPr anchor="b" anchorCtr="0">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838200" y="1307592"/>
            <a:ext cx="10521696" cy="479145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80977"/>
            <a:ext cx="4114800" cy="365125"/>
          </a:xfrm>
          <a:prstGeom prst="rect">
            <a:avLst/>
          </a:prstGeom>
        </p:spPr>
        <p:txBody>
          <a:bodyPr vert="horz" lIns="91440" tIns="45720" rIns="91440" bIns="45720" rtlCol="0" anchor="ctr"/>
          <a:lstStyle>
            <a:defPPr>
              <a:defRPr lang="en-US"/>
            </a:defPPr>
            <a:lvl1pPr marL="0" algn="ctr" defTabSz="685800" rtl="0" eaLnBrk="1" latinLnBrk="0" hangingPunct="1">
              <a:defRPr sz="788" b="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State of California Department of Social Services, Copyright (2024)</a:t>
            </a:r>
            <a:endParaRPr lang="en-US" dirty="0"/>
          </a:p>
        </p:txBody>
      </p:sp>
      <p:sp>
        <p:nvSpPr>
          <p:cNvPr id="6" name="Slide Number Placeholder 5"/>
          <p:cNvSpPr>
            <a:spLocks noGrp="1"/>
          </p:cNvSpPr>
          <p:nvPr>
            <p:ph type="sldNum" sz="quarter" idx="12"/>
          </p:nvPr>
        </p:nvSpPr>
        <p:spPr>
          <a:xfrm>
            <a:off x="11527972" y="6480976"/>
            <a:ext cx="664029" cy="365125"/>
          </a:xfrm>
        </p:spPr>
        <p:txBody>
          <a:bodyPr/>
          <a:lstStyle>
            <a:lvl1pPr>
              <a:defRPr sz="788"/>
            </a:lvl1pPr>
          </a:lstStyle>
          <a:p>
            <a:pPr algn="ctr"/>
            <a:fld id="{F602482B-41C7-0148-9411-7F894982A34B}" type="slidenum">
              <a:rPr lang="en-US" smtClean="0"/>
              <a:pPr algn="ctr"/>
              <a:t>‹#›</a:t>
            </a:fld>
            <a:endParaRPr lang="en-US" dirty="0"/>
          </a:p>
        </p:txBody>
      </p:sp>
      <p:sp>
        <p:nvSpPr>
          <p:cNvPr id="10" name="Rectangle 9"/>
          <p:cNvSpPr/>
          <p:nvPr userDrawn="1"/>
        </p:nvSpPr>
        <p:spPr>
          <a:xfrm>
            <a:off x="838200" y="1162062"/>
            <a:ext cx="10515600" cy="5402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Tree>
    <p:extLst>
      <p:ext uri="{BB962C8B-B14F-4D97-AF65-F5344CB8AC3E}">
        <p14:creationId xmlns:p14="http://schemas.microsoft.com/office/powerpoint/2010/main" val="2396511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p:cNvSpPr/>
          <p:nvPr userDrawn="1"/>
        </p:nvSpPr>
        <p:spPr>
          <a:xfrm>
            <a:off x="-16511"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592953" y="1601143"/>
            <a:ext cx="6943923" cy="1874219"/>
          </a:xfrm>
        </p:spPr>
        <p:txBody>
          <a:bodyPr anchor="b">
            <a:normAutofit/>
          </a:bodyPr>
          <a:lstStyle>
            <a:lvl1pPr>
              <a:defRPr sz="3038">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92953" y="3510700"/>
            <a:ext cx="6943923" cy="1452793"/>
          </a:xfrm>
        </p:spPr>
        <p:txBody>
          <a:bodyPr/>
          <a:lstStyle>
            <a:lvl1pPr marL="0" indent="0">
              <a:spcBef>
                <a:spcPts val="844"/>
              </a:spcBef>
              <a:buNone/>
              <a:defRPr sz="1350" b="1">
                <a:solidFill>
                  <a:schemeClr val="bg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9596583" y="202726"/>
            <a:ext cx="2002468" cy="1626074"/>
          </a:xfrm>
          <a:prstGeom prst="rect">
            <a:avLst/>
          </a:prstGeom>
        </p:spPr>
      </p:pic>
      <p:sp>
        <p:nvSpPr>
          <p:cNvPr id="9" name="Slide Number Placeholder 5"/>
          <p:cNvSpPr>
            <a:spLocks noGrp="1"/>
          </p:cNvSpPr>
          <p:nvPr>
            <p:ph type="sldNum" sz="quarter" idx="12"/>
          </p:nvPr>
        </p:nvSpPr>
        <p:spPr>
          <a:xfrm>
            <a:off x="5763988" y="6356358"/>
            <a:ext cx="664029" cy="365125"/>
          </a:xfrm>
        </p:spPr>
        <p:txBody>
          <a:bodyPr/>
          <a:lstStyle>
            <a:lvl1pPr algn="ctr">
              <a:defRPr>
                <a:solidFill>
                  <a:schemeClr val="bg1"/>
                </a:solidFill>
              </a:defRPr>
            </a:lvl1pPr>
          </a:lstStyle>
          <a:p>
            <a:fld id="{F602482B-41C7-0148-9411-7F894982A34B}" type="slidenum">
              <a:rPr lang="en-US" smtClean="0"/>
              <a:pPr/>
              <a:t>‹#›</a:t>
            </a:fld>
            <a:endParaRPr lang="en-US" dirty="0"/>
          </a:p>
        </p:txBody>
      </p:sp>
      <p:sp>
        <p:nvSpPr>
          <p:cNvPr id="10" name="Rectangle 9"/>
          <p:cNvSpPr/>
          <p:nvPr userDrawn="1"/>
        </p:nvSpPr>
        <p:spPr>
          <a:xfrm>
            <a:off x="592954" y="3442116"/>
            <a:ext cx="6325087"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Content Placeholder 10">
            <a:extLst>
              <a:ext uri="{FF2B5EF4-FFF2-40B4-BE49-F238E27FC236}">
                <a16:creationId xmlns:a16="http://schemas.microsoft.com/office/drawing/2014/main" id="{340B6A27-2234-4D3B-9629-03672073EEA0}"/>
              </a:ext>
            </a:extLst>
          </p:cNvPr>
          <p:cNvSpPr>
            <a:spLocks noGrp="1"/>
          </p:cNvSpPr>
          <p:nvPr>
            <p:ph sz="quarter" idx="13"/>
          </p:nvPr>
        </p:nvSpPr>
        <p:spPr>
          <a:xfrm>
            <a:off x="7740076" y="3510700"/>
            <a:ext cx="3980053" cy="29002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3639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38100"/>
            <a:ext cx="10109200" cy="1143000"/>
          </a:xfrm>
        </p:spPr>
        <p:txBody>
          <a:bodyPr/>
          <a:lstStyle/>
          <a:p>
            <a:r>
              <a:rPr lang="en-US" dirty="0"/>
              <a:t>Click to edit Master title style</a:t>
            </a:r>
          </a:p>
        </p:txBody>
      </p:sp>
      <p:sp>
        <p:nvSpPr>
          <p:cNvPr id="3" name="Content Placeholder 2"/>
          <p:cNvSpPr>
            <a:spLocks noGrp="1"/>
          </p:cNvSpPr>
          <p:nvPr>
            <p:ph sz="quarter" idx="1"/>
          </p:nvPr>
        </p:nvSpPr>
        <p:spPr>
          <a:xfrm>
            <a:off x="11176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4008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09FCAC4-27F7-45B7-9CA8-80A5F4B9D9FA}"/>
              </a:ext>
            </a:extLst>
          </p:cNvPr>
          <p:cNvSpPr>
            <a:spLocks noGrp="1" noChangeArrowheads="1"/>
          </p:cNvSpPr>
          <p:nvPr>
            <p:ph type="sldNum" sz="quarter" idx="10"/>
          </p:nvPr>
        </p:nvSpPr>
        <p:spPr/>
        <p:txBody>
          <a:bodyPr/>
          <a:lstStyle>
            <a:lvl1pPr>
              <a:defRPr sz="1100"/>
            </a:lvl1pPr>
          </a:lstStyle>
          <a:p>
            <a:pPr>
              <a:defRPr/>
            </a:pPr>
            <a:fld id="{DC95BA98-A091-4682-9E62-6DE903511641}" type="slidenum">
              <a:rPr lang="en-US" altLang="en-US"/>
              <a:pPr>
                <a:defRPr/>
              </a:pPr>
              <a:t>‹#›</a:t>
            </a:fld>
            <a:endParaRPr lang="en-US" altLang="en-US"/>
          </a:p>
        </p:txBody>
      </p:sp>
      <p:sp>
        <p:nvSpPr>
          <p:cNvPr id="9" name="Content Placeholder 8">
            <a:extLst>
              <a:ext uri="{FF2B5EF4-FFF2-40B4-BE49-F238E27FC236}">
                <a16:creationId xmlns:a16="http://schemas.microsoft.com/office/drawing/2014/main" id="{81B4D086-F7A7-4231-BE6C-19DB6BF266B9}"/>
              </a:ext>
            </a:extLst>
          </p:cNvPr>
          <p:cNvSpPr>
            <a:spLocks noGrp="1"/>
          </p:cNvSpPr>
          <p:nvPr>
            <p:ph sz="quarter" idx="11"/>
          </p:nvPr>
        </p:nvSpPr>
        <p:spPr>
          <a:xfrm>
            <a:off x="1117600" y="5334000"/>
            <a:ext cx="50800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1394B918-27FC-4481-90F2-69C80108DB72}"/>
              </a:ext>
            </a:extLst>
          </p:cNvPr>
          <p:cNvSpPr>
            <a:spLocks noGrp="1"/>
          </p:cNvSpPr>
          <p:nvPr>
            <p:ph sz="quarter" idx="12"/>
          </p:nvPr>
        </p:nvSpPr>
        <p:spPr>
          <a:xfrm>
            <a:off x="6502400" y="5334000"/>
            <a:ext cx="50800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4109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38100"/>
            <a:ext cx="10109200" cy="1143000"/>
          </a:xfrm>
        </p:spPr>
        <p:txBody>
          <a:bodyPr/>
          <a:lstStyle/>
          <a:p>
            <a:r>
              <a:rPr lang="en-US" dirty="0"/>
              <a:t>Click to edit Master title style</a:t>
            </a:r>
          </a:p>
        </p:txBody>
      </p:sp>
      <p:sp>
        <p:nvSpPr>
          <p:cNvPr id="3" name="Content Placeholder 2"/>
          <p:cNvSpPr>
            <a:spLocks noGrp="1"/>
          </p:cNvSpPr>
          <p:nvPr>
            <p:ph sz="quarter" idx="1"/>
          </p:nvPr>
        </p:nvSpPr>
        <p:spPr>
          <a:xfrm>
            <a:off x="11176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4008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09FCAC4-27F7-45B7-9CA8-80A5F4B9D9FA}"/>
              </a:ext>
            </a:extLst>
          </p:cNvPr>
          <p:cNvSpPr>
            <a:spLocks noGrp="1" noChangeArrowheads="1"/>
          </p:cNvSpPr>
          <p:nvPr>
            <p:ph type="sldNum" sz="quarter" idx="10"/>
          </p:nvPr>
        </p:nvSpPr>
        <p:spPr/>
        <p:txBody>
          <a:bodyPr/>
          <a:lstStyle>
            <a:lvl1pPr>
              <a:defRPr sz="1800"/>
            </a:lvl1pPr>
          </a:lstStyle>
          <a:p>
            <a:pPr>
              <a:defRPr/>
            </a:pPr>
            <a:fld id="{DC95BA98-A091-4682-9E62-6DE903511641}" type="slidenum">
              <a:rPr lang="en-US" altLang="en-US" smtClean="0"/>
              <a:pPr>
                <a:defRPr/>
              </a:pPr>
              <a:t>‹#›</a:t>
            </a:fld>
            <a:endParaRPr lang="en-US" altLang="en-US" dirty="0"/>
          </a:p>
        </p:txBody>
      </p:sp>
      <p:sp>
        <p:nvSpPr>
          <p:cNvPr id="9" name="Content Placeholder 8">
            <a:extLst>
              <a:ext uri="{FF2B5EF4-FFF2-40B4-BE49-F238E27FC236}">
                <a16:creationId xmlns:a16="http://schemas.microsoft.com/office/drawing/2014/main" id="{81B4D086-F7A7-4231-BE6C-19DB6BF266B9}"/>
              </a:ext>
            </a:extLst>
          </p:cNvPr>
          <p:cNvSpPr>
            <a:spLocks noGrp="1"/>
          </p:cNvSpPr>
          <p:nvPr>
            <p:ph sz="quarter" idx="11"/>
          </p:nvPr>
        </p:nvSpPr>
        <p:spPr>
          <a:xfrm>
            <a:off x="1117600" y="5334000"/>
            <a:ext cx="5080000" cy="121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1394B918-27FC-4481-90F2-69C80108DB72}"/>
              </a:ext>
            </a:extLst>
          </p:cNvPr>
          <p:cNvSpPr>
            <a:spLocks noGrp="1"/>
          </p:cNvSpPr>
          <p:nvPr>
            <p:ph sz="quarter" idx="12"/>
          </p:nvPr>
        </p:nvSpPr>
        <p:spPr>
          <a:xfrm>
            <a:off x="6502400" y="5334000"/>
            <a:ext cx="50800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9C226062-9822-8130-265C-5393A2CDFADF}"/>
              </a:ext>
            </a:extLst>
          </p:cNvPr>
          <p:cNvSpPr>
            <a:spLocks noGrp="1"/>
          </p:cNvSpPr>
          <p:nvPr>
            <p:ph type="pic" sz="quarter" idx="13"/>
          </p:nvPr>
        </p:nvSpPr>
        <p:spPr>
          <a:xfrm>
            <a:off x="990600" y="1181100"/>
            <a:ext cx="914400" cy="914400"/>
          </a:xfrm>
        </p:spPr>
        <p:txBody>
          <a:bodyPr/>
          <a:lstStyle/>
          <a:p>
            <a:endParaRPr lang="en-US"/>
          </a:p>
        </p:txBody>
      </p:sp>
      <p:sp>
        <p:nvSpPr>
          <p:cNvPr id="13" name="Picture Placeholder 12">
            <a:extLst>
              <a:ext uri="{FF2B5EF4-FFF2-40B4-BE49-F238E27FC236}">
                <a16:creationId xmlns:a16="http://schemas.microsoft.com/office/drawing/2014/main" id="{11ED30DE-AE46-2835-F0A9-04D704B7A691}"/>
              </a:ext>
            </a:extLst>
          </p:cNvPr>
          <p:cNvSpPr>
            <a:spLocks noGrp="1"/>
          </p:cNvSpPr>
          <p:nvPr>
            <p:ph type="pic" sz="quarter" idx="14"/>
          </p:nvPr>
        </p:nvSpPr>
        <p:spPr>
          <a:xfrm>
            <a:off x="2667000" y="1447800"/>
            <a:ext cx="914400" cy="914400"/>
          </a:xfrm>
        </p:spPr>
        <p:txBody>
          <a:bodyPr/>
          <a:lstStyle/>
          <a:p>
            <a:endParaRPr lang="en-US"/>
          </a:p>
        </p:txBody>
      </p:sp>
      <p:sp>
        <p:nvSpPr>
          <p:cNvPr id="15" name="Footer Placeholder 8">
            <a:extLst>
              <a:ext uri="{FF2B5EF4-FFF2-40B4-BE49-F238E27FC236}">
                <a16:creationId xmlns:a16="http://schemas.microsoft.com/office/drawing/2014/main" id="{705DB1AA-9AC8-7883-EC09-F867E3E72476}"/>
              </a:ext>
            </a:extLst>
          </p:cNvPr>
          <p:cNvSpPr>
            <a:spLocks noGrp="1"/>
          </p:cNvSpPr>
          <p:nvPr>
            <p:ph type="ftr" sz="quarter" idx="15"/>
          </p:nvPr>
        </p:nvSpPr>
        <p:spPr>
          <a:xfrm>
            <a:off x="2438400" y="6467933"/>
            <a:ext cx="7315200" cy="304800"/>
          </a:xfrm>
        </p:spPr>
        <p:txBody>
          <a:bodyPr/>
          <a:lstStyle>
            <a:lvl1pPr>
              <a:defRPr>
                <a:solidFill>
                  <a:schemeClr val="tx2">
                    <a:lumMod val="75000"/>
                    <a:lumOff val="25000"/>
                  </a:schemeClr>
                </a:solidFill>
              </a:defRPr>
            </a:lvl1pPr>
          </a:lstStyle>
          <a:p>
            <a:r>
              <a:rPr lang="en-US" dirty="0"/>
              <a:t>State of California Department of Social Services, Copyright (2024)</a:t>
            </a:r>
          </a:p>
        </p:txBody>
      </p:sp>
    </p:spTree>
    <p:extLst>
      <p:ext uri="{BB962C8B-B14F-4D97-AF65-F5344CB8AC3E}">
        <p14:creationId xmlns:p14="http://schemas.microsoft.com/office/powerpoint/2010/main" val="97363498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F5B8-DA0D-454C-0FCB-8DC81A58E2F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3542C6D-8786-D6CB-83F5-F0A7CCB91D02}"/>
              </a:ext>
            </a:extLst>
          </p:cNvPr>
          <p:cNvSpPr>
            <a:spLocks noGrp="1"/>
          </p:cNvSpPr>
          <p:nvPr>
            <p:ph type="sldNum" sz="quarter" idx="10"/>
          </p:nvPr>
        </p:nvSpPr>
        <p:spPr/>
        <p:txBody>
          <a:bodyPr/>
          <a:lstStyle>
            <a:lvl1pPr>
              <a:defRPr>
                <a:solidFill>
                  <a:schemeClr val="tx2">
                    <a:lumMod val="75000"/>
                    <a:lumOff val="25000"/>
                  </a:schemeClr>
                </a:solidFill>
              </a:defRPr>
            </a:lvl1pPr>
          </a:lstStyle>
          <a:p>
            <a:fld id="{750E2B78-8D9E-CC4C-9947-96200E3F49AF}" type="slidenum">
              <a:rPr lang="en-US" smtClean="0"/>
              <a:pPr/>
              <a:t>‹#›</a:t>
            </a:fld>
            <a:endParaRPr lang="en-US" dirty="0"/>
          </a:p>
        </p:txBody>
      </p:sp>
      <p:sp>
        <p:nvSpPr>
          <p:cNvPr id="4" name="Footer Placeholder 3">
            <a:extLst>
              <a:ext uri="{FF2B5EF4-FFF2-40B4-BE49-F238E27FC236}">
                <a16:creationId xmlns:a16="http://schemas.microsoft.com/office/drawing/2014/main" id="{AE7E7AEA-963D-8D19-5936-BA3ADAFA99BD}"/>
              </a:ext>
            </a:extLst>
          </p:cNvPr>
          <p:cNvSpPr>
            <a:spLocks noGrp="1"/>
          </p:cNvSpPr>
          <p:nvPr>
            <p:ph type="ftr" sz="quarter" idx="11"/>
          </p:nvPr>
        </p:nvSpPr>
        <p:spPr>
          <a:xfrm>
            <a:off x="2438400" y="6400800"/>
            <a:ext cx="7315200" cy="371933"/>
          </a:xfrm>
        </p:spPr>
        <p:txBody>
          <a:bodyPr/>
          <a:lstStyle>
            <a:lvl1pPr>
              <a:defRPr>
                <a:solidFill>
                  <a:schemeClr val="tx2">
                    <a:lumMod val="75000"/>
                    <a:lumOff val="25000"/>
                  </a:schemeClr>
                </a:solidFill>
              </a:defRPr>
            </a:lvl1pPr>
          </a:lstStyle>
          <a:p>
            <a:r>
              <a:rPr lang="en-US" dirty="0"/>
              <a:t>State of California Department of Social Services, Copyright (2024)</a:t>
            </a:r>
          </a:p>
        </p:txBody>
      </p:sp>
    </p:spTree>
    <p:extLst>
      <p:ext uri="{BB962C8B-B14F-4D97-AF65-F5344CB8AC3E}">
        <p14:creationId xmlns:p14="http://schemas.microsoft.com/office/powerpoint/2010/main" val="224758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14232622-528F-3144-9B21-DD44E9ED7749}" type="slidenum">
              <a:rPr lang="en-US"/>
              <a:pPr/>
              <a:t>‹#›</a:t>
            </a:fld>
            <a:endParaRPr lang="en-US" dirty="0"/>
          </a:p>
        </p:txBody>
      </p:sp>
    </p:spTree>
    <p:extLst>
      <p:ext uri="{BB962C8B-B14F-4D97-AF65-F5344CB8AC3E}">
        <p14:creationId xmlns:p14="http://schemas.microsoft.com/office/powerpoint/2010/main" val="391094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447800"/>
            <a:ext cx="5080000" cy="4648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0800" y="1447800"/>
            <a:ext cx="5080000" cy="4648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sldNum" sz="quarter" idx="10"/>
          </p:nvPr>
        </p:nvSpPr>
        <p:spPr>
          <a:ln/>
        </p:spPr>
        <p:txBody>
          <a:bodyPr/>
          <a:lstStyle>
            <a:lvl1pPr>
              <a:defRPr>
                <a:solidFill>
                  <a:schemeClr val="tx2">
                    <a:lumMod val="75000"/>
                    <a:lumOff val="25000"/>
                  </a:schemeClr>
                </a:solidFill>
              </a:defRPr>
            </a:lvl1pPr>
          </a:lstStyle>
          <a:p>
            <a:fld id="{8C040D02-B306-954D-BBFE-7F1694EA8F34}" type="slidenum">
              <a:rPr lang="en-US" smtClean="0"/>
              <a:pPr/>
              <a:t>‹#›</a:t>
            </a:fld>
            <a:endParaRPr lang="en-US" dirty="0"/>
          </a:p>
        </p:txBody>
      </p:sp>
      <p:sp>
        <p:nvSpPr>
          <p:cNvPr id="7" name="Footer Placeholder 6">
            <a:extLst>
              <a:ext uri="{FF2B5EF4-FFF2-40B4-BE49-F238E27FC236}">
                <a16:creationId xmlns:a16="http://schemas.microsoft.com/office/drawing/2014/main" id="{F15B2FCB-F5EF-823F-C34B-AAB01B12002D}"/>
              </a:ext>
            </a:extLst>
          </p:cNvPr>
          <p:cNvSpPr>
            <a:spLocks noGrp="1"/>
          </p:cNvSpPr>
          <p:nvPr>
            <p:ph type="ftr" sz="quarter" idx="11"/>
          </p:nvPr>
        </p:nvSpPr>
        <p:spPr/>
        <p:txBody>
          <a:bodyPr/>
          <a:lstStyle>
            <a:lvl1pPr>
              <a:defRPr>
                <a:solidFill>
                  <a:schemeClr val="tx2">
                    <a:lumMod val="75000"/>
                    <a:lumOff val="25000"/>
                  </a:schemeClr>
                </a:solidFill>
              </a:defRPr>
            </a:lvl1pPr>
          </a:lstStyle>
          <a:p>
            <a:r>
              <a:rPr lang="en-US" dirty="0"/>
              <a:t>State of California Department of Social Services, Copyright (2024)</a:t>
            </a:r>
          </a:p>
        </p:txBody>
      </p:sp>
    </p:spTree>
    <p:extLst>
      <p:ext uri="{BB962C8B-B14F-4D97-AF65-F5344CB8AC3E}">
        <p14:creationId xmlns:p14="http://schemas.microsoft.com/office/powerpoint/2010/main" val="77219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57546"/>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93838"/>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914400" y="2133600"/>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98172" y="1493838"/>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498172" y="2133600"/>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solidFill>
                  <a:schemeClr val="tx2">
                    <a:lumMod val="75000"/>
                    <a:lumOff val="25000"/>
                  </a:schemeClr>
                </a:solidFill>
              </a:defRPr>
            </a:lvl1pPr>
          </a:lstStyle>
          <a:p>
            <a:fld id="{D698DA11-AB10-4543-95B4-1E4EFD98611C}" type="slidenum">
              <a:rPr lang="en-US" smtClean="0"/>
              <a:pPr/>
              <a:t>‹#›</a:t>
            </a:fld>
            <a:endParaRPr lang="en-US" dirty="0"/>
          </a:p>
        </p:txBody>
      </p:sp>
      <p:sp>
        <p:nvSpPr>
          <p:cNvPr id="9" name="Footer Placeholder 8">
            <a:extLst>
              <a:ext uri="{FF2B5EF4-FFF2-40B4-BE49-F238E27FC236}">
                <a16:creationId xmlns:a16="http://schemas.microsoft.com/office/drawing/2014/main" id="{E5163413-EE4F-FC23-C649-FBEF92F35A13}"/>
              </a:ext>
            </a:extLst>
          </p:cNvPr>
          <p:cNvSpPr>
            <a:spLocks noGrp="1"/>
          </p:cNvSpPr>
          <p:nvPr>
            <p:ph type="ftr" sz="quarter" idx="11"/>
          </p:nvPr>
        </p:nvSpPr>
        <p:spPr>
          <a:xfrm>
            <a:off x="2438400" y="6400800"/>
            <a:ext cx="7315200" cy="371933"/>
          </a:xfrm>
        </p:spPr>
        <p:txBody>
          <a:bodyPr/>
          <a:lstStyle>
            <a:lvl1pPr>
              <a:defRPr>
                <a:solidFill>
                  <a:schemeClr val="tx2">
                    <a:lumMod val="75000"/>
                    <a:lumOff val="25000"/>
                  </a:schemeClr>
                </a:solidFill>
              </a:defRPr>
            </a:lvl1pPr>
          </a:lstStyle>
          <a:p>
            <a:r>
              <a:rPr lang="en-US" dirty="0"/>
              <a:t>State of California Department of Social Services, Copyright (2024)</a:t>
            </a:r>
          </a:p>
        </p:txBody>
      </p:sp>
    </p:spTree>
    <p:extLst>
      <p:ext uri="{BB962C8B-B14F-4D97-AF65-F5344CB8AC3E}">
        <p14:creationId xmlns:p14="http://schemas.microsoft.com/office/powerpoint/2010/main" val="134019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F7977223-EB01-8C4F-99AD-F94BDCB90CAB}" type="slidenum">
              <a:rPr lang="en-US"/>
              <a:pPr/>
              <a:t>‹#›</a:t>
            </a:fld>
            <a:endParaRPr lang="en-US" dirty="0"/>
          </a:p>
        </p:txBody>
      </p:sp>
    </p:spTree>
    <p:extLst>
      <p:ext uri="{BB962C8B-B14F-4D97-AF65-F5344CB8AC3E}">
        <p14:creationId xmlns:p14="http://schemas.microsoft.com/office/powerpoint/2010/main" val="97279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solidFill>
                  <a:schemeClr val="tx2">
                    <a:lumMod val="75000"/>
                    <a:lumOff val="25000"/>
                  </a:schemeClr>
                </a:solidFill>
              </a:defRPr>
            </a:lvl1pPr>
          </a:lstStyle>
          <a:p>
            <a:fld id="{C46CC620-72C9-4F49-AA36-D2700C836364}" type="slidenum">
              <a:rPr lang="en-US" smtClean="0"/>
              <a:pPr/>
              <a:t>‹#›</a:t>
            </a:fld>
            <a:endParaRPr lang="en-US" dirty="0"/>
          </a:p>
        </p:txBody>
      </p:sp>
      <p:sp>
        <p:nvSpPr>
          <p:cNvPr id="3" name="Footer Placeholder 2">
            <a:extLst>
              <a:ext uri="{FF2B5EF4-FFF2-40B4-BE49-F238E27FC236}">
                <a16:creationId xmlns:a16="http://schemas.microsoft.com/office/drawing/2014/main" id="{12055930-CEC1-4BFD-A5C9-946798415E21}"/>
              </a:ext>
            </a:extLst>
          </p:cNvPr>
          <p:cNvSpPr>
            <a:spLocks noGrp="1"/>
          </p:cNvSpPr>
          <p:nvPr>
            <p:ph type="ftr" sz="quarter" idx="11"/>
          </p:nvPr>
        </p:nvSpPr>
        <p:spPr/>
        <p:txBody>
          <a:bodyPr/>
          <a:lstStyle>
            <a:lvl1pPr>
              <a:defRPr>
                <a:solidFill>
                  <a:schemeClr val="tx2">
                    <a:lumMod val="75000"/>
                    <a:lumOff val="25000"/>
                  </a:schemeClr>
                </a:solidFill>
              </a:defRPr>
            </a:lvl1pPr>
          </a:lstStyle>
          <a:p>
            <a:r>
              <a:rPr lang="en-US" dirty="0"/>
              <a:t>State of California Department of Social Services, Copyright (2024)</a:t>
            </a:r>
          </a:p>
        </p:txBody>
      </p:sp>
      <p:sp>
        <p:nvSpPr>
          <p:cNvPr id="4" name="Title 3">
            <a:extLst>
              <a:ext uri="{FF2B5EF4-FFF2-40B4-BE49-F238E27FC236}">
                <a16:creationId xmlns:a16="http://schemas.microsoft.com/office/drawing/2014/main" id="{AC8E5211-4310-47D2-8C8B-E0110A117B4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8753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5E4AD556-9A5A-134B-856B-6E7710DA4878}" type="slidenum">
              <a:rPr lang="en-US"/>
              <a:pPr/>
              <a:t>‹#›</a:t>
            </a:fld>
            <a:endParaRPr lang="en-US" dirty="0"/>
          </a:p>
        </p:txBody>
      </p:sp>
    </p:spTree>
    <p:extLst>
      <p:ext uri="{BB962C8B-B14F-4D97-AF65-F5344CB8AC3E}">
        <p14:creationId xmlns:p14="http://schemas.microsoft.com/office/powerpoint/2010/main" val="161200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2E7FE"/>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117600" y="1524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1117600" y="1295400"/>
            <a:ext cx="10363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295" name="Group 7"/>
          <p:cNvGrpSpPr>
            <a:grpSpLocks/>
          </p:cNvGrpSpPr>
          <p:nvPr userDrawn="1"/>
        </p:nvGrpSpPr>
        <p:grpSpPr bwMode="auto">
          <a:xfrm>
            <a:off x="0" y="0"/>
            <a:ext cx="711200" cy="6858000"/>
            <a:chOff x="0" y="0"/>
            <a:chExt cx="336" cy="4320"/>
          </a:xfrm>
        </p:grpSpPr>
        <p:sp>
          <p:nvSpPr>
            <p:cNvPr id="1059848" name="Rectangle 8"/>
            <p:cNvSpPr>
              <a:spLocks noChangeArrowheads="1"/>
            </p:cNvSpPr>
            <p:nvPr userDrawn="1"/>
          </p:nvSpPr>
          <p:spPr bwMode="auto">
            <a:xfrm rot="5400000">
              <a:off x="-960" y="3024"/>
              <a:ext cx="2256" cy="336"/>
            </a:xfrm>
            <a:prstGeom prst="rect">
              <a:avLst/>
            </a:prstGeom>
            <a:solidFill>
              <a:srgbClr val="014482"/>
            </a:solidFill>
            <a:ln w="9525">
              <a:noFill/>
              <a:miter lim="800000"/>
              <a:headEnd/>
              <a:tailEnd/>
            </a:ln>
            <a:effectLst/>
          </p:spPr>
          <p:txBody>
            <a:bodyPr rot="10800000" wrap="none" anchor="ctr"/>
            <a:lstStyle/>
            <a:p>
              <a:pPr algn="ctr">
                <a:defRPr/>
              </a:pPr>
              <a:r>
                <a:rPr lang="en-US" sz="2000" dirty="0">
                  <a:solidFill>
                    <a:srgbClr val="FFFFFF"/>
                  </a:solidFill>
                  <a:latin typeface="Arial" pitchFamily="-107" charset="0"/>
                  <a:ea typeface="+mn-ea"/>
                  <a:cs typeface="+mn-cs"/>
                </a:rPr>
                <a:t>Desired Results</a:t>
              </a:r>
            </a:p>
          </p:txBody>
        </p:sp>
        <p:sp>
          <p:nvSpPr>
            <p:cNvPr id="1059849" name="Rectangle 9"/>
            <p:cNvSpPr>
              <a:spLocks noChangeArrowheads="1"/>
            </p:cNvSpPr>
            <p:nvPr userDrawn="1"/>
          </p:nvSpPr>
          <p:spPr bwMode="auto">
            <a:xfrm rot="16200000">
              <a:off x="-924" y="924"/>
              <a:ext cx="2184" cy="336"/>
            </a:xfrm>
            <a:prstGeom prst="rect">
              <a:avLst/>
            </a:prstGeom>
            <a:solidFill>
              <a:srgbClr val="CC0000"/>
            </a:solidFill>
            <a:ln w="9525">
              <a:noFill/>
              <a:miter lim="800000"/>
              <a:headEnd/>
              <a:tailEnd/>
            </a:ln>
            <a:effectLst/>
          </p:spPr>
          <p:txBody>
            <a:bodyPr wrap="none" anchor="ctr"/>
            <a:lstStyle/>
            <a:p>
              <a:pPr algn="ctr" eaLnBrk="0" hangingPunct="0">
                <a:defRPr/>
              </a:pPr>
              <a:r>
                <a:rPr lang="en-US" sz="2000" dirty="0">
                  <a:solidFill>
                    <a:srgbClr val="FFFFFF"/>
                  </a:solidFill>
                  <a:latin typeface="Arial" pitchFamily="-107" charset="0"/>
                  <a:ea typeface="+mn-ea"/>
                  <a:cs typeface="+mn-cs"/>
                </a:rPr>
                <a:t>New Administrators</a:t>
              </a:r>
            </a:p>
          </p:txBody>
        </p:sp>
      </p:grpSp>
      <p:sp>
        <p:nvSpPr>
          <p:cNvPr id="1059850" name="Rectangle 10"/>
          <p:cNvSpPr>
            <a:spLocks noGrp="1" noChangeArrowheads="1"/>
          </p:cNvSpPr>
          <p:nvPr>
            <p:ph type="sldNum" sz="quarter" idx="4"/>
          </p:nvPr>
        </p:nvSpPr>
        <p:spPr bwMode="auto">
          <a:xfrm>
            <a:off x="11170821" y="0"/>
            <a:ext cx="1016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800">
                <a:solidFill>
                  <a:schemeClr val="tx2">
                    <a:lumMod val="75000"/>
                    <a:lumOff val="25000"/>
                  </a:schemeClr>
                </a:solidFill>
              </a:defRPr>
            </a:lvl1pPr>
          </a:lstStyle>
          <a:p>
            <a:fld id="{750E2B78-8D9E-CC4C-9947-96200E3F49AF}" type="slidenum">
              <a:rPr lang="en-US" smtClean="0"/>
              <a:pPr/>
              <a:t>‹#›</a:t>
            </a:fld>
            <a:endParaRPr lang="en-US" dirty="0"/>
          </a:p>
        </p:txBody>
      </p:sp>
      <p:sp>
        <p:nvSpPr>
          <p:cNvPr id="2" name="Footer Placeholder 1">
            <a:extLst>
              <a:ext uri="{FF2B5EF4-FFF2-40B4-BE49-F238E27FC236}">
                <a16:creationId xmlns:a16="http://schemas.microsoft.com/office/drawing/2014/main" id="{5F0F21C0-1B97-4D64-B8DC-1C3CE37B6E06}"/>
              </a:ext>
            </a:extLst>
          </p:cNvPr>
          <p:cNvSpPr>
            <a:spLocks noGrp="1"/>
          </p:cNvSpPr>
          <p:nvPr>
            <p:ph type="ftr" sz="quarter" idx="3"/>
          </p:nvPr>
        </p:nvSpPr>
        <p:spPr>
          <a:xfrm>
            <a:off x="2438400" y="6400800"/>
            <a:ext cx="7315200" cy="371933"/>
          </a:xfrm>
          <a:prstGeom prst="rect">
            <a:avLst/>
          </a:prstGeom>
        </p:spPr>
        <p:txBody>
          <a:bodyPr vert="horz" lIns="91440" tIns="45720" rIns="91440" bIns="45720" rtlCol="0" anchor="ctr"/>
          <a:lstStyle>
            <a:lvl1pPr algn="ctr">
              <a:defRPr sz="1800">
                <a:solidFill>
                  <a:schemeClr val="tx2">
                    <a:lumMod val="75000"/>
                    <a:lumOff val="25000"/>
                  </a:schemeClr>
                </a:solidFill>
              </a:defRPr>
            </a:lvl1pPr>
          </a:lstStyle>
          <a:p>
            <a:r>
              <a:rPr lang="en-US" dirty="0"/>
              <a:t>State of California Department of Social Services, Copyright (2024)</a:t>
            </a:r>
          </a:p>
        </p:txBody>
      </p:sp>
      <p:pic>
        <p:nvPicPr>
          <p:cNvPr id="4" name="Picture 3">
            <a:extLst>
              <a:ext uri="{FF2B5EF4-FFF2-40B4-BE49-F238E27FC236}">
                <a16:creationId xmlns:a16="http://schemas.microsoft.com/office/drawing/2014/main" id="{96A98725-6656-1A1B-1723-A0B154E6E3F8}"/>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1176000" y="6131960"/>
            <a:ext cx="886281" cy="685800"/>
          </a:xfrm>
          <a:prstGeom prst="rect">
            <a:avLst/>
          </a:prstGeom>
        </p:spPr>
      </p:pic>
    </p:spTree>
    <p:extLst>
      <p:ext uri="{BB962C8B-B14F-4D97-AF65-F5344CB8AC3E}">
        <p14:creationId xmlns:p14="http://schemas.microsoft.com/office/powerpoint/2010/main" val="1959811708"/>
      </p:ext>
    </p:extLst>
  </p:cSld>
  <p:clrMap bg1="lt1" tx1="dk1" bg2="lt2" tx2="dk2" accent1="accent1" accent2="accent2" accent3="accent3" accent4="accent4" accent5="accent5" accent6="accent6" hlink="hlink" folHlink="folHlink"/>
  <p:sldLayoutIdLst>
    <p:sldLayoutId id="2147484973" r:id="rId1"/>
    <p:sldLayoutId id="2147484974" r:id="rId2"/>
    <p:sldLayoutId id="2147484975" r:id="rId3"/>
    <p:sldLayoutId id="2147484976" r:id="rId4"/>
    <p:sldLayoutId id="2147484977" r:id="rId5"/>
    <p:sldLayoutId id="2147484978" r:id="rId6"/>
    <p:sldLayoutId id="2147484979" r:id="rId7"/>
    <p:sldLayoutId id="2147484980" r:id="rId8"/>
    <p:sldLayoutId id="2147484981" r:id="rId9"/>
    <p:sldLayoutId id="2147484982" r:id="rId10"/>
    <p:sldLayoutId id="2147484983" r:id="rId11"/>
    <p:sldLayoutId id="2147484984" r:id="rId12"/>
    <p:sldLayoutId id="2147484985" r:id="rId13"/>
    <p:sldLayoutId id="2147484986" r:id="rId14"/>
    <p:sldLayoutId id="2147484987" r:id="rId15"/>
    <p:sldLayoutId id="2147484988" r:id="rId16"/>
    <p:sldLayoutId id="2147484989" r:id="rId17"/>
    <p:sldLayoutId id="2147484990" r:id="rId18"/>
    <p:sldLayoutId id="2147484991" r:id="rId19"/>
    <p:sldLayoutId id="2147484992" r:id="rId20"/>
    <p:sldLayoutId id="2147484993" r:id="rId21"/>
    <p:sldLayoutId id="2147484994" r:id="rId22"/>
    <p:sldLayoutId id="2147484995" r:id="rId23"/>
    <p:sldLayoutId id="2147484996" r:id="rId24"/>
    <p:sldLayoutId id="2147484997" r:id="rId25"/>
    <p:sldLayoutId id="2147484998" r:id="rId26"/>
    <p:sldLayoutId id="2147484999" r:id="rId27"/>
  </p:sldLayoutIdLst>
  <p:hf hdr="0" dt="0"/>
  <p:txStyles>
    <p:titleStyle>
      <a:lvl1pPr algn="ctr" rtl="0" eaLnBrk="0" fontAlgn="base" hangingPunct="0">
        <a:spcBef>
          <a:spcPct val="0"/>
        </a:spcBef>
        <a:spcAft>
          <a:spcPct val="0"/>
        </a:spcAft>
        <a:defRPr sz="3300">
          <a:solidFill>
            <a:schemeClr val="tx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3300">
          <a:solidFill>
            <a:schemeClr val="tx1"/>
          </a:solidFill>
          <a:latin typeface="Arial" pitchFamily="-109" charset="0"/>
          <a:ea typeface="ＭＳ Ｐゴシック" pitchFamily="34" charset="-128"/>
          <a:cs typeface="ＭＳ Ｐゴシック" pitchFamily="-65" charset="-128"/>
        </a:defRPr>
      </a:lvl2pPr>
      <a:lvl3pPr algn="ctr" rtl="0" eaLnBrk="0" fontAlgn="base" hangingPunct="0">
        <a:spcBef>
          <a:spcPct val="0"/>
        </a:spcBef>
        <a:spcAft>
          <a:spcPct val="0"/>
        </a:spcAft>
        <a:defRPr sz="3300">
          <a:solidFill>
            <a:schemeClr val="tx1"/>
          </a:solidFill>
          <a:latin typeface="Arial" pitchFamily="-109" charset="0"/>
          <a:ea typeface="ＭＳ Ｐゴシック" pitchFamily="34" charset="-128"/>
          <a:cs typeface="ＭＳ Ｐゴシック" pitchFamily="-65" charset="-128"/>
        </a:defRPr>
      </a:lvl3pPr>
      <a:lvl4pPr algn="ctr" rtl="0" eaLnBrk="0" fontAlgn="base" hangingPunct="0">
        <a:spcBef>
          <a:spcPct val="0"/>
        </a:spcBef>
        <a:spcAft>
          <a:spcPct val="0"/>
        </a:spcAft>
        <a:defRPr sz="3300">
          <a:solidFill>
            <a:schemeClr val="tx1"/>
          </a:solidFill>
          <a:latin typeface="Arial" pitchFamily="-109" charset="0"/>
          <a:ea typeface="ＭＳ Ｐゴシック" pitchFamily="34" charset="-128"/>
          <a:cs typeface="ＭＳ Ｐゴシック" pitchFamily="-65" charset="-128"/>
        </a:defRPr>
      </a:lvl4pPr>
      <a:lvl5pPr algn="ctr" rtl="0" eaLnBrk="0" fontAlgn="base" hangingPunct="0">
        <a:spcBef>
          <a:spcPct val="0"/>
        </a:spcBef>
        <a:spcAft>
          <a:spcPct val="0"/>
        </a:spcAft>
        <a:defRPr sz="3300">
          <a:solidFill>
            <a:schemeClr val="tx1"/>
          </a:solidFill>
          <a:latin typeface="Arial" pitchFamily="-109" charset="0"/>
          <a:ea typeface="ＭＳ Ｐゴシック" pitchFamily="34" charset="-128"/>
          <a:cs typeface="ＭＳ Ｐゴシック" pitchFamily="-65" charset="-128"/>
        </a:defRPr>
      </a:lvl5pPr>
      <a:lvl6pPr marL="342900" algn="ctr" rtl="0" fontAlgn="base">
        <a:spcBef>
          <a:spcPct val="0"/>
        </a:spcBef>
        <a:spcAft>
          <a:spcPct val="0"/>
        </a:spcAft>
        <a:defRPr sz="3300">
          <a:solidFill>
            <a:schemeClr val="tx1"/>
          </a:solidFill>
          <a:latin typeface="Arial" pitchFamily="-109" charset="0"/>
          <a:ea typeface="ＭＳ Ｐゴシック" pitchFamily="-109" charset="-128"/>
          <a:cs typeface="ＭＳ Ｐゴシック" pitchFamily="-109" charset="-128"/>
        </a:defRPr>
      </a:lvl6pPr>
      <a:lvl7pPr marL="685800" algn="ctr" rtl="0" fontAlgn="base">
        <a:spcBef>
          <a:spcPct val="0"/>
        </a:spcBef>
        <a:spcAft>
          <a:spcPct val="0"/>
        </a:spcAft>
        <a:defRPr sz="3300">
          <a:solidFill>
            <a:schemeClr val="tx1"/>
          </a:solidFill>
          <a:latin typeface="Arial" pitchFamily="-109" charset="0"/>
          <a:ea typeface="ＭＳ Ｐゴシック" pitchFamily="-109" charset="-128"/>
          <a:cs typeface="ＭＳ Ｐゴシック" pitchFamily="-109" charset="-128"/>
        </a:defRPr>
      </a:lvl7pPr>
      <a:lvl8pPr marL="1028700" algn="ctr" rtl="0" fontAlgn="base">
        <a:spcBef>
          <a:spcPct val="0"/>
        </a:spcBef>
        <a:spcAft>
          <a:spcPct val="0"/>
        </a:spcAft>
        <a:defRPr sz="3300">
          <a:solidFill>
            <a:schemeClr val="tx1"/>
          </a:solidFill>
          <a:latin typeface="Arial" pitchFamily="-109" charset="0"/>
          <a:ea typeface="ＭＳ Ｐゴシック" pitchFamily="-109" charset="-128"/>
          <a:cs typeface="ＭＳ Ｐゴシック" pitchFamily="-109" charset="-128"/>
        </a:defRPr>
      </a:lvl8pPr>
      <a:lvl9pPr marL="1371600" algn="ctr" rtl="0" fontAlgn="base">
        <a:spcBef>
          <a:spcPct val="0"/>
        </a:spcBef>
        <a:spcAft>
          <a:spcPct val="0"/>
        </a:spcAft>
        <a:defRPr sz="3300">
          <a:solidFill>
            <a:schemeClr val="tx1"/>
          </a:solidFill>
          <a:latin typeface="Arial" pitchFamily="-109" charset="0"/>
          <a:ea typeface="ＭＳ Ｐゴシック" pitchFamily="-109" charset="-128"/>
          <a:cs typeface="ＭＳ Ｐゴシック" pitchFamily="-109" charset="-128"/>
        </a:defRPr>
      </a:lvl9pPr>
    </p:titleStyle>
    <p:bodyStyle>
      <a:lvl1pPr marL="257175" indent="-257175" algn="l" rtl="0" eaLnBrk="0" fontAlgn="base" hangingPunct="0">
        <a:spcBef>
          <a:spcPct val="20000"/>
        </a:spcBef>
        <a:spcAft>
          <a:spcPct val="0"/>
        </a:spcAft>
        <a:buSzPct val="90000"/>
        <a:buChar char="•"/>
        <a:defRPr sz="2400">
          <a:solidFill>
            <a:schemeClr val="tx1"/>
          </a:solidFill>
          <a:latin typeface="+mn-lt"/>
          <a:ea typeface="ＭＳ Ｐゴシック" pitchFamily="34" charset="-128"/>
          <a:cs typeface="ＭＳ Ｐゴシック" pitchFamily="-65" charset="-128"/>
        </a:defRPr>
      </a:lvl1pPr>
      <a:lvl2pPr marL="557213" indent="-214313" algn="l" rtl="0" eaLnBrk="0" fontAlgn="base" hangingPunct="0">
        <a:lnSpc>
          <a:spcPct val="120000"/>
        </a:lnSpc>
        <a:spcBef>
          <a:spcPct val="20000"/>
        </a:spcBef>
        <a:spcAft>
          <a:spcPct val="0"/>
        </a:spcAft>
        <a:buSzPct val="90000"/>
        <a:buChar char="•"/>
        <a:defRPr sz="1800">
          <a:solidFill>
            <a:schemeClr val="tx1"/>
          </a:solidFill>
          <a:latin typeface="+mn-lt"/>
          <a:ea typeface="ＭＳ Ｐゴシック" pitchFamily="34" charset="-128"/>
          <a:cs typeface="MS PGothic" pitchFamily="34" charset="-128"/>
        </a:defRPr>
      </a:lvl2pPr>
      <a:lvl3pPr marL="857250" indent="-171450" algn="l" rtl="0" eaLnBrk="0" fontAlgn="base" hangingPunct="0">
        <a:lnSpc>
          <a:spcPct val="120000"/>
        </a:lnSpc>
        <a:spcBef>
          <a:spcPct val="20000"/>
        </a:spcBef>
        <a:spcAft>
          <a:spcPct val="0"/>
        </a:spcAft>
        <a:buSzPct val="90000"/>
        <a:buChar char="•"/>
        <a:defRPr sz="1800">
          <a:solidFill>
            <a:schemeClr val="tx1"/>
          </a:solidFill>
          <a:latin typeface="+mn-lt"/>
          <a:ea typeface="ＭＳ Ｐゴシック" pitchFamily="34" charset="-128"/>
          <a:cs typeface="MS PGothic" pitchFamily="34" charset="-128"/>
        </a:defRPr>
      </a:lvl3pPr>
      <a:lvl4pPr marL="1200150" indent="-171450" algn="l" rtl="0" eaLnBrk="0" fontAlgn="base" hangingPunct="0">
        <a:lnSpc>
          <a:spcPct val="120000"/>
        </a:lnSpc>
        <a:spcBef>
          <a:spcPct val="20000"/>
        </a:spcBef>
        <a:spcAft>
          <a:spcPct val="0"/>
        </a:spcAft>
        <a:buSzPct val="90000"/>
        <a:buChar char="•"/>
        <a:defRPr sz="1800">
          <a:solidFill>
            <a:schemeClr val="tx1"/>
          </a:solidFill>
          <a:latin typeface="+mn-lt"/>
          <a:ea typeface="ＭＳ Ｐゴシック" pitchFamily="34" charset="-128"/>
          <a:cs typeface="MS PGothic" pitchFamily="34" charset="-128"/>
        </a:defRPr>
      </a:lvl4pPr>
      <a:lvl5pPr marL="1543050" indent="-171450" algn="l" rtl="0" eaLnBrk="0" fontAlgn="base" hangingPunct="0">
        <a:lnSpc>
          <a:spcPct val="120000"/>
        </a:lnSpc>
        <a:spcBef>
          <a:spcPct val="20000"/>
        </a:spcBef>
        <a:spcAft>
          <a:spcPct val="0"/>
        </a:spcAft>
        <a:buSzPct val="90000"/>
        <a:buChar char="•"/>
        <a:defRPr sz="1800">
          <a:solidFill>
            <a:schemeClr val="tx1"/>
          </a:solidFill>
          <a:latin typeface="+mn-lt"/>
          <a:ea typeface="ＭＳ Ｐゴシック" pitchFamily="34" charset="-128"/>
          <a:cs typeface="MS PGothic" pitchFamily="34" charset="-128"/>
        </a:defRPr>
      </a:lvl5pPr>
      <a:lvl6pPr marL="1885950" indent="-171450" algn="l" rtl="0" fontAlgn="base">
        <a:lnSpc>
          <a:spcPct val="120000"/>
        </a:lnSpc>
        <a:spcBef>
          <a:spcPct val="20000"/>
        </a:spcBef>
        <a:spcAft>
          <a:spcPct val="0"/>
        </a:spcAft>
        <a:buSzPct val="90000"/>
        <a:buChar char="•"/>
        <a:defRPr sz="1800">
          <a:solidFill>
            <a:schemeClr val="tx1"/>
          </a:solidFill>
          <a:latin typeface="+mn-lt"/>
          <a:ea typeface="+mn-ea"/>
        </a:defRPr>
      </a:lvl6pPr>
      <a:lvl7pPr marL="2228850" indent="-171450" algn="l" rtl="0" fontAlgn="base">
        <a:lnSpc>
          <a:spcPct val="120000"/>
        </a:lnSpc>
        <a:spcBef>
          <a:spcPct val="20000"/>
        </a:spcBef>
        <a:spcAft>
          <a:spcPct val="0"/>
        </a:spcAft>
        <a:buSzPct val="90000"/>
        <a:buChar char="•"/>
        <a:defRPr sz="1800">
          <a:solidFill>
            <a:schemeClr val="tx1"/>
          </a:solidFill>
          <a:latin typeface="+mn-lt"/>
          <a:ea typeface="+mn-ea"/>
        </a:defRPr>
      </a:lvl7pPr>
      <a:lvl8pPr marL="2571750" indent="-171450" algn="l" rtl="0" fontAlgn="base">
        <a:lnSpc>
          <a:spcPct val="120000"/>
        </a:lnSpc>
        <a:spcBef>
          <a:spcPct val="20000"/>
        </a:spcBef>
        <a:spcAft>
          <a:spcPct val="0"/>
        </a:spcAft>
        <a:buSzPct val="90000"/>
        <a:buChar char="•"/>
        <a:defRPr sz="1800">
          <a:solidFill>
            <a:schemeClr val="tx1"/>
          </a:solidFill>
          <a:latin typeface="+mn-lt"/>
          <a:ea typeface="+mn-ea"/>
        </a:defRPr>
      </a:lvl8pPr>
      <a:lvl9pPr marL="2914650" indent="-171450" algn="l" rtl="0" fontAlgn="base">
        <a:lnSpc>
          <a:spcPct val="120000"/>
        </a:lnSpc>
        <a:spcBef>
          <a:spcPct val="20000"/>
        </a:spcBef>
        <a:spcAft>
          <a:spcPct val="0"/>
        </a:spcAft>
        <a:buSzPct val="90000"/>
        <a:buChar char="•"/>
        <a:defRPr sz="18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www.desiredresults.us/" TargetMode="External"/><Relationship Id="rId3" Type="http://schemas.openxmlformats.org/officeDocument/2006/relationships/hyperlink" Target="https://www.caearlychildhoodonline.org/en_home.aspx" TargetMode="Externa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hyperlink" Target="https://cacompsat.org/" TargetMode="External"/><Relationship Id="rId11" Type="http://schemas.openxmlformats.org/officeDocument/2006/relationships/image" Target="../media/image16.PNG"/><Relationship Id="rId5" Type="http://schemas.openxmlformats.org/officeDocument/2006/relationships/image" Target="../media/image12.sv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22CBBCE-F7AF-908B-8076-75E14D1D680E}"/>
              </a:ext>
            </a:extLst>
          </p:cNvPr>
          <p:cNvSpPr>
            <a:spLocks noGrp="1"/>
          </p:cNvSpPr>
          <p:nvPr>
            <p:ph type="title"/>
          </p:nvPr>
        </p:nvSpPr>
        <p:spPr>
          <a:xfrm>
            <a:off x="914400" y="-1383602"/>
            <a:ext cx="10363200" cy="1143000"/>
          </a:xfrm>
        </p:spPr>
        <p:txBody>
          <a:bodyPr/>
          <a:lstStyle/>
          <a:p>
            <a:r>
              <a:rPr lang="es-MX" dirty="0"/>
              <a:t>CDSS </a:t>
            </a:r>
            <a:r>
              <a:rPr lang="en-US" dirty="0"/>
              <a:t>Attribution</a:t>
            </a:r>
          </a:p>
        </p:txBody>
      </p:sp>
      <p:pic>
        <p:nvPicPr>
          <p:cNvPr id="7" name="Content Placeholder 6" descr="CDSS logo">
            <a:extLst>
              <a:ext uri="{FF2B5EF4-FFF2-40B4-BE49-F238E27FC236}">
                <a16:creationId xmlns:a16="http://schemas.microsoft.com/office/drawing/2014/main" id="{EA6C1B86-58A4-429A-0361-30C7466AE3B7}"/>
              </a:ext>
            </a:extLst>
          </p:cNvPr>
          <p:cNvPicPr>
            <a:picLocks noGrp="1" noChangeAspect="1"/>
          </p:cNvPicPr>
          <p:nvPr>
            <p:ph sz="half" idx="1"/>
          </p:nvPr>
        </p:nvPicPr>
        <p:blipFill>
          <a:blip r:embed="rId3"/>
          <a:stretch>
            <a:fillRect/>
          </a:stretch>
        </p:blipFill>
        <p:spPr>
          <a:xfrm>
            <a:off x="1828800" y="584087"/>
            <a:ext cx="2743200" cy="5297215"/>
          </a:xfrm>
          <a:prstGeom prst="rect">
            <a:avLst/>
          </a:prstGeom>
        </p:spPr>
      </p:pic>
      <p:sp>
        <p:nvSpPr>
          <p:cNvPr id="5" name="Content Placeholder 4">
            <a:extLst>
              <a:ext uri="{FF2B5EF4-FFF2-40B4-BE49-F238E27FC236}">
                <a16:creationId xmlns:a16="http://schemas.microsoft.com/office/drawing/2014/main" id="{323D77C2-C1FC-12FB-3A38-242760791504}"/>
              </a:ext>
            </a:extLst>
          </p:cNvPr>
          <p:cNvSpPr>
            <a:spLocks noGrp="1"/>
          </p:cNvSpPr>
          <p:nvPr>
            <p:ph sz="half" idx="2"/>
          </p:nvPr>
        </p:nvSpPr>
        <p:spPr>
          <a:xfrm>
            <a:off x="5257800" y="708195"/>
            <a:ext cx="6223000" cy="5387805"/>
          </a:xfrm>
          <a:solidFill>
            <a:srgbClr val="FFFFFF"/>
          </a:solidFill>
        </p:spPr>
        <p:txBody>
          <a:bodyPr wrap="square" anchor="t">
            <a:normAutofit/>
          </a:bodyPr>
          <a:lstStyle/>
          <a:p>
            <a:pPr marL="182880" indent="0">
              <a:buNone/>
            </a:pPr>
            <a:r>
              <a:rPr lang="en-US" sz="3200" dirty="0"/>
              <a:t>This training is funded by the California Department of Social Services. The materials included in this training include materials or products developed in part or wholly by the California Department of Education and were produced by the California Department of Social Services.</a:t>
            </a:r>
            <a:endParaRPr lang="es-MX" sz="3200" dirty="0"/>
          </a:p>
        </p:txBody>
      </p:sp>
      <p:sp>
        <p:nvSpPr>
          <p:cNvPr id="8" name="Footer Placeholder 7">
            <a:extLst>
              <a:ext uri="{FF2B5EF4-FFF2-40B4-BE49-F238E27FC236}">
                <a16:creationId xmlns:a16="http://schemas.microsoft.com/office/drawing/2014/main" id="{8F586487-AB99-E75C-09BA-118CCA40002B}"/>
              </a:ext>
            </a:extLst>
          </p:cNvPr>
          <p:cNvSpPr>
            <a:spLocks noGrp="1"/>
          </p:cNvSpPr>
          <p:nvPr>
            <p:ph type="ftr" sz="quarter" idx="11"/>
          </p:nvPr>
        </p:nvSpPr>
        <p:spPr/>
        <p:txBody>
          <a:bodyPr/>
          <a:lstStyle/>
          <a:p>
            <a:r>
              <a:rPr lang="en-US" dirty="0">
                <a:solidFill>
                  <a:srgbClr val="969696"/>
                </a:solidFill>
              </a:rPr>
              <a:t>State of California Department of Social Services, Copyright (2024)</a:t>
            </a:r>
            <a:endParaRPr lang="en-US" dirty="0"/>
          </a:p>
        </p:txBody>
      </p:sp>
      <p:sp>
        <p:nvSpPr>
          <p:cNvPr id="11" name="Slide Number Placeholder 10">
            <a:extLst>
              <a:ext uri="{FF2B5EF4-FFF2-40B4-BE49-F238E27FC236}">
                <a16:creationId xmlns:a16="http://schemas.microsoft.com/office/drawing/2014/main" id="{13ACE695-6E84-7463-361B-B5A5788B85B9}"/>
              </a:ext>
            </a:extLst>
          </p:cNvPr>
          <p:cNvSpPr>
            <a:spLocks noGrp="1"/>
          </p:cNvSpPr>
          <p:nvPr>
            <p:ph type="sldNum" sz="quarter" idx="10"/>
          </p:nvPr>
        </p:nvSpPr>
        <p:spPr/>
        <p:txBody>
          <a:bodyPr/>
          <a:lstStyle/>
          <a:p>
            <a:fld id="{8C040D02-B306-954D-BBFE-7F1694EA8F34}" type="slidenum">
              <a:rPr lang="en-US" smtClean="0"/>
              <a:pPr/>
              <a:t>1</a:t>
            </a:fld>
            <a:endParaRPr lang="en-US" dirty="0"/>
          </a:p>
        </p:txBody>
      </p:sp>
    </p:spTree>
    <p:extLst>
      <p:ext uri="{BB962C8B-B14F-4D97-AF65-F5344CB8AC3E}">
        <p14:creationId xmlns:p14="http://schemas.microsoft.com/office/powerpoint/2010/main" val="270642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D4957101-1F9F-431A-8732-300509F0F2C4}"/>
              </a:ext>
            </a:extLst>
          </p:cNvPr>
          <p:cNvSpPr>
            <a:spLocks noGrp="1" noChangeArrowheads="1"/>
          </p:cNvSpPr>
          <p:nvPr>
            <p:ph type="title" sz="quarter"/>
          </p:nvPr>
        </p:nvSpPr>
        <p:spPr>
          <a:xfrm>
            <a:off x="2801781" y="4876800"/>
            <a:ext cx="7239000" cy="1143000"/>
          </a:xfrm>
        </p:spPr>
        <p:txBody>
          <a:bodyPr/>
          <a:lstStyle/>
          <a:p>
            <a:r>
              <a:rPr lang="en-US" altLang="en-US" b="1" dirty="0"/>
              <a:t>Program Guidelines </a:t>
            </a:r>
          </a:p>
        </p:txBody>
      </p:sp>
      <p:pic>
        <p:nvPicPr>
          <p:cNvPr id="12" name="Content Placeholder 11" descr="The Guidelines for Early Learning in Child Care Home Settings &#10;">
            <a:extLst>
              <a:ext uri="{FF2B5EF4-FFF2-40B4-BE49-F238E27FC236}">
                <a16:creationId xmlns:a16="http://schemas.microsoft.com/office/drawing/2014/main" id="{75221CB5-100F-4B9A-8116-D65DEB475792}"/>
              </a:ext>
            </a:extLst>
          </p:cNvPr>
          <p:cNvPicPr>
            <a:picLocks noGrp="1" noChangeAspect="1"/>
          </p:cNvPicPr>
          <p:nvPr>
            <p:ph sz="quarter" idx="3"/>
          </p:nvPr>
        </p:nvPicPr>
        <p:blipFill>
          <a:blip r:embed="rId3" cstate="screen">
            <a:extLst>
              <a:ext uri="{28A0092B-C50C-407E-A947-70E740481C1C}">
                <a14:useLocalDpi xmlns:a14="http://schemas.microsoft.com/office/drawing/2010/main"/>
              </a:ext>
            </a:extLst>
          </a:blip>
          <a:srcRect/>
          <a:stretch>
            <a:fillRect/>
          </a:stretch>
        </p:blipFill>
        <p:spPr bwMode="auto">
          <a:xfrm>
            <a:off x="939552" y="581888"/>
            <a:ext cx="3428999" cy="4279672"/>
          </a:xfrm>
          <a:prstGeom prst="rect">
            <a:avLst/>
          </a:prstGeom>
          <a:noFill/>
          <a:ln w="28575">
            <a:solidFill>
              <a:srgbClr val="0070C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pic>
        <p:nvPicPr>
          <p:cNvPr id="7" name="Content Placeholder 6" descr="Infant/Toddler Learning and Development Program Guidelines">
            <a:extLst>
              <a:ext uri="{FF2B5EF4-FFF2-40B4-BE49-F238E27FC236}">
                <a16:creationId xmlns:a16="http://schemas.microsoft.com/office/drawing/2014/main" id="{70647F58-46AE-4EDA-8AAF-C4096EE7687A}"/>
              </a:ext>
            </a:extLst>
          </p:cNvPr>
          <p:cNvPicPr>
            <a:picLocks noGrp="1" noChangeAspect="1" noChangeArrowheads="1"/>
          </p:cNvPicPr>
          <p:nvPr>
            <p:ph sz="quarter" idx="1"/>
          </p:nvPr>
        </p:nvPicPr>
        <p:blipFill>
          <a:blip r:embed="rId4"/>
          <a:srcRect/>
          <a:stretch/>
        </p:blipFill>
        <p:spPr>
          <a:xfrm>
            <a:off x="4583461" y="566650"/>
            <a:ext cx="3416281" cy="4279669"/>
          </a:xfrm>
          <a:ln w="19050">
            <a:solidFill>
              <a:srgbClr val="0070C0"/>
            </a:solidFill>
          </a:ln>
          <a:effectLst>
            <a:outerShdw blurRad="190500" algn="tl" rotWithShape="0">
              <a:srgbClr val="000000">
                <a:alpha val="70000"/>
              </a:srgbClr>
            </a:outerShdw>
          </a:effectLst>
        </p:spPr>
      </p:pic>
      <p:pic>
        <p:nvPicPr>
          <p:cNvPr id="13" name="Content Placeholder 12" descr="California Preschool Program Guidelines &#10;">
            <a:extLst>
              <a:ext uri="{FF2B5EF4-FFF2-40B4-BE49-F238E27FC236}">
                <a16:creationId xmlns:a16="http://schemas.microsoft.com/office/drawing/2014/main" id="{5DDFB918-17C2-465A-AA82-C32F5E126103}"/>
              </a:ext>
            </a:extLst>
          </p:cNvPr>
          <p:cNvPicPr>
            <a:picLocks noGrp="1" noChangeAspect="1"/>
          </p:cNvPicPr>
          <p:nvPr>
            <p:ph sz="quarter" idx="2"/>
          </p:nvPr>
        </p:nvPicPr>
        <p:blipFill>
          <a:blip r:embed="rId5" cstate="screen">
            <a:extLst>
              <a:ext uri="{28A0092B-C50C-407E-A947-70E740481C1C}">
                <a14:useLocalDpi xmlns:a14="http://schemas.microsoft.com/office/drawing/2010/main"/>
              </a:ext>
            </a:extLst>
          </a:blip>
          <a:srcRect/>
          <a:stretch>
            <a:fillRect/>
          </a:stretch>
        </p:blipFill>
        <p:spPr bwMode="auto">
          <a:xfrm>
            <a:off x="8249822" y="566650"/>
            <a:ext cx="3428999" cy="4282439"/>
          </a:xfrm>
          <a:prstGeom prst="rect">
            <a:avLst/>
          </a:prstGeom>
          <a:noFill/>
          <a:ln w="19050">
            <a:solidFill>
              <a:srgbClr val="0070C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B043C44-46FB-4444-A738-E6EF4BBD9A2F}"/>
              </a:ext>
              <a:ext uri="{C183D7F6-B498-43B3-948B-1728B52AA6E4}">
                <adec:decorative xmlns:adec="http://schemas.microsoft.com/office/drawing/2017/decorative" val="0"/>
              </a:ext>
            </a:extLst>
          </p:cNvPr>
          <p:cNvSpPr>
            <a:spLocks noGrp="1"/>
          </p:cNvSpPr>
          <p:nvPr>
            <p:ph type="sldNum" sz="quarter" idx="10"/>
          </p:nvPr>
        </p:nvSpPr>
        <p:spPr/>
        <p:txBody>
          <a:bodyPr/>
          <a:lstStyle/>
          <a:p>
            <a:pPr>
              <a:defRPr/>
            </a:pPr>
            <a:fld id="{47755241-F105-4C09-A94A-E8CC1E12982F}" type="slidenum">
              <a:rPr lang="en-US" altLang="en-US"/>
              <a:pPr>
                <a:defRPr/>
              </a:pPr>
              <a:t>2</a:t>
            </a:fld>
            <a:endParaRPr lang="en-US" altLang="en-US" dirty="0"/>
          </a:p>
        </p:txBody>
      </p:sp>
      <p:sp>
        <p:nvSpPr>
          <p:cNvPr id="3" name="Footer Placeholder 2">
            <a:extLst>
              <a:ext uri="{FF2B5EF4-FFF2-40B4-BE49-F238E27FC236}">
                <a16:creationId xmlns:a16="http://schemas.microsoft.com/office/drawing/2014/main" id="{B286CDEA-5CB1-E1B0-F869-9F7A8086E82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State of California Department of Social Services, Copyright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a:extLst>
              <a:ext uri="{FF2B5EF4-FFF2-40B4-BE49-F238E27FC236}">
                <a16:creationId xmlns:a16="http://schemas.microsoft.com/office/drawing/2014/main" id="{FADF5564-2C9F-48AB-AA68-4B0F11FF6F7B}"/>
              </a:ext>
            </a:extLst>
          </p:cNvPr>
          <p:cNvSpPr>
            <a:spLocks noGrp="1" noChangeArrowheads="1"/>
          </p:cNvSpPr>
          <p:nvPr>
            <p:ph type="title"/>
          </p:nvPr>
        </p:nvSpPr>
        <p:spPr/>
        <p:txBody>
          <a:bodyPr/>
          <a:lstStyle/>
          <a:p>
            <a:r>
              <a:rPr lang="en-US" altLang="en-US" dirty="0"/>
              <a:t>Program Guidelines</a:t>
            </a:r>
          </a:p>
        </p:txBody>
      </p:sp>
      <p:sp>
        <p:nvSpPr>
          <p:cNvPr id="35842" name="Content Placeholder 2">
            <a:extLst>
              <a:ext uri="{FF2B5EF4-FFF2-40B4-BE49-F238E27FC236}">
                <a16:creationId xmlns:a16="http://schemas.microsoft.com/office/drawing/2014/main" id="{9A0067D6-1B15-4ADF-B9E4-EB7BC695751E}"/>
              </a:ext>
            </a:extLst>
          </p:cNvPr>
          <p:cNvSpPr>
            <a:spLocks noGrp="1" noChangeArrowheads="1"/>
          </p:cNvSpPr>
          <p:nvPr>
            <p:ph idx="1"/>
          </p:nvPr>
        </p:nvSpPr>
        <p:spPr/>
        <p:txBody>
          <a:bodyPr/>
          <a:lstStyle/>
          <a:p>
            <a:pPr marL="0" indent="0">
              <a:buNone/>
            </a:pPr>
            <a:r>
              <a:rPr lang="en-US" altLang="en-US" sz="3200" dirty="0"/>
              <a:t>“</a:t>
            </a:r>
            <a:r>
              <a:rPr lang="en-US" altLang="ja-JP" sz="3200" i="1" dirty="0"/>
              <a:t>The […] Program Guidelines provide information on </a:t>
            </a:r>
            <a:r>
              <a:rPr lang="en-US" altLang="ja-JP" sz="3200" b="1" i="1" dirty="0"/>
              <a:t>how</a:t>
            </a:r>
            <a:r>
              <a:rPr lang="en-US" altLang="ja-JP" sz="3200" i="1" dirty="0"/>
              <a:t> to provide high-quality early care and education, including recommendations for program policies and day-to-day practices that will improve program services.</a:t>
            </a:r>
            <a:r>
              <a:rPr lang="en-US" altLang="en-US" sz="3200" i="1" dirty="0"/>
              <a:t>”</a:t>
            </a:r>
            <a:endParaRPr lang="en-US" altLang="ja-JP" sz="3200" i="1" dirty="0"/>
          </a:p>
          <a:p>
            <a:pPr marL="0" indent="0">
              <a:buNone/>
            </a:pPr>
            <a:r>
              <a:rPr lang="en-US" altLang="en-US" i="1" dirty="0"/>
              <a:t>—Infant/Toddler Learning and Development Program Guidelines, p. 2</a:t>
            </a:r>
          </a:p>
        </p:txBody>
      </p:sp>
      <p:sp>
        <p:nvSpPr>
          <p:cNvPr id="2" name="Slide Number Placeholder 1">
            <a:extLst>
              <a:ext uri="{FF2B5EF4-FFF2-40B4-BE49-F238E27FC236}">
                <a16:creationId xmlns:a16="http://schemas.microsoft.com/office/drawing/2014/main" id="{AFE4932A-493E-4F3D-8B39-15B96DB2AABD}"/>
              </a:ext>
            </a:extLst>
          </p:cNvPr>
          <p:cNvSpPr>
            <a:spLocks noGrp="1"/>
          </p:cNvSpPr>
          <p:nvPr>
            <p:ph type="sldNum" sz="quarter" idx="10"/>
          </p:nvPr>
        </p:nvSpPr>
        <p:spPr/>
        <p:txBody>
          <a:bodyPr/>
          <a:lstStyle/>
          <a:p>
            <a:pPr>
              <a:defRPr/>
            </a:pPr>
            <a:fld id="{87C6E749-5DE0-4F1B-AA77-C3FF1503C8E6}" type="slidenum">
              <a:rPr lang="en-US" altLang="en-US" sz="1800" smtClean="0"/>
              <a:pPr>
                <a:defRPr/>
              </a:pPr>
              <a:t>3</a:t>
            </a:fld>
            <a:endParaRPr lang="en-US" altLang="en-US" sz="1800" dirty="0"/>
          </a:p>
        </p:txBody>
      </p:sp>
      <p:sp>
        <p:nvSpPr>
          <p:cNvPr id="6" name="Footer Placeholder 5">
            <a:extLst>
              <a:ext uri="{FF2B5EF4-FFF2-40B4-BE49-F238E27FC236}">
                <a16:creationId xmlns:a16="http://schemas.microsoft.com/office/drawing/2014/main" id="{F0CD5C36-7ED7-4575-530E-D8B16B49263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State of California Department of Social Services, Copyright (2024)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a:extLst>
              <a:ext uri="{FF2B5EF4-FFF2-40B4-BE49-F238E27FC236}">
                <a16:creationId xmlns:a16="http://schemas.microsoft.com/office/drawing/2014/main" id="{F4A6E450-550C-4795-90E6-066D96067376}"/>
              </a:ext>
            </a:extLst>
          </p:cNvPr>
          <p:cNvSpPr>
            <a:spLocks noGrp="1" noChangeArrowheads="1"/>
          </p:cNvSpPr>
          <p:nvPr>
            <p:ph type="title"/>
          </p:nvPr>
        </p:nvSpPr>
        <p:spPr/>
        <p:txBody>
          <a:bodyPr/>
          <a:lstStyle/>
          <a:p>
            <a:r>
              <a:rPr lang="en-US" altLang="en-US" dirty="0"/>
              <a:t>Five Questions</a:t>
            </a:r>
          </a:p>
        </p:txBody>
      </p:sp>
      <p:pic>
        <p:nvPicPr>
          <p:cNvPr id="2" name="Content Placeholder 1" descr="Five Questions">
            <a:extLst>
              <a:ext uri="{FF2B5EF4-FFF2-40B4-BE49-F238E27FC236}">
                <a16:creationId xmlns:a16="http://schemas.microsoft.com/office/drawing/2014/main" id="{44D0EFD9-6DDE-44E3-B369-CDAF1EF8C8A2}"/>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219200" y="1143000"/>
            <a:ext cx="3813183" cy="5008133"/>
          </a:xfrm>
          <a:ln w="38100">
            <a:solidFill>
              <a:srgbClr val="CCFFCC"/>
            </a:solidFill>
            <a:miter lim="800000"/>
            <a:headEnd/>
            <a:tailEnd/>
          </a:ln>
          <a:effectLst>
            <a:outerShdw blurRad="292100" dist="139700" dir="2700000" algn="tl" rotWithShape="0">
              <a:srgbClr val="333333">
                <a:alpha val="64998"/>
              </a:srgbClr>
            </a:outerShdw>
          </a:effectLst>
        </p:spPr>
      </p:pic>
      <p:sp>
        <p:nvSpPr>
          <p:cNvPr id="37892" name="Content Placeholder 6">
            <a:extLst>
              <a:ext uri="{FF2B5EF4-FFF2-40B4-BE49-F238E27FC236}">
                <a16:creationId xmlns:a16="http://schemas.microsoft.com/office/drawing/2014/main" id="{E5111BDE-321C-4D42-A749-411EB7A73B89}"/>
              </a:ext>
            </a:extLst>
          </p:cNvPr>
          <p:cNvSpPr>
            <a:spLocks noGrp="1" noChangeArrowheads="1"/>
          </p:cNvSpPr>
          <p:nvPr>
            <p:ph sz="half" idx="2"/>
          </p:nvPr>
        </p:nvSpPr>
        <p:spPr>
          <a:xfrm>
            <a:off x="6172200" y="2200971"/>
            <a:ext cx="5080000" cy="2456057"/>
          </a:xfrm>
          <a:solidFill>
            <a:srgbClr val="FFFFFF"/>
          </a:solidFill>
          <a:ln>
            <a:solidFill>
              <a:schemeClr val="tx1"/>
            </a:solidFill>
          </a:ln>
        </p:spPr>
        <p:txBody>
          <a:bodyPr wrap="square" anchor="ctr">
            <a:spAutoFit/>
          </a:bodyPr>
          <a:lstStyle/>
          <a:p>
            <a:pPr marL="285750" indent="-285750" eaLnBrk="1" hangingPunct="1"/>
            <a:r>
              <a:rPr lang="en-US" altLang="en-US" sz="2400" dirty="0"/>
              <a:t>Choose a copy of the Program Guidelines. </a:t>
            </a:r>
          </a:p>
          <a:p>
            <a:pPr marL="285750" indent="-285750" eaLnBrk="1" hangingPunct="1"/>
            <a:r>
              <a:rPr lang="en-US" altLang="en-US" sz="2400" dirty="0"/>
              <a:t>Find the Program Guidelines handout.</a:t>
            </a:r>
          </a:p>
          <a:p>
            <a:pPr marL="285750" indent="-285750" eaLnBrk="1" hangingPunct="1"/>
            <a:r>
              <a:rPr lang="en-US" altLang="en-US" sz="2400" dirty="0"/>
              <a:t>Work as a table to answer the five questions. </a:t>
            </a:r>
          </a:p>
        </p:txBody>
      </p:sp>
      <p:sp>
        <p:nvSpPr>
          <p:cNvPr id="4" name="Slide Number Placeholder 3">
            <a:extLst>
              <a:ext uri="{FF2B5EF4-FFF2-40B4-BE49-F238E27FC236}">
                <a16:creationId xmlns:a16="http://schemas.microsoft.com/office/drawing/2014/main" id="{AF3FB7E6-021F-4254-B9B2-EB904A6FA53A}"/>
              </a:ext>
            </a:extLst>
          </p:cNvPr>
          <p:cNvSpPr>
            <a:spLocks noGrp="1"/>
          </p:cNvSpPr>
          <p:nvPr>
            <p:ph type="sldNum" sz="quarter" idx="10"/>
          </p:nvPr>
        </p:nvSpPr>
        <p:spPr/>
        <p:txBody>
          <a:bodyPr/>
          <a:lstStyle/>
          <a:p>
            <a:pPr>
              <a:defRPr/>
            </a:pPr>
            <a:fld id="{5EFC3F59-7A7C-4078-88E6-AB36D0AC00CA}" type="slidenum">
              <a:rPr lang="en-US" altLang="en-US"/>
              <a:pPr>
                <a:defRPr/>
              </a:pPr>
              <a:t>4</a:t>
            </a:fld>
            <a:endParaRPr lang="en-US" altLang="en-US"/>
          </a:p>
        </p:txBody>
      </p:sp>
      <p:sp>
        <p:nvSpPr>
          <p:cNvPr id="3" name="Footer Placeholder 2">
            <a:extLst>
              <a:ext uri="{FF2B5EF4-FFF2-40B4-BE49-F238E27FC236}">
                <a16:creationId xmlns:a16="http://schemas.microsoft.com/office/drawing/2014/main" id="{766B3910-7628-AC42-70DC-8E2BDDA6EC4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State of California Department of Social Services, Copyright (2024)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FE530299-76E9-46E7-98C2-07112F4135EC}"/>
              </a:ext>
            </a:extLst>
          </p:cNvPr>
          <p:cNvSpPr>
            <a:spLocks noGrp="1" noChangeArrowheads="1"/>
          </p:cNvSpPr>
          <p:nvPr>
            <p:ph type="title"/>
          </p:nvPr>
        </p:nvSpPr>
        <p:spPr/>
        <p:txBody>
          <a:bodyPr/>
          <a:lstStyle/>
          <a:p>
            <a:r>
              <a:rPr lang="en-US" altLang="en-US" dirty="0"/>
              <a:t>Continuous Improvement </a:t>
            </a:r>
          </a:p>
        </p:txBody>
      </p:sp>
      <p:pic>
        <p:nvPicPr>
          <p:cNvPr id="39938" name="Picture 10" descr="image result for small changes can make a big difference">
            <a:extLst>
              <a:ext uri="{FF2B5EF4-FFF2-40B4-BE49-F238E27FC236}">
                <a16:creationId xmlns:a16="http://schemas.microsoft.com/office/drawing/2014/main" id="{644669E1-A6BD-4159-88BC-739C8A81729E}"/>
              </a:ext>
            </a:extLst>
          </p:cNvPr>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371600" y="1211126"/>
            <a:ext cx="4419600" cy="4988383"/>
          </a:xfrm>
          <a:noFill/>
        </p:spPr>
      </p:pic>
      <p:sp>
        <p:nvSpPr>
          <p:cNvPr id="39939" name="Content Placeholder 8">
            <a:extLst>
              <a:ext uri="{FF2B5EF4-FFF2-40B4-BE49-F238E27FC236}">
                <a16:creationId xmlns:a16="http://schemas.microsoft.com/office/drawing/2014/main" id="{1253ED43-3069-4C79-A878-6D946033C2F6}"/>
              </a:ext>
            </a:extLst>
          </p:cNvPr>
          <p:cNvSpPr>
            <a:spLocks noGrp="1" noChangeArrowheads="1"/>
          </p:cNvSpPr>
          <p:nvPr>
            <p:ph sz="half" idx="2"/>
          </p:nvPr>
        </p:nvSpPr>
        <p:spPr>
          <a:xfrm>
            <a:off x="6248400" y="2028917"/>
            <a:ext cx="5029200" cy="3352800"/>
          </a:xfrm>
          <a:solidFill>
            <a:srgbClr val="FFFFFF"/>
          </a:solidFill>
          <a:ln>
            <a:solidFill>
              <a:schemeClr val="tx1"/>
            </a:solidFill>
          </a:ln>
        </p:spPr>
        <p:txBody>
          <a:bodyPr anchor="ctr"/>
          <a:lstStyle/>
          <a:p>
            <a:r>
              <a:rPr lang="en-US" altLang="en-US" sz="2800" dirty="0"/>
              <a:t>Choose one guideline. </a:t>
            </a:r>
          </a:p>
          <a:p>
            <a:r>
              <a:rPr lang="en-US" altLang="en-US" sz="2800" dirty="0"/>
              <a:t>Brainstorm as a team: </a:t>
            </a:r>
          </a:p>
          <a:p>
            <a:pPr lvl="1">
              <a:buFont typeface="Courier New" panose="02070309020205020404" pitchFamily="49" charset="0"/>
              <a:buChar char="o"/>
            </a:pPr>
            <a:r>
              <a:rPr lang="en-US" altLang="en-US" sz="2400" dirty="0"/>
              <a:t>What are we already doing to support this guideline?</a:t>
            </a:r>
          </a:p>
          <a:p>
            <a:pPr lvl="1">
              <a:buFont typeface="Courier New" panose="02070309020205020404" pitchFamily="49" charset="0"/>
              <a:buChar char="o"/>
            </a:pPr>
            <a:r>
              <a:rPr lang="en-US" altLang="en-US" sz="2400" dirty="0"/>
              <a:t>How can we make it better?</a:t>
            </a:r>
          </a:p>
          <a:p>
            <a:pPr lvl="1">
              <a:buFont typeface="Courier New" panose="02070309020205020404" pitchFamily="49" charset="0"/>
              <a:buChar char="o"/>
            </a:pPr>
            <a:r>
              <a:rPr lang="en-US" altLang="en-US" sz="2400" dirty="0"/>
              <a:t>What resources are available?</a:t>
            </a:r>
          </a:p>
        </p:txBody>
      </p:sp>
      <p:sp>
        <p:nvSpPr>
          <p:cNvPr id="4" name="Slide Number Placeholder 3">
            <a:extLst>
              <a:ext uri="{FF2B5EF4-FFF2-40B4-BE49-F238E27FC236}">
                <a16:creationId xmlns:a16="http://schemas.microsoft.com/office/drawing/2014/main" id="{99DE59CA-B17A-4C07-9168-49487453823E}"/>
              </a:ext>
            </a:extLst>
          </p:cNvPr>
          <p:cNvSpPr>
            <a:spLocks noGrp="1"/>
          </p:cNvSpPr>
          <p:nvPr>
            <p:ph type="sldNum" sz="quarter" idx="10"/>
          </p:nvPr>
        </p:nvSpPr>
        <p:spPr/>
        <p:txBody>
          <a:bodyPr/>
          <a:lstStyle/>
          <a:p>
            <a:pPr>
              <a:defRPr/>
            </a:pPr>
            <a:fld id="{061A2C57-D792-4A8D-A20F-B5FC1E1A33DC}" type="slidenum">
              <a:rPr lang="en-US" altLang="en-US" smtClean="0"/>
              <a:pPr>
                <a:defRPr/>
              </a:pPr>
              <a:t>5</a:t>
            </a:fld>
            <a:endParaRPr lang="en-US" altLang="en-US" dirty="0"/>
          </a:p>
        </p:txBody>
      </p:sp>
      <p:sp>
        <p:nvSpPr>
          <p:cNvPr id="2" name="Footer Placeholder 1">
            <a:extLst>
              <a:ext uri="{FF2B5EF4-FFF2-40B4-BE49-F238E27FC236}">
                <a16:creationId xmlns:a16="http://schemas.microsoft.com/office/drawing/2014/main" id="{9BB2698A-9FA6-B3DA-929E-AC7A428C5BD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State of California Department of Social Services, Copyright (2024)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3270162-A159-B631-D1C8-D81B3126E369}"/>
              </a:ext>
              <a:ext uri="{C183D7F6-B498-43B3-948B-1728B52AA6E4}">
                <adec:decorative xmlns:adec="http://schemas.microsoft.com/office/drawing/2017/decorative" val="1"/>
              </a:ext>
            </a:extLst>
          </p:cNvPr>
          <p:cNvSpPr/>
          <p:nvPr/>
        </p:nvSpPr>
        <p:spPr bwMode="auto">
          <a:xfrm>
            <a:off x="2514600" y="4431993"/>
            <a:ext cx="2438400" cy="1637747"/>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8000" b="0" i="0" u="none" strike="noStrike" cap="none" normalizeH="0" baseline="0">
              <a:ln>
                <a:noFill/>
              </a:ln>
              <a:solidFill>
                <a:schemeClr val="tx2">
                  <a:lumMod val="75000"/>
                  <a:lumOff val="25000"/>
                </a:schemeClr>
              </a:solidFill>
              <a:effectLst/>
              <a:latin typeface="Arial" pitchFamily="-109" charset="0"/>
            </a:endParaRPr>
          </a:p>
        </p:txBody>
      </p:sp>
      <p:sp>
        <p:nvSpPr>
          <p:cNvPr id="13" name="Rectangle 12">
            <a:hlinkClick r:id="rId3"/>
            <a:extLst>
              <a:ext uri="{FF2B5EF4-FFF2-40B4-BE49-F238E27FC236}">
                <a16:creationId xmlns:a16="http://schemas.microsoft.com/office/drawing/2014/main" id="{65A0B257-E2E3-9729-6386-0CBF37D73808}"/>
              </a:ext>
              <a:ext uri="{C183D7F6-B498-43B3-948B-1728B52AA6E4}">
                <adec:decorative xmlns:adec="http://schemas.microsoft.com/office/drawing/2017/decorative" val="1"/>
              </a:ext>
            </a:extLst>
          </p:cNvPr>
          <p:cNvSpPr/>
          <p:nvPr/>
        </p:nvSpPr>
        <p:spPr bwMode="auto">
          <a:xfrm>
            <a:off x="1804655" y="3197977"/>
            <a:ext cx="6807201" cy="937631"/>
          </a:xfrm>
          <a:prstGeom prst="rect">
            <a:avLst/>
          </a:prstGeom>
          <a:solidFill>
            <a:srgbClr val="005D8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8000" b="0" i="0" u="none" strike="noStrike" cap="none" normalizeH="0" baseline="0" dirty="0">
              <a:ln>
                <a:noFill/>
              </a:ln>
              <a:solidFill>
                <a:schemeClr val="tx2">
                  <a:lumMod val="75000"/>
                  <a:lumOff val="25000"/>
                </a:schemeClr>
              </a:solidFill>
              <a:effectLst/>
              <a:latin typeface="Arial" pitchFamily="-109" charset="0"/>
            </a:endParaRPr>
          </a:p>
        </p:txBody>
      </p:sp>
      <p:sp>
        <p:nvSpPr>
          <p:cNvPr id="41985" name="Title 3">
            <a:extLst>
              <a:ext uri="{FF2B5EF4-FFF2-40B4-BE49-F238E27FC236}">
                <a16:creationId xmlns:a16="http://schemas.microsoft.com/office/drawing/2014/main" id="{E7E5B4A6-A165-4A60-B14D-8D2F282D07C1}"/>
              </a:ext>
            </a:extLst>
          </p:cNvPr>
          <p:cNvSpPr>
            <a:spLocks noGrp="1" noChangeArrowheads="1"/>
          </p:cNvSpPr>
          <p:nvPr>
            <p:ph type="title" sz="quarter"/>
          </p:nvPr>
        </p:nvSpPr>
        <p:spPr/>
        <p:txBody>
          <a:bodyPr/>
          <a:lstStyle/>
          <a:p>
            <a:r>
              <a:rPr lang="en-US" altLang="en-US" sz="4000">
                <a:solidFill>
                  <a:schemeClr val="tx2">
                    <a:lumMod val="75000"/>
                    <a:lumOff val="25000"/>
                  </a:schemeClr>
                </a:solidFill>
              </a:rPr>
              <a:t>Resources/Additional Support </a:t>
            </a:r>
          </a:p>
        </p:txBody>
      </p:sp>
      <p:sp>
        <p:nvSpPr>
          <p:cNvPr id="41986" name="Content Placeholder 2">
            <a:extLst>
              <a:ext uri="{FF2B5EF4-FFF2-40B4-BE49-F238E27FC236}">
                <a16:creationId xmlns:a16="http://schemas.microsoft.com/office/drawing/2014/main" id="{83EADEA4-1E1C-4B95-8C85-41CCD5BC0E93}"/>
              </a:ext>
            </a:extLst>
          </p:cNvPr>
          <p:cNvSpPr>
            <a:spLocks noGrp="1" noChangeArrowheads="1"/>
          </p:cNvSpPr>
          <p:nvPr>
            <p:ph sz="quarter" idx="1"/>
          </p:nvPr>
        </p:nvSpPr>
        <p:spPr>
          <a:xfrm>
            <a:off x="965199" y="1319390"/>
            <a:ext cx="2402814" cy="1403003"/>
          </a:xfrm>
        </p:spPr>
        <p:txBody>
          <a:bodyPr/>
          <a:lstStyle/>
          <a:p>
            <a:r>
              <a:rPr lang="en-US" altLang="en-US" sz="2800" dirty="0">
                <a:solidFill>
                  <a:schemeClr val="tx2">
                    <a:lumMod val="75000"/>
                    <a:lumOff val="25000"/>
                  </a:schemeClr>
                </a:solidFill>
              </a:rPr>
              <a:t>Resources</a:t>
            </a:r>
          </a:p>
          <a:p>
            <a:r>
              <a:rPr lang="en-US" altLang="en-US" sz="2800" dirty="0">
                <a:solidFill>
                  <a:schemeClr val="tx2">
                    <a:lumMod val="75000"/>
                    <a:lumOff val="25000"/>
                  </a:schemeClr>
                </a:solidFill>
              </a:rPr>
              <a:t>Appendices </a:t>
            </a:r>
          </a:p>
          <a:p>
            <a:endParaRPr lang="en-US" altLang="en-US" dirty="0">
              <a:solidFill>
                <a:schemeClr val="tx2">
                  <a:lumMod val="75000"/>
                  <a:lumOff val="25000"/>
                </a:schemeClr>
              </a:solidFill>
            </a:endParaRPr>
          </a:p>
        </p:txBody>
      </p:sp>
      <p:pic>
        <p:nvPicPr>
          <p:cNvPr id="8" name="Picture Placeholder 7" descr="CECO logo">
            <a:extLst>
              <a:ext uri="{FF2B5EF4-FFF2-40B4-BE49-F238E27FC236}">
                <a16:creationId xmlns:a16="http://schemas.microsoft.com/office/drawing/2014/main" id="{7BC8EDEF-E9AB-49D3-D4C1-D8330E73A49D}"/>
              </a:ext>
            </a:extLst>
          </p:cNvPr>
          <p:cNvPicPr preferRelativeResize="0">
            <a:picLocks noGrp="1" noChangeAspect="1"/>
          </p:cNvPicPr>
          <p:nvPr>
            <p:ph type="pic" sz="quarter" idx="13"/>
          </p:nvPr>
        </p:nvPicPr>
        <p:blipFill rotWithShape="1">
          <a:blip r:embed="rId4">
            <a:extLst>
              <a:ext uri="{96DAC541-7B7A-43D3-8B79-37D633B846F1}">
                <asvg:svgBlip xmlns:asvg="http://schemas.microsoft.com/office/drawing/2016/SVG/main" r:embed="rId5"/>
              </a:ext>
            </a:extLst>
          </a:blip>
          <a:srcRect l="-1584" r="-1411"/>
          <a:stretch/>
        </p:blipFill>
        <p:spPr>
          <a:xfrm>
            <a:off x="1830386" y="3254162"/>
            <a:ext cx="6807201" cy="790205"/>
          </a:xfrm>
        </p:spPr>
      </p:pic>
      <p:pic>
        <p:nvPicPr>
          <p:cNvPr id="32" name="Content Placeholder 31" descr="CompSAT logo">
            <a:hlinkClick r:id="rId6"/>
            <a:extLst>
              <a:ext uri="{FF2B5EF4-FFF2-40B4-BE49-F238E27FC236}">
                <a16:creationId xmlns:a16="http://schemas.microsoft.com/office/drawing/2014/main" id="{55305255-E18B-36A9-E708-8BBD3E661B76}"/>
              </a:ext>
            </a:extLst>
          </p:cNvPr>
          <p:cNvPicPr>
            <a:picLocks noGrp="1" noChangeAspect="1"/>
          </p:cNvPicPr>
          <p:nvPr>
            <p:ph sz="quarter" idx="4"/>
          </p:nvPr>
        </p:nvPicPr>
        <p:blipFill>
          <a:blip r:embed="rId7"/>
          <a:stretch>
            <a:fillRect/>
          </a:stretch>
        </p:blipFill>
        <p:spPr>
          <a:xfrm>
            <a:off x="2901786" y="4487280"/>
            <a:ext cx="2370300" cy="1527174"/>
          </a:xfrm>
          <a:ln>
            <a:noFill/>
          </a:ln>
        </p:spPr>
      </p:pic>
      <p:pic>
        <p:nvPicPr>
          <p:cNvPr id="29" name="Content Placeholder 28" descr="DRDP logo">
            <a:hlinkClick r:id="rId8"/>
            <a:extLst>
              <a:ext uri="{FF2B5EF4-FFF2-40B4-BE49-F238E27FC236}">
                <a16:creationId xmlns:a16="http://schemas.microsoft.com/office/drawing/2014/main" id="{687724A1-8943-5D93-4DFE-F06994666BAC}"/>
              </a:ext>
            </a:extLst>
          </p:cNvPr>
          <p:cNvPicPr>
            <a:picLocks noGrp="1" noChangeAspect="1"/>
          </p:cNvPicPr>
          <p:nvPr>
            <p:ph sz="quarter" idx="3"/>
          </p:nvPr>
        </p:nvPicPr>
        <p:blipFill rotWithShape="1">
          <a:blip r:embed="rId9"/>
          <a:srcRect l="8988" r="9929" b="7115"/>
          <a:stretch/>
        </p:blipFill>
        <p:spPr>
          <a:xfrm>
            <a:off x="9053893" y="3523764"/>
            <a:ext cx="1752601" cy="1946883"/>
          </a:xfrm>
          <a:ln>
            <a:solidFill>
              <a:srgbClr val="002060"/>
            </a:solidFill>
          </a:ln>
        </p:spPr>
      </p:pic>
      <p:sp>
        <p:nvSpPr>
          <p:cNvPr id="2" name="Slide Number Placeholder 1">
            <a:extLst>
              <a:ext uri="{FF2B5EF4-FFF2-40B4-BE49-F238E27FC236}">
                <a16:creationId xmlns:a16="http://schemas.microsoft.com/office/drawing/2014/main" id="{91E84A4B-1469-4D8A-AF49-40A1B3E0ACF9}"/>
              </a:ext>
            </a:extLst>
          </p:cNvPr>
          <p:cNvSpPr>
            <a:spLocks noGrp="1"/>
          </p:cNvSpPr>
          <p:nvPr>
            <p:ph type="sldNum" sz="quarter" idx="10"/>
          </p:nvPr>
        </p:nvSpPr>
        <p:spPr/>
        <p:txBody>
          <a:bodyPr/>
          <a:lstStyle/>
          <a:p>
            <a:pPr>
              <a:defRPr/>
            </a:pPr>
            <a:fld id="{793C9A72-AA67-4460-AFA4-B580A2715612}" type="slidenum">
              <a:rPr lang="en-US" altLang="en-US"/>
              <a:pPr>
                <a:defRPr/>
              </a:pPr>
              <a:t>6</a:t>
            </a:fld>
            <a:endParaRPr lang="en-US" altLang="en-US" dirty="0"/>
          </a:p>
        </p:txBody>
      </p:sp>
      <p:sp>
        <p:nvSpPr>
          <p:cNvPr id="34" name="Footer Placeholder 33">
            <a:extLst>
              <a:ext uri="{FF2B5EF4-FFF2-40B4-BE49-F238E27FC236}">
                <a16:creationId xmlns:a16="http://schemas.microsoft.com/office/drawing/2014/main" id="{EB8FF6E2-6890-101D-0F38-C74FF37221C7}"/>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dirty="0"/>
              <a:t>State of California Department of Social Services, Copyright (2024)</a:t>
            </a:r>
          </a:p>
        </p:txBody>
      </p:sp>
      <p:pic>
        <p:nvPicPr>
          <p:cNvPr id="11" name="Content Placeholder 10" descr="Al about young children">
            <a:extLst>
              <a:ext uri="{FF2B5EF4-FFF2-40B4-BE49-F238E27FC236}">
                <a16:creationId xmlns:a16="http://schemas.microsoft.com/office/drawing/2014/main" id="{ED8C9643-B2B2-C5F3-9D4E-6006439F745D}"/>
              </a:ext>
            </a:extLst>
          </p:cNvPr>
          <p:cNvPicPr>
            <a:picLocks noGrp="1" noChangeAspect="1"/>
          </p:cNvPicPr>
          <p:nvPr>
            <p:ph sz="quarter" idx="2"/>
          </p:nvPr>
        </p:nvPicPr>
        <p:blipFill>
          <a:blip r:embed="rId10"/>
          <a:stretch>
            <a:fillRect/>
          </a:stretch>
        </p:blipFill>
        <p:spPr>
          <a:xfrm>
            <a:off x="6955831" y="1452002"/>
            <a:ext cx="4859074" cy="1004887"/>
          </a:xfrm>
          <a:ln>
            <a:solidFill>
              <a:schemeClr val="tx1"/>
            </a:solidFill>
          </a:ln>
        </p:spPr>
      </p:pic>
      <p:pic>
        <p:nvPicPr>
          <p:cNvPr id="23" name="Picture Placeholder 22" descr="Program for Infant Toddler Care logo">
            <a:extLst>
              <a:ext uri="{FF2B5EF4-FFF2-40B4-BE49-F238E27FC236}">
                <a16:creationId xmlns:a16="http://schemas.microsoft.com/office/drawing/2014/main" id="{A2D6B8DC-67A2-CB77-1EF4-E2C16142D0EF}"/>
              </a:ext>
            </a:extLst>
          </p:cNvPr>
          <p:cNvPicPr>
            <a:picLocks noGrp="1" noChangeAspect="1"/>
          </p:cNvPicPr>
          <p:nvPr>
            <p:ph type="pic" sz="quarter" idx="14"/>
          </p:nvPr>
        </p:nvPicPr>
        <p:blipFill>
          <a:blip r:embed="rId11"/>
          <a:srcRect l="692" r="692"/>
          <a:stretch>
            <a:fillRect/>
          </a:stretch>
        </p:blipFill>
        <p:spPr>
          <a:xfrm>
            <a:off x="3733800" y="2045883"/>
            <a:ext cx="2856244" cy="947304"/>
          </a:xfr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80DD287A-85F4-415C-9952-ED31F94AFFBB}"/>
              </a:ext>
            </a:extLst>
          </p:cNvPr>
          <p:cNvSpPr>
            <a:spLocks noGrp="1" noChangeArrowheads="1"/>
          </p:cNvSpPr>
          <p:nvPr>
            <p:ph type="title"/>
          </p:nvPr>
        </p:nvSpPr>
        <p:spPr/>
        <p:txBody>
          <a:bodyPr/>
          <a:lstStyle/>
          <a:p>
            <a:r>
              <a:rPr lang="en-US" altLang="en-US" sz="4000"/>
              <a:t>CECO Module for Preschool Program Guidelines </a:t>
            </a:r>
            <a:endParaRPr lang="en-US" altLang="en-US" sz="4000" dirty="0"/>
          </a:p>
        </p:txBody>
      </p:sp>
      <p:pic>
        <p:nvPicPr>
          <p:cNvPr id="6" name="Content Placeholder 5" descr="Cover image: California Preschool Program Guidelines; California Department of Education; Sacramento, 2015">
            <a:extLst>
              <a:ext uri="{FF2B5EF4-FFF2-40B4-BE49-F238E27FC236}">
                <a16:creationId xmlns:a16="http://schemas.microsoft.com/office/drawing/2014/main" id="{54C3F1B2-92C3-48DE-8556-0FB618DF0B3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bwMode="auto">
          <a:xfrm>
            <a:off x="4114800" y="1352389"/>
            <a:ext cx="3962400" cy="4947567"/>
          </a:xfrm>
          <a:prstGeom prst="rect">
            <a:avLst/>
          </a:prstGeom>
          <a:noFill/>
          <a:ln w="9525">
            <a:solidFill>
              <a:srgbClr val="00000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8569E5A-BA17-4DA9-97E4-A9D3C6B1A441}"/>
              </a:ext>
            </a:extLst>
          </p:cNvPr>
          <p:cNvSpPr>
            <a:spLocks noGrp="1"/>
          </p:cNvSpPr>
          <p:nvPr>
            <p:ph type="sldNum" sz="quarter" idx="10"/>
          </p:nvPr>
        </p:nvSpPr>
        <p:spPr/>
        <p:txBody>
          <a:bodyPr/>
          <a:lstStyle/>
          <a:p>
            <a:pPr>
              <a:defRPr/>
            </a:pPr>
            <a:fld id="{0F65D0A1-3E05-4EC0-99FE-1870C05ADBA8}" type="slidenum">
              <a:rPr lang="en-US" altLang="en-US" sz="1800" smtClean="0"/>
              <a:pPr>
                <a:defRPr/>
              </a:pPr>
              <a:t>7</a:t>
            </a:fld>
            <a:endParaRPr lang="en-US" altLang="en-US" sz="1800" dirty="0"/>
          </a:p>
        </p:txBody>
      </p:sp>
      <p:sp>
        <p:nvSpPr>
          <p:cNvPr id="10" name="Footer Placeholder 2">
            <a:extLst>
              <a:ext uri="{FF2B5EF4-FFF2-40B4-BE49-F238E27FC236}">
                <a16:creationId xmlns:a16="http://schemas.microsoft.com/office/drawing/2014/main" id="{A49B752B-7E69-E311-BBD6-8B90178EF1E0}"/>
              </a:ext>
              <a:ext uri="{C183D7F6-B498-43B3-948B-1728B52AA6E4}">
                <adec:decorative xmlns:adec="http://schemas.microsoft.com/office/drawing/2017/decorative" val="1"/>
              </a:ext>
            </a:extLst>
          </p:cNvPr>
          <p:cNvSpPr>
            <a:spLocks noGrp="1"/>
          </p:cNvSpPr>
          <p:nvPr>
            <p:ph type="ftr" sz="quarter" idx="11"/>
          </p:nvPr>
        </p:nvSpPr>
        <p:spPr>
          <a:xfrm>
            <a:off x="2438400" y="6467933"/>
            <a:ext cx="7315200" cy="304800"/>
          </a:xfrm>
        </p:spPr>
        <p:txBody>
          <a:bodyPr/>
          <a:lstStyle/>
          <a:p>
            <a:r>
              <a:rPr lang="en-US" dirty="0"/>
              <a:t>State of California Department of Social Services, Copyright (2024)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3606-09E9-1846-9CEC-BE5DD1A337FB}"/>
              </a:ext>
            </a:extLst>
          </p:cNvPr>
          <p:cNvSpPr>
            <a:spLocks noGrp="1"/>
          </p:cNvSpPr>
          <p:nvPr>
            <p:ph type="title"/>
          </p:nvPr>
        </p:nvSpPr>
        <p:spPr>
          <a:xfrm>
            <a:off x="1117600" y="152400"/>
            <a:ext cx="10363200" cy="1143000"/>
          </a:xfrm>
        </p:spPr>
        <p:txBody>
          <a:bodyPr/>
          <a:lstStyle/>
          <a:p>
            <a:r>
              <a:rPr lang="en-US" altLang="en-US" dirty="0"/>
              <a:t>CECO Module for Early Learning </a:t>
            </a:r>
            <a:br>
              <a:rPr lang="en-US" altLang="en-US" dirty="0"/>
            </a:br>
            <a:r>
              <a:rPr lang="en-US" altLang="en-US" dirty="0"/>
              <a:t>in Child Care Home Settings </a:t>
            </a:r>
            <a:endParaRPr lang="en-US" dirty="0"/>
          </a:p>
        </p:txBody>
      </p:sp>
      <p:pic>
        <p:nvPicPr>
          <p:cNvPr id="5" name="Content Placeholder 11" descr="The Guidelines for Early Learning in Child Care Home Settings &#10;">
            <a:extLst>
              <a:ext uri="{FF2B5EF4-FFF2-40B4-BE49-F238E27FC236}">
                <a16:creationId xmlns:a16="http://schemas.microsoft.com/office/drawing/2014/main" id="{770043C7-0102-BB42-A976-B04469D3FAF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4023990" y="1295400"/>
            <a:ext cx="4144019" cy="5172075"/>
          </a:xfrm>
          <a:noFill/>
          <a:ln w="28575">
            <a:solidFill>
              <a:srgbClr val="0070C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4766633-C38D-1140-9669-B71A89E12C4F}"/>
              </a:ext>
            </a:extLst>
          </p:cNvPr>
          <p:cNvSpPr>
            <a:spLocks noGrp="1"/>
          </p:cNvSpPr>
          <p:nvPr>
            <p:ph type="sldNum" sz="quarter" idx="10"/>
          </p:nvPr>
        </p:nvSpPr>
        <p:spPr>
          <a:xfrm>
            <a:off x="11170821" y="0"/>
            <a:ext cx="1016000" cy="304800"/>
          </a:xfrm>
        </p:spPr>
        <p:txBody>
          <a:bodyPr/>
          <a:lstStyle/>
          <a:p>
            <a:fld id="{64DB6A5F-988E-45C1-A10E-9CEF22F2C51F}" type="slidenum">
              <a:rPr lang="en-US" altLang="en-US" smtClean="0"/>
              <a:pPr/>
              <a:t>8</a:t>
            </a:fld>
            <a:endParaRPr lang="en-US" altLang="en-US" dirty="0"/>
          </a:p>
        </p:txBody>
      </p:sp>
      <p:sp>
        <p:nvSpPr>
          <p:cNvPr id="3" name="Footer Placeholder 2">
            <a:extLst>
              <a:ext uri="{FF2B5EF4-FFF2-40B4-BE49-F238E27FC236}">
                <a16:creationId xmlns:a16="http://schemas.microsoft.com/office/drawing/2014/main" id="{5BE46B7F-C7EC-91B6-F66E-4F234D83B5D5}"/>
              </a:ext>
              <a:ext uri="{C183D7F6-B498-43B3-948B-1728B52AA6E4}">
                <adec:decorative xmlns:adec="http://schemas.microsoft.com/office/drawing/2017/decorative" val="1"/>
              </a:ext>
            </a:extLst>
          </p:cNvPr>
          <p:cNvSpPr>
            <a:spLocks noGrp="1"/>
          </p:cNvSpPr>
          <p:nvPr>
            <p:ph type="ftr" sz="quarter" idx="11"/>
          </p:nvPr>
        </p:nvSpPr>
        <p:spPr>
          <a:xfrm>
            <a:off x="2438400" y="6467933"/>
            <a:ext cx="7315200" cy="304800"/>
          </a:xfrm>
        </p:spPr>
        <p:txBody>
          <a:bodyPr/>
          <a:lstStyle/>
          <a:p>
            <a:r>
              <a:rPr lang="en-US" dirty="0"/>
              <a:t>State of California Department of Social Services, Copyright (2024)</a:t>
            </a:r>
          </a:p>
        </p:txBody>
      </p:sp>
    </p:spTree>
    <p:extLst>
      <p:ext uri="{BB962C8B-B14F-4D97-AF65-F5344CB8AC3E}">
        <p14:creationId xmlns:p14="http://schemas.microsoft.com/office/powerpoint/2010/main" val="422431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11EC0F8F-1506-4BC1-A3D7-D7F7ED3A68CD}"/>
              </a:ext>
            </a:extLst>
          </p:cNvPr>
          <p:cNvSpPr>
            <a:spLocks noGrp="1" noChangeArrowheads="1"/>
          </p:cNvSpPr>
          <p:nvPr>
            <p:ph type="title"/>
          </p:nvPr>
        </p:nvSpPr>
        <p:spPr/>
        <p:txBody>
          <a:bodyPr/>
          <a:lstStyle/>
          <a:p>
            <a:r>
              <a:rPr lang="en-US" altLang="en-US"/>
              <a:t>Break </a:t>
            </a:r>
          </a:p>
        </p:txBody>
      </p:sp>
      <p:pic>
        <p:nvPicPr>
          <p:cNvPr id="46082" name="Content Placeholder 1" descr="waterfaucet">
            <a:extLst>
              <a:ext uri="{FF2B5EF4-FFF2-40B4-BE49-F238E27FC236}">
                <a16:creationId xmlns:a16="http://schemas.microsoft.com/office/drawing/2014/main" id="{59B2B0C1-FF3F-4DA0-B5C4-8380BA205D95}"/>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562100" y="990600"/>
            <a:ext cx="9067800" cy="5245373"/>
          </a:xfrm>
          <a:ln>
            <a:solidFill>
              <a:srgbClr val="002060"/>
            </a:solidFill>
          </a:ln>
        </p:spPr>
      </p:pic>
      <p:sp>
        <p:nvSpPr>
          <p:cNvPr id="2" name="Slide Number Placeholder 1">
            <a:extLst>
              <a:ext uri="{FF2B5EF4-FFF2-40B4-BE49-F238E27FC236}">
                <a16:creationId xmlns:a16="http://schemas.microsoft.com/office/drawing/2014/main" id="{19014E2F-8FAE-40BF-9677-EE2E1DF7FED1}"/>
              </a:ext>
            </a:extLst>
          </p:cNvPr>
          <p:cNvSpPr>
            <a:spLocks noGrp="1"/>
          </p:cNvSpPr>
          <p:nvPr>
            <p:ph type="sldNum" sz="quarter" idx="10"/>
          </p:nvPr>
        </p:nvSpPr>
        <p:spPr/>
        <p:txBody>
          <a:bodyPr/>
          <a:lstStyle/>
          <a:p>
            <a:pPr>
              <a:defRPr/>
            </a:pPr>
            <a:fld id="{1259D3E8-A18C-41B4-8076-77EB554D2730}" type="slidenum">
              <a:rPr lang="en-US" altLang="en-US" sz="1800"/>
              <a:pPr>
                <a:defRPr/>
              </a:pPr>
              <a:t>9</a:t>
            </a:fld>
            <a:endParaRPr lang="en-US" altLang="en-US" sz="1800" dirty="0"/>
          </a:p>
        </p:txBody>
      </p:sp>
      <p:sp>
        <p:nvSpPr>
          <p:cNvPr id="3" name="Footer Placeholder 2">
            <a:extLst>
              <a:ext uri="{FF2B5EF4-FFF2-40B4-BE49-F238E27FC236}">
                <a16:creationId xmlns:a16="http://schemas.microsoft.com/office/drawing/2014/main" id="{D98AAFF1-DF19-E56A-13B6-A0B8C36D4038}"/>
              </a:ext>
              <a:ext uri="{C183D7F6-B498-43B3-948B-1728B52AA6E4}">
                <adec:decorative xmlns:adec="http://schemas.microsoft.com/office/drawing/2017/decorative" val="1"/>
              </a:ext>
            </a:extLst>
          </p:cNvPr>
          <p:cNvSpPr>
            <a:spLocks noGrp="1"/>
          </p:cNvSpPr>
          <p:nvPr>
            <p:ph type="ftr" sz="quarter" idx="11"/>
          </p:nvPr>
        </p:nvSpPr>
        <p:spPr>
          <a:xfrm>
            <a:off x="2438400" y="6467933"/>
            <a:ext cx="7315200" cy="304800"/>
          </a:xfrm>
        </p:spPr>
        <p:txBody>
          <a:bodyPr/>
          <a:lstStyle/>
          <a:p>
            <a:r>
              <a:rPr lang="en-US" dirty="0"/>
              <a:t>State of California Department of Social Services, Copyright (2024)</a:t>
            </a:r>
          </a:p>
        </p:txBody>
      </p:sp>
    </p:spTree>
  </p:cSld>
  <p:clrMapOvr>
    <a:masterClrMapping/>
  </p:clrMapOvr>
</p:sld>
</file>

<file path=ppt/theme/theme1.xml><?xml version="1.0" encoding="utf-8"?>
<a:theme xmlns:a="http://schemas.openxmlformats.org/drawingml/2006/main" name="1_Smudge">
  <a:themeElements>
    <a:clrScheme name="">
      <a:dk1>
        <a:srgbClr val="000000"/>
      </a:dk1>
      <a:lt1>
        <a:srgbClr val="D2B725"/>
      </a:lt1>
      <a:dk2>
        <a:srgbClr val="000000"/>
      </a:dk2>
      <a:lt2>
        <a:srgbClr val="806512"/>
      </a:lt2>
      <a:accent1>
        <a:srgbClr val="FBFF83"/>
      </a:accent1>
      <a:accent2>
        <a:srgbClr val="E6FF8F"/>
      </a:accent2>
      <a:accent3>
        <a:srgbClr val="E5D8AC"/>
      </a:accent3>
      <a:accent4>
        <a:srgbClr val="000000"/>
      </a:accent4>
      <a:accent5>
        <a:srgbClr val="FDFFC1"/>
      </a:accent5>
      <a:accent6>
        <a:srgbClr val="D0E781"/>
      </a:accent6>
      <a:hlink>
        <a:srgbClr val="3333CC"/>
      </a:hlink>
      <a:folHlink>
        <a:srgbClr val="FFE2B8"/>
      </a:folHlink>
    </a:clrScheme>
    <a:fontScheme name="Smudg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0" b="0"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0" b="0" i="0" u="none" strike="noStrike" cap="none" normalizeH="0" baseline="0">
            <a:ln>
              <a:noFill/>
            </a:ln>
            <a:solidFill>
              <a:schemeClr val="tx1"/>
            </a:solidFill>
            <a:effectLst/>
            <a:latin typeface="Arial" pitchFamily="-109" charset="0"/>
          </a:defRPr>
        </a:defPPr>
      </a:lstStyle>
    </a:lnDef>
  </a:objectDefaults>
  <a:extraClrSchemeLst>
    <a:extraClrScheme>
      <a:clrScheme name="Smudge 1">
        <a:dk1>
          <a:srgbClr val="000000"/>
        </a:dk1>
        <a:lt1>
          <a:srgbClr val="8EBED2"/>
        </a:lt1>
        <a:dk2>
          <a:srgbClr val="000000"/>
        </a:dk2>
        <a:lt2>
          <a:srgbClr val="808080"/>
        </a:lt2>
        <a:accent1>
          <a:srgbClr val="99CCFF"/>
        </a:accent1>
        <a:accent2>
          <a:srgbClr val="CCCCFF"/>
        </a:accent2>
        <a:accent3>
          <a:srgbClr val="C6DBE5"/>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udge 2">
        <a:dk1>
          <a:srgbClr val="000000"/>
        </a:dk1>
        <a:lt1>
          <a:srgbClr val="8EBED2"/>
        </a:lt1>
        <a:dk2>
          <a:srgbClr val="000000"/>
        </a:dk2>
        <a:lt2>
          <a:srgbClr val="969696"/>
        </a:lt2>
        <a:accent1>
          <a:srgbClr val="FFFFFF"/>
        </a:accent1>
        <a:accent2>
          <a:srgbClr val="8DC6FF"/>
        </a:accent2>
        <a:accent3>
          <a:srgbClr val="C6DBE5"/>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HD:Desktop Folder:Francine:Training Development:ppt:trainingfmrc212</Template>
  <TotalTime>9229</TotalTime>
  <Words>841</Words>
  <Application>Microsoft Office PowerPoint</Application>
  <PresentationFormat>Widescreen</PresentationFormat>
  <Paragraphs>85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ＭＳ Ｐゴシック</vt:lpstr>
      <vt:lpstr>Arial</vt:lpstr>
      <vt:lpstr>Courier New</vt:lpstr>
      <vt:lpstr>Times</vt:lpstr>
      <vt:lpstr>1_Smudge</vt:lpstr>
      <vt:lpstr>CDSS Attribution</vt:lpstr>
      <vt:lpstr>Program Guidelines </vt:lpstr>
      <vt:lpstr>Program Guidelines</vt:lpstr>
      <vt:lpstr>Five Questions</vt:lpstr>
      <vt:lpstr>Continuous Improvement </vt:lpstr>
      <vt:lpstr>Resources/Additional Support </vt:lpstr>
      <vt:lpstr>CECO Module for Preschool Program Guidelines </vt:lpstr>
      <vt:lpstr>CECO Module for Early Learning  in Child Care Home Settings </vt:lpstr>
      <vt:lpstr>Break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Desired Results for Children and Families</dc:title>
  <dc:creator>CIHS</dc:creator>
  <cp:lastModifiedBy>Sarah Therriault</cp:lastModifiedBy>
  <cp:revision>708</cp:revision>
  <cp:lastPrinted>2024-10-01T21:11:34Z</cp:lastPrinted>
  <dcterms:created xsi:type="dcterms:W3CDTF">2011-08-09T18:34:20Z</dcterms:created>
  <dcterms:modified xsi:type="dcterms:W3CDTF">2024-10-01T21:16:19Z</dcterms:modified>
</cp:coreProperties>
</file>