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2.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83"/>
  </p:notesMasterIdLst>
  <p:handoutMasterIdLst>
    <p:handoutMasterId r:id="rId84"/>
  </p:handoutMasterIdLst>
  <p:sldIdLst>
    <p:sldId id="1564" r:id="rId5"/>
    <p:sldId id="1656" r:id="rId6"/>
    <p:sldId id="711" r:id="rId7"/>
    <p:sldId id="712" r:id="rId8"/>
    <p:sldId id="713" r:id="rId9"/>
    <p:sldId id="715" r:id="rId10"/>
    <p:sldId id="921" r:id="rId11"/>
    <p:sldId id="717" r:id="rId12"/>
    <p:sldId id="1337" r:id="rId13"/>
    <p:sldId id="720" r:id="rId14"/>
    <p:sldId id="1657" r:id="rId15"/>
    <p:sldId id="721" r:id="rId16"/>
    <p:sldId id="723" r:id="rId17"/>
    <p:sldId id="724" r:id="rId18"/>
    <p:sldId id="1658" r:id="rId19"/>
    <p:sldId id="1659" r:id="rId20"/>
    <p:sldId id="795" r:id="rId21"/>
    <p:sldId id="796" r:id="rId22"/>
    <p:sldId id="728" r:id="rId23"/>
    <p:sldId id="729" r:id="rId24"/>
    <p:sldId id="1662" r:id="rId25"/>
    <p:sldId id="1663" r:id="rId26"/>
    <p:sldId id="1664" r:id="rId27"/>
    <p:sldId id="1665" r:id="rId28"/>
    <p:sldId id="1666" r:id="rId29"/>
    <p:sldId id="1667" r:id="rId30"/>
    <p:sldId id="877" r:id="rId31"/>
    <p:sldId id="799" r:id="rId32"/>
    <p:sldId id="736" r:id="rId33"/>
    <p:sldId id="737" r:id="rId34"/>
    <p:sldId id="739" r:id="rId35"/>
    <p:sldId id="740" r:id="rId36"/>
    <p:sldId id="741" r:id="rId37"/>
    <p:sldId id="742" r:id="rId38"/>
    <p:sldId id="743" r:id="rId39"/>
    <p:sldId id="1668" r:id="rId40"/>
    <p:sldId id="746" r:id="rId41"/>
    <p:sldId id="884" r:id="rId42"/>
    <p:sldId id="880" r:id="rId43"/>
    <p:sldId id="1654" r:id="rId44"/>
    <p:sldId id="882" r:id="rId45"/>
    <p:sldId id="1533" r:id="rId46"/>
    <p:sldId id="819" r:id="rId47"/>
    <p:sldId id="755" r:id="rId48"/>
    <p:sldId id="756" r:id="rId49"/>
    <p:sldId id="1669" r:id="rId50"/>
    <p:sldId id="900" r:id="rId51"/>
    <p:sldId id="1671" r:id="rId52"/>
    <p:sldId id="897" r:id="rId53"/>
    <p:sldId id="1670" r:id="rId54"/>
    <p:sldId id="1672" r:id="rId55"/>
    <p:sldId id="890" r:id="rId56"/>
    <p:sldId id="1655" r:id="rId57"/>
    <p:sldId id="1635" r:id="rId58"/>
    <p:sldId id="1636" r:id="rId59"/>
    <p:sldId id="1677" r:id="rId60"/>
    <p:sldId id="765" r:id="rId61"/>
    <p:sldId id="766" r:id="rId62"/>
    <p:sldId id="768" r:id="rId63"/>
    <p:sldId id="1678" r:id="rId64"/>
    <p:sldId id="1679" r:id="rId65"/>
    <p:sldId id="771" r:id="rId66"/>
    <p:sldId id="772" r:id="rId67"/>
    <p:sldId id="769" r:id="rId68"/>
    <p:sldId id="1676" r:id="rId69"/>
    <p:sldId id="1675" r:id="rId70"/>
    <p:sldId id="908" r:id="rId71"/>
    <p:sldId id="909" r:id="rId72"/>
    <p:sldId id="907" r:id="rId73"/>
    <p:sldId id="914" r:id="rId74"/>
    <p:sldId id="871" r:id="rId75"/>
    <p:sldId id="906" r:id="rId76"/>
    <p:sldId id="1674" r:id="rId77"/>
    <p:sldId id="915" r:id="rId78"/>
    <p:sldId id="818" r:id="rId79"/>
    <p:sldId id="1502" r:id="rId80"/>
    <p:sldId id="822" r:id="rId81"/>
    <p:sldId id="84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65E7100-7D4A-09C4-F3FC-5172055EF7B8}" name="Coffey, Carolyn@DSS" initials="CC" userId="S::carolyn.coffey@dss.ca.gov::5ca600f3-0d91-444a-b575-4cfec425982d" providerId="AD"/>
  <p188:author id="{6E38C022-F973-EA6C-6762-6799947BB969}" name="Sullivan, Lisa@DSS" initials="SL" userId="S::lisa.sullivan@dss.ca.gov::cd469a1a-541e-4425-b7f1-96865a3d4b49" providerId="AD"/>
  <p188:author id="{E91FF754-E4D0-3804-124E-AC80751F3C70}" name="GonzalesPabon, Sandra@DSS" initials="GS" userId="S::sandra.gonzalespabon@dss.ca.gov::59f72ca7-e7b8-434c-8cea-e74e6be837f8" providerId="AD"/>
  <p188:author id="{B60F6155-8528-E02B-3D00-18AB6D5F0825}" name="Noureddine, Ikbal@DSS" initials="NI" userId="S::ikbal.noureddine@dss.ca.gov::b1b525b0-44fa-4f6b-a132-0feefb1668f7" providerId="AD"/>
  <p188:author id="{219C56C2-5A76-6300-D256-E9D3705E2CD6}" name="Noureddine, Ikbal@DSS" initials="IN" userId="S::Ikbal.Noureddine@dss.ca.gov::b1b525b0-44fa-4f6b-a132-0feefb1668f7" providerId="AD"/>
  <p188:author id="{4E0A56C7-139D-0C1B-CA80-43E71B2945A7}" name="Coffey, Carolyn@DSS" initials="CC" userId="S::Carolyn.Coffey@dss.ca.gov::5ca600f3-0d91-444a-b575-4cfec425982d" providerId="AD"/>
  <p188:author id="{D9C042CA-2A0F-3A50-CD62-BDB9D1040698}" name="Tamarra Barrett-Osborne" initials="TB" userId="S::tbarret@wested.org::edbbe57b-f051-461d-8110-d9bcc6f9abb7" providerId="AD"/>
  <p188:author id="{23D2B9EF-E8FD-A0E6-F46D-07E652961BA2}" name="Sullivan, Lisa@DSS" initials="LS" userId="S::Lisa.Sullivan@dss.ca.gov::cd469a1a-541e-4425-b7f1-96865a3d4b49" providerId="AD"/>
  <p188:author id="{ED0BBCFF-FDB4-60BF-16CE-834D4F5C4F24}" name="Adriana Estrada" initials="AE" userId="S::aestrad@wested.org::68aaf6e8-90e5-4ff1-877c-c3665195ba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55F"/>
    <a:srgbClr val="000000"/>
    <a:srgbClr val="2A7EA9"/>
    <a:srgbClr val="FF9900"/>
    <a:srgbClr val="A1DCF8"/>
    <a:srgbClr val="ECF8FE"/>
    <a:srgbClr val="0098C8"/>
    <a:srgbClr val="57D6FF"/>
    <a:srgbClr val="000066"/>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76"/>
    <p:restoredTop sz="60822"/>
  </p:normalViewPr>
  <p:slideViewPr>
    <p:cSldViewPr snapToGrid="0">
      <p:cViewPr varScale="1">
        <p:scale>
          <a:sx n="63" d="100"/>
          <a:sy n="63" d="100"/>
        </p:scale>
        <p:origin x="114" y="6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p:scale>
          <a:sx n="100" d="100"/>
          <a:sy n="100" d="100"/>
        </p:scale>
        <p:origin x="3468" y="-7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handoutMaster" Target="handoutMasters/handoutMaster1.xml"/><Relationship Id="rId89" Type="http://schemas.microsoft.com/office/2018/10/relationships/authors" Target="author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0E26822-DD14-0BD4-4E0E-A3A11176D3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Tree>
    <p:extLst>
      <p:ext uri="{BB962C8B-B14F-4D97-AF65-F5344CB8AC3E}">
        <p14:creationId xmlns:p14="http://schemas.microsoft.com/office/powerpoint/2010/main" val="507015229"/>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09464" y="1567498"/>
            <a:ext cx="3409950" cy="191809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B4396C83-E66D-DD3B-E7B6-2F455EB97FEA}"/>
              </a:ext>
            </a:extLst>
          </p:cNvPr>
          <p:cNvSpPr txBox="1"/>
          <p:nvPr/>
        </p:nvSpPr>
        <p:spPr>
          <a:xfrm>
            <a:off x="329479" y="1073646"/>
            <a:ext cx="3169920" cy="307777"/>
          </a:xfrm>
          <a:prstGeom prst="rect">
            <a:avLst/>
          </a:prstGeom>
          <a:noFill/>
        </p:spPr>
        <p:txBody>
          <a:bodyPr wrap="square">
            <a:spAutoFit/>
          </a:bodyPr>
          <a:lstStyle/>
          <a:p>
            <a:r>
              <a:rPr lang="en-US" sz="1400" b="1" i="0" u="none" strike="noStrike" baseline="0" dirty="0">
                <a:latin typeface="Arial-BoldMT"/>
              </a:rPr>
              <a:t>DESIRED RESULTS TRAINING</a:t>
            </a:r>
            <a:endParaRPr lang="en-US" sz="1400" dirty="0"/>
          </a:p>
        </p:txBody>
      </p:sp>
      <p:sp>
        <p:nvSpPr>
          <p:cNvPr id="9" name="TextBox 8">
            <a:extLst>
              <a:ext uri="{FF2B5EF4-FFF2-40B4-BE49-F238E27FC236}">
                <a16:creationId xmlns:a16="http://schemas.microsoft.com/office/drawing/2014/main" id="{2B05DDD9-FE8E-F66B-302C-E3F2501DA99A}"/>
              </a:ext>
            </a:extLst>
          </p:cNvPr>
          <p:cNvSpPr txBox="1"/>
          <p:nvPr/>
        </p:nvSpPr>
        <p:spPr>
          <a:xfrm>
            <a:off x="3581314" y="1081980"/>
            <a:ext cx="3169920" cy="307777"/>
          </a:xfrm>
          <a:prstGeom prst="rect">
            <a:avLst/>
          </a:prstGeom>
          <a:noFill/>
        </p:spPr>
        <p:txBody>
          <a:bodyPr wrap="square">
            <a:spAutoFit/>
          </a:bodyPr>
          <a:lstStyle/>
          <a:p>
            <a:pPr algn="ctr"/>
            <a:r>
              <a:rPr lang="en-US" sz="1400" b="1" i="0" u="none" strike="noStrike" baseline="0" dirty="0">
                <a:latin typeface="Arial-BoldMT"/>
              </a:rPr>
              <a:t>HANDOUT</a:t>
            </a:r>
            <a:endParaRPr lang="en-US" sz="1400" dirty="0"/>
          </a:p>
        </p:txBody>
      </p:sp>
    </p:spTree>
    <p:extLst>
      <p:ext uri="{BB962C8B-B14F-4D97-AF65-F5344CB8AC3E}">
        <p14:creationId xmlns:p14="http://schemas.microsoft.com/office/powerpoint/2010/main" val="112085760"/>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spcAft>
        <a:spcPts val="60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cpin.u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desiredresults.us/drdp-online-resources"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txBody>
          <a:bodyPr/>
          <a:lstStyle/>
          <a:p>
            <a:endParaRPr lang="en-US"/>
          </a:p>
        </p:txBody>
      </p:sp>
      <p:sp>
        <p:nvSpPr>
          <p:cNvPr id="3" name="Notes Placeholder 2"/>
          <p:cNvSpPr>
            <a:spLocks noGrp="1"/>
          </p:cNvSpPr>
          <p:nvPr>
            <p:ph type="body" idx="1"/>
          </p:nvPr>
        </p:nvSpPr>
        <p:spPr/>
        <p:txBody>
          <a:bodyPr/>
          <a:lstStyle/>
          <a:p>
            <a:r>
              <a:rPr lang="en-US" dirty="0">
                <a:latin typeface="Arial"/>
                <a:ea typeface="ＭＳ Ｐゴシック"/>
                <a:cs typeface="Arial"/>
              </a:rPr>
              <a:t>This training is funded by the California Department of Social Services (CDSS). The materials included in this training are developed in part or wholly by the California Department of Education (CDE) and produced by CDSS. </a:t>
            </a:r>
          </a:p>
        </p:txBody>
      </p:sp>
    </p:spTree>
    <p:extLst>
      <p:ext uri="{BB962C8B-B14F-4D97-AF65-F5344CB8AC3E}">
        <p14:creationId xmlns:p14="http://schemas.microsoft.com/office/powerpoint/2010/main" val="3531706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Notes Placeholder 2"/>
          <p:cNvSpPr>
            <a:spLocks noGrp="1"/>
          </p:cNvSpPr>
          <p:nvPr>
            <p:ph type="body" idx="1"/>
          </p:nvPr>
        </p:nvSpPr>
        <p:spPr>
          <a:xfrm>
            <a:off x="487362" y="3794919"/>
            <a:ext cx="5883275" cy="4472782"/>
          </a:xfrm>
        </p:spPr>
        <p:txBody>
          <a:bodyPr/>
          <a:lstStyle/>
          <a:p>
            <a:r>
              <a:rPr lang="en-US" b="1" dirty="0"/>
              <a:t>Script: </a:t>
            </a:r>
          </a:p>
          <a:p>
            <a:r>
              <a:rPr lang="en-US" dirty="0"/>
              <a:t>General Child Care and Development Programs (CCTR) • California Family Child Care Home Education Networks (CFCC) • Programs for Children with Severe Disabilities (CHAN) • Migrant Child Care and Development Programs (CMIG) • Migrant Child Care Alternative Payment Programs (CMAP) • California Alternative Payment Programs (CAPP) • CalWORKs Stage 2 (C2AP) • CalWORKs Stage 3 (C3AP) • Resource and Referral Programs (CRRP) • Local Child Care and Development Planning Councils (CLPC) The California Department of Education (CDE), Early Education Division (EED) will continue to administer the CSPP, Inclusive Early Education Expansion Program (IEEEP), American Indian Early Childhood Education (AIECE) grant, and Early Head Start-Child Care Partnership grant awarded to the CDE by the United States Department of Health and Human Services, as well as other early education programs</a:t>
            </a:r>
            <a:endParaRPr lang="en-US" b="1" dirty="0"/>
          </a:p>
          <a:p>
            <a:endParaRPr lang="en-US" b="1" dirty="0"/>
          </a:p>
          <a:p>
            <a:r>
              <a:rPr lang="en-US" dirty="0"/>
              <a:t>https://www.cdss.ca.gov/Portals/9/Additional-Resources/Letters-and-Notices/CCBs/2021/CCB%2021-11.pdf?ver=2021-09-23-111708-210</a:t>
            </a:r>
          </a:p>
          <a:p>
            <a:endParaRPr lang="en-US" dirty="0"/>
          </a:p>
          <a:p>
            <a:r>
              <a:rPr lang="en-US" dirty="0"/>
              <a:t>If you are providing services to children with Individualized Education Programs (IEPs) or Individualized Family Service Plans (IFSPs), you are encouraged to visit the Desired Results Access website to obtain additional information about training and specific requirements. </a:t>
            </a:r>
          </a:p>
          <a:p>
            <a:endParaRPr lang="en-US" dirty="0"/>
          </a:p>
        </p:txBody>
      </p:sp>
      <p:sp>
        <p:nvSpPr>
          <p:cNvPr id="7" name="Slide Image Placeholder 6">
            <a:extLst>
              <a:ext uri="{FF2B5EF4-FFF2-40B4-BE49-F238E27FC236}">
                <a16:creationId xmlns:a16="http://schemas.microsoft.com/office/drawing/2014/main" id="{C173B157-39A7-4397-BF45-0AC1AFFD9482}"/>
              </a:ext>
            </a:extLst>
          </p:cNvPr>
          <p:cNvSpPr>
            <a:spLocks noGrp="1" noRot="1" noChangeAspect="1"/>
          </p:cNvSpPr>
          <p:nvPr>
            <p:ph type="sldImg"/>
          </p:nvPr>
        </p:nvSpPr>
        <p:spPr>
          <a:xfrm>
            <a:off x="293688" y="1579563"/>
            <a:ext cx="3421062" cy="1925637"/>
          </a:xfrm>
        </p:spPr>
      </p:sp>
    </p:spTree>
    <p:extLst>
      <p:ext uri="{BB962C8B-B14F-4D97-AF65-F5344CB8AC3E}">
        <p14:creationId xmlns:p14="http://schemas.microsoft.com/office/powerpoint/2010/main" val="2725986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11B90-8957-0630-8A68-FB0C64B15165}"/>
            </a:ext>
          </a:extLst>
        </p:cNvPr>
        <p:cNvGrpSpPr/>
        <p:nvPr/>
      </p:nvGrpSpPr>
      <p:grpSpPr>
        <a:xfrm>
          <a:off x="0" y="0"/>
          <a:ext cx="0" cy="0"/>
          <a:chOff x="0" y="0"/>
          <a:chExt cx="0" cy="0"/>
        </a:xfrm>
      </p:grpSpPr>
      <p:sp>
        <p:nvSpPr>
          <p:cNvPr id="223235" name="Rectangle 1027">
            <a:extLst>
              <a:ext uri="{FF2B5EF4-FFF2-40B4-BE49-F238E27FC236}">
                <a16:creationId xmlns:a16="http://schemas.microsoft.com/office/drawing/2014/main" id="{00A999DF-B045-140D-FC48-15E775300908}"/>
              </a:ext>
            </a:extLst>
          </p:cNvPr>
          <p:cNvSpPr>
            <a:spLocks noGrp="1" noChangeArrowheads="1"/>
          </p:cNvSpPr>
          <p:nvPr>
            <p:ph type="body" idx="1"/>
          </p:nvPr>
        </p:nvSpPr>
        <p:spPr/>
        <p:txBody>
          <a:bodyPr/>
          <a:lstStyle/>
          <a:p>
            <a:r>
              <a:rPr lang="en-US" b="1" dirty="0"/>
              <a:t>Trainer note: </a:t>
            </a:r>
          </a:p>
          <a:p>
            <a:r>
              <a:rPr lang="en-US" dirty="0"/>
              <a:t>DR Access Project is a website to discover requirements specific to Special Education programs.</a:t>
            </a:r>
          </a:p>
          <a:p>
            <a:endParaRPr lang="en-US" dirty="0"/>
          </a:p>
          <a:p>
            <a:r>
              <a:rPr lang="en-US" dirty="0"/>
              <a:t>Participants may have additional questions about DRDP Access. Encourage them to visit the website listed on the screen to get additional information.</a:t>
            </a:r>
          </a:p>
        </p:txBody>
      </p:sp>
      <p:sp>
        <p:nvSpPr>
          <p:cNvPr id="5" name="Slide Image Placeholder 4">
            <a:extLst>
              <a:ext uri="{FF2B5EF4-FFF2-40B4-BE49-F238E27FC236}">
                <a16:creationId xmlns:a16="http://schemas.microsoft.com/office/drawing/2014/main" id="{F8353A35-1B11-020F-0FFC-822A6CCFAD0D}"/>
              </a:ext>
            </a:extLst>
          </p:cNvPr>
          <p:cNvSpPr>
            <a:spLocks noGrp="1" noRot="1" noChangeAspect="1"/>
          </p:cNvSpPr>
          <p:nvPr>
            <p:ph type="sldImg"/>
          </p:nvPr>
        </p:nvSpPr>
        <p:spPr>
          <a:xfrm>
            <a:off x="381000" y="1566863"/>
            <a:ext cx="3409950" cy="1919287"/>
          </a:xfrm>
        </p:spPr>
        <p:txBody>
          <a:bodyPr/>
          <a:lstStyle/>
          <a:p>
            <a:endParaRPr lang="en-US"/>
          </a:p>
        </p:txBody>
      </p:sp>
    </p:spTree>
    <p:extLst>
      <p:ext uri="{BB962C8B-B14F-4D97-AF65-F5344CB8AC3E}">
        <p14:creationId xmlns:p14="http://schemas.microsoft.com/office/powerpoint/2010/main" val="1883351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Notes Placeholder 2"/>
          <p:cNvSpPr>
            <a:spLocks noGrp="1"/>
          </p:cNvSpPr>
          <p:nvPr>
            <p:ph type="body" idx="1"/>
          </p:nvPr>
        </p:nvSpPr>
        <p:spPr/>
        <p:txBody>
          <a:bodyPr/>
          <a:lstStyle/>
          <a:p>
            <a:r>
              <a:rPr lang="en-US" b="1" dirty="0"/>
              <a:t>Script:</a:t>
            </a:r>
          </a:p>
          <a:p>
            <a:r>
              <a:rPr lang="en-US" dirty="0"/>
              <a:t>More details can be found in Appendix A of the DRDP assessment.</a:t>
            </a:r>
          </a:p>
          <a:p>
            <a:endParaRPr lang="en-US" dirty="0"/>
          </a:p>
          <a:p>
            <a:r>
              <a:rPr lang="en-US" b="1" dirty="0"/>
              <a:t>Trainer Note:</a:t>
            </a:r>
          </a:p>
          <a:p>
            <a:r>
              <a:rPr lang="en-US" dirty="0"/>
              <a:t>Direct participants to Appendix A and have them read and share about the two columns. </a:t>
            </a:r>
          </a:p>
        </p:txBody>
      </p:sp>
      <p:sp>
        <p:nvSpPr>
          <p:cNvPr id="4" name="Slide Image Placeholder 3">
            <a:extLst>
              <a:ext uri="{FF2B5EF4-FFF2-40B4-BE49-F238E27FC236}">
                <a16:creationId xmlns:a16="http://schemas.microsoft.com/office/drawing/2014/main" id="{E3B2DFD7-FC2F-431E-B122-6A71D0F38A62}"/>
              </a:ext>
            </a:extLst>
          </p:cNvPr>
          <p:cNvSpPr>
            <a:spLocks noGrp="1" noRot="1" noChangeAspect="1"/>
          </p:cNvSpPr>
          <p:nvPr>
            <p:ph type="sldImg"/>
          </p:nvPr>
        </p:nvSpPr>
        <p:spPr>
          <a:xfrm>
            <a:off x="407988" y="1636713"/>
            <a:ext cx="4292600" cy="2416175"/>
          </a:xfrm>
        </p:spPr>
      </p:sp>
    </p:spTree>
    <p:extLst>
      <p:ext uri="{BB962C8B-B14F-4D97-AF65-F5344CB8AC3E}">
        <p14:creationId xmlns:p14="http://schemas.microsoft.com/office/powerpoint/2010/main" val="2840767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p:cNvSpPr>
            <a:spLocks noGrp="1" noChangeArrowheads="1"/>
          </p:cNvSpPr>
          <p:nvPr>
            <p:ph type="body" idx="1"/>
          </p:nvPr>
        </p:nvSpPr>
        <p:spPr/>
        <p:txBody>
          <a:bodyPr/>
          <a:lstStyle/>
          <a:p>
            <a:r>
              <a:rPr lang="en-US" b="1" dirty="0"/>
              <a:t>Activity: Treasure Hunt </a:t>
            </a:r>
          </a:p>
          <a:p>
            <a:pPr marL="0" indent="0">
              <a:buNone/>
            </a:pPr>
            <a:r>
              <a:rPr lang="en-US" dirty="0"/>
              <a:t>Your group is going on a treasure hunt to find answers about the DRDP. Use the FAQs as a resource to answer the questions below. Make sure you note which FAQ you used to answer each question. </a:t>
            </a:r>
          </a:p>
          <a:p>
            <a:pPr marL="228600" indent="-228600">
              <a:buFont typeface="+mj-lt"/>
              <a:buAutoNum type="arabicPeriod"/>
            </a:pPr>
            <a:r>
              <a:rPr lang="en-US" dirty="0"/>
              <a:t>If the program is closed one Friday every month for staff training and cleanup, how do I calculate when that first DRDP is due? </a:t>
            </a:r>
          </a:p>
          <a:p>
            <a:pPr marL="228600" indent="-228600">
              <a:buFont typeface="+mj-lt"/>
              <a:buAutoNum type="arabicPeriod"/>
            </a:pPr>
            <a:r>
              <a:rPr lang="en-US" dirty="0"/>
              <a:t>Our program likes the Creative Curriculum System. Must we use the CDE proposed curriculum instead?</a:t>
            </a:r>
          </a:p>
          <a:p>
            <a:pPr marL="228600" indent="-228600">
              <a:buFont typeface="+mj-lt"/>
              <a:buAutoNum type="arabicPeriod"/>
            </a:pPr>
            <a:r>
              <a:rPr lang="en-US" dirty="0"/>
              <a:t>One of the children in my group is amazing! I rated several measures at “Integrating Earlier,” and she does more than what is at Integrating Earlier. Is this one of those times I use “Emerging” to show she’s emerging to the next level?</a:t>
            </a:r>
          </a:p>
          <a:p>
            <a:endParaRPr lang="en-US" dirty="0"/>
          </a:p>
        </p:txBody>
      </p:sp>
      <p:sp>
        <p:nvSpPr>
          <p:cNvPr id="5" name="Slide Image Placeholder 4">
            <a:extLst>
              <a:ext uri="{FF2B5EF4-FFF2-40B4-BE49-F238E27FC236}">
                <a16:creationId xmlns:a16="http://schemas.microsoft.com/office/drawing/2014/main" id="{AC6AA988-D390-4782-BE1D-44FD9CF50A44}"/>
              </a:ext>
            </a:extLst>
          </p:cNvPr>
          <p:cNvSpPr>
            <a:spLocks noGrp="1" noRot="1" noChangeAspect="1"/>
          </p:cNvSpPr>
          <p:nvPr>
            <p:ph type="sldImg"/>
          </p:nvPr>
        </p:nvSpPr>
        <p:spPr>
          <a:xfrm>
            <a:off x="350838" y="1541463"/>
            <a:ext cx="4292600" cy="2416175"/>
          </a:xfrm>
        </p:spPr>
      </p:sp>
    </p:spTree>
    <p:extLst>
      <p:ext uri="{BB962C8B-B14F-4D97-AF65-F5344CB8AC3E}">
        <p14:creationId xmlns:p14="http://schemas.microsoft.com/office/powerpoint/2010/main" val="184192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Rectangle 3"/>
          <p:cNvSpPr>
            <a:spLocks noGrp="1" noChangeArrowheads="1"/>
          </p:cNvSpPr>
          <p:nvPr>
            <p:ph type="body" idx="1"/>
          </p:nvPr>
        </p:nvSpPr>
        <p:spPr/>
        <p:txBody>
          <a:bodyPr/>
          <a:lstStyle/>
          <a:p>
            <a:r>
              <a:rPr lang="en-US" b="1" dirty="0"/>
              <a:t>Script:</a:t>
            </a:r>
          </a:p>
          <a:p>
            <a:r>
              <a:rPr lang="en-US" dirty="0"/>
              <a:t>In CDSS-funded programs, an age-appropriate version of the DRDP must be completed for all children enrolled in a California state-funded center or family child care home network. </a:t>
            </a:r>
          </a:p>
          <a:p>
            <a:r>
              <a:rPr lang="en-US" dirty="0"/>
              <a:t>In CDE-funded programs</a:t>
            </a:r>
            <a:r>
              <a:rPr lang="en-US" sz="1200" b="0" i="0" kern="1200" dirty="0">
                <a:solidFill>
                  <a:schemeClr val="tx1"/>
                </a:solidFill>
                <a:effectLst/>
                <a:latin typeface="Arial" panose="020B0604020202020204" pitchFamily="34" charset="0"/>
                <a:ea typeface="+mn-ea"/>
                <a:cs typeface="Arial" panose="020B0604020202020204" pitchFamily="34" charset="0"/>
              </a:rPr>
              <a:t>, a child's Desired Results Developmental Profile (DRDP) must be completed between 60 and 90 calendar days from their first day of attendance. This applies to children enrolled for at least 10 hours per week.</a:t>
            </a:r>
            <a:endParaRPr lang="en-US" dirty="0"/>
          </a:p>
          <a:p>
            <a:r>
              <a:rPr lang="en-US" b="1" dirty="0"/>
              <a:t>Trainer Note: </a:t>
            </a:r>
          </a:p>
          <a:p>
            <a:r>
              <a:rPr lang="en-US" dirty="0"/>
              <a:t>Clarify how often and when DRDPs are required to be completed. In CDSS programs, the emphasis is on 60 calendar days from the date of enrollment for children. Enrollment is typically determined to be the first date the child receives care. </a:t>
            </a:r>
          </a:p>
          <a:p>
            <a:endParaRPr lang="en-US" dirty="0"/>
          </a:p>
          <a:p>
            <a:endParaRPr lang="en-US" dirty="0"/>
          </a:p>
        </p:txBody>
      </p:sp>
      <p:sp>
        <p:nvSpPr>
          <p:cNvPr id="5" name="Slide Image Placeholder 4">
            <a:extLst>
              <a:ext uri="{FF2B5EF4-FFF2-40B4-BE49-F238E27FC236}">
                <a16:creationId xmlns:a16="http://schemas.microsoft.com/office/drawing/2014/main" id="{B9EB2E8D-22C3-4CDD-9AEC-45C34A32B473}"/>
              </a:ext>
            </a:extLst>
          </p:cNvPr>
          <p:cNvSpPr>
            <a:spLocks noGrp="1" noRot="1" noChangeAspect="1"/>
          </p:cNvSpPr>
          <p:nvPr>
            <p:ph type="sldImg"/>
          </p:nvPr>
        </p:nvSpPr>
        <p:spPr>
          <a:xfrm>
            <a:off x="350838" y="1579563"/>
            <a:ext cx="4292600" cy="2416175"/>
          </a:xfrm>
        </p:spPr>
      </p:sp>
    </p:spTree>
    <p:extLst>
      <p:ext uri="{BB962C8B-B14F-4D97-AF65-F5344CB8AC3E}">
        <p14:creationId xmlns:p14="http://schemas.microsoft.com/office/powerpoint/2010/main" val="161102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9" name="Rectangle 3"/>
          <p:cNvSpPr>
            <a:spLocks noGrp="1" noChangeArrowheads="1"/>
          </p:cNvSpPr>
          <p:nvPr>
            <p:ph type="body" idx="1"/>
          </p:nvPr>
        </p:nvSpPr>
        <p:spPr/>
        <p:txBody>
          <a:bodyPr/>
          <a:lstStyle/>
          <a:p>
            <a:r>
              <a:rPr lang="en-US" b="1" dirty="0"/>
              <a:t>Script:</a:t>
            </a:r>
          </a:p>
          <a:p>
            <a:r>
              <a:rPr lang="en-US" dirty="0"/>
              <a:t>Get to know the Desired Results, developmental domains, measures, definitions, developmental levels, and descriptors. Read through the introduction and appendices of the assessment for clarification.</a:t>
            </a:r>
          </a:p>
          <a:p>
            <a:endParaRPr lang="en-US" dirty="0"/>
          </a:p>
          <a:p>
            <a:r>
              <a:rPr lang="en-US" dirty="0"/>
              <a:t>The DRDP toolkit ideas, such as the mini-measures, are available on the Desired Results website and are helpful in becoming familiar with the DRDP.</a:t>
            </a:r>
          </a:p>
          <a:p>
            <a:endParaRPr lang="en-US" dirty="0"/>
          </a:p>
        </p:txBody>
      </p:sp>
      <p:sp>
        <p:nvSpPr>
          <p:cNvPr id="5" name="Slide Image Placeholder 4">
            <a:extLst>
              <a:ext uri="{FF2B5EF4-FFF2-40B4-BE49-F238E27FC236}">
                <a16:creationId xmlns:a16="http://schemas.microsoft.com/office/drawing/2014/main" id="{1A610DF7-F61D-4F0C-ABE8-B38943FBD5A7}"/>
              </a:ext>
            </a:extLst>
          </p:cNvPr>
          <p:cNvSpPr>
            <a:spLocks noGrp="1" noRot="1" noChangeAspect="1"/>
          </p:cNvSpPr>
          <p:nvPr>
            <p:ph type="sldImg"/>
          </p:nvPr>
        </p:nvSpPr>
        <p:spPr>
          <a:xfrm>
            <a:off x="369888" y="1560513"/>
            <a:ext cx="4292600" cy="2416175"/>
          </a:xfrm>
        </p:spPr>
      </p:sp>
    </p:spTree>
    <p:extLst>
      <p:ext uri="{BB962C8B-B14F-4D97-AF65-F5344CB8AC3E}">
        <p14:creationId xmlns:p14="http://schemas.microsoft.com/office/powerpoint/2010/main" val="414506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1F3CD6-2F77-7E8C-7212-553FD57CEB8B}"/>
            </a:ext>
          </a:extLst>
        </p:cNvPr>
        <p:cNvGrpSpPr/>
        <p:nvPr/>
      </p:nvGrpSpPr>
      <p:grpSpPr>
        <a:xfrm>
          <a:off x="0" y="0"/>
          <a:ext cx="0" cy="0"/>
          <a:chOff x="0" y="0"/>
          <a:chExt cx="0" cy="0"/>
        </a:xfrm>
      </p:grpSpPr>
      <p:sp>
        <p:nvSpPr>
          <p:cNvPr id="188419" name="Notes Placeholder 2">
            <a:extLst>
              <a:ext uri="{FF2B5EF4-FFF2-40B4-BE49-F238E27FC236}">
                <a16:creationId xmlns:a16="http://schemas.microsoft.com/office/drawing/2014/main" id="{05D63D9A-CBF6-E94A-4678-DE4338BC0B9A}"/>
              </a:ext>
            </a:extLst>
          </p:cNvPr>
          <p:cNvSpPr>
            <a:spLocks noGrp="1"/>
          </p:cNvSpPr>
          <p:nvPr>
            <p:ph type="body" idx="1"/>
          </p:nvPr>
        </p:nvSpPr>
        <p:spPr/>
        <p:txBody>
          <a:bodyPr/>
          <a:lstStyle/>
          <a:p>
            <a:r>
              <a:rPr lang="en-US" b="1" dirty="0"/>
              <a:t>Script:</a:t>
            </a:r>
          </a:p>
          <a:p>
            <a:r>
              <a:rPr lang="en-US" dirty="0"/>
              <a:t>The DRDP aligns with the:</a:t>
            </a:r>
          </a:p>
          <a:p>
            <a:pPr marL="285750" indent="-285750">
              <a:buFont typeface="Arial" panose="020B0604020202020204" pitchFamily="34" charset="0"/>
              <a:buChar char="•"/>
            </a:pPr>
            <a:r>
              <a:rPr lang="en-US" dirty="0"/>
              <a:t>Infant and Toddler Learning and Development Foundations </a:t>
            </a:r>
          </a:p>
          <a:p>
            <a:pPr marL="285750" indent="-285750">
              <a:buFont typeface="Arial" panose="020B0604020202020204" pitchFamily="34" charset="0"/>
              <a:buChar char="•"/>
            </a:pPr>
            <a:r>
              <a:rPr lang="en-US" dirty="0"/>
              <a:t>Preschool Transitional Kindergarten Learning Foundations </a:t>
            </a:r>
          </a:p>
          <a:p>
            <a:pPr marL="285750" indent="-285750">
              <a:buFont typeface="Arial" panose="020B0604020202020204" pitchFamily="34" charset="0"/>
              <a:buChar char="•"/>
            </a:pPr>
            <a:r>
              <a:rPr lang="en-US" dirty="0"/>
              <a:t>Common Core Standards</a:t>
            </a:r>
          </a:p>
          <a:p>
            <a:endParaRPr lang="en-US" dirty="0"/>
          </a:p>
          <a:p>
            <a:r>
              <a:rPr lang="en-US" dirty="0"/>
              <a:t>California’s foundations tell us what is age-appropriate for children.</a:t>
            </a:r>
          </a:p>
          <a:p>
            <a:endParaRPr lang="en-US" dirty="0"/>
          </a:p>
          <a:p>
            <a:r>
              <a:rPr lang="en-US" dirty="0"/>
              <a:t>Now let’s look at the instrument in more detail.</a:t>
            </a:r>
          </a:p>
          <a:p>
            <a:r>
              <a:rPr lang="en-US" dirty="0"/>
              <a:t>There will be more resources – such as videos and CECO modules released soon. Please keep an eye out for updates through the CDSS listserv and the DR listserv.</a:t>
            </a:r>
          </a:p>
          <a:p>
            <a:endParaRPr lang="en-US" dirty="0"/>
          </a:p>
          <a:p>
            <a:endParaRPr lang="en-US" dirty="0"/>
          </a:p>
        </p:txBody>
      </p:sp>
      <p:sp>
        <p:nvSpPr>
          <p:cNvPr id="4" name="Slide Image Placeholder 3">
            <a:extLst>
              <a:ext uri="{FF2B5EF4-FFF2-40B4-BE49-F238E27FC236}">
                <a16:creationId xmlns:a16="http://schemas.microsoft.com/office/drawing/2014/main" id="{84DB84D7-3430-8353-5D2F-F9F449B2A663}"/>
              </a:ext>
            </a:extLst>
          </p:cNvPr>
          <p:cNvSpPr>
            <a:spLocks noGrp="1" noRot="1" noChangeAspect="1"/>
          </p:cNvSpPr>
          <p:nvPr>
            <p:ph type="sldImg"/>
          </p:nvPr>
        </p:nvSpPr>
        <p:spPr>
          <a:xfrm>
            <a:off x="247650" y="1628775"/>
            <a:ext cx="3825875" cy="2152650"/>
          </a:xfrm>
        </p:spPr>
        <p:txBody>
          <a:bodyPr/>
          <a:lstStyle/>
          <a:p>
            <a:endParaRPr lang="en-US"/>
          </a:p>
        </p:txBody>
      </p:sp>
    </p:spTree>
    <p:extLst>
      <p:ext uri="{BB962C8B-B14F-4D97-AF65-F5344CB8AC3E}">
        <p14:creationId xmlns:p14="http://schemas.microsoft.com/office/powerpoint/2010/main" val="3441576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Notes Placeholder 2"/>
          <p:cNvSpPr>
            <a:spLocks noGrp="1"/>
          </p:cNvSpPr>
          <p:nvPr>
            <p:ph type="body" idx="1"/>
          </p:nvPr>
        </p:nvSpPr>
        <p:spPr/>
        <p:txBody>
          <a:bodyPr/>
          <a:lstStyle/>
          <a:p>
            <a:r>
              <a:rPr lang="en-US" b="1" dirty="0"/>
              <a:t>Script:</a:t>
            </a:r>
          </a:p>
          <a:p>
            <a:r>
              <a:rPr lang="en-US" dirty="0"/>
              <a:t>Refer to DR Activity Sheet #3 – Build a Tower.</a:t>
            </a:r>
          </a:p>
          <a:p>
            <a:r>
              <a:rPr lang="en-US" dirty="0"/>
              <a:t>Have participants build a tower using any accessible material (cups, blocks, paper, etc.).  </a:t>
            </a:r>
          </a:p>
          <a:p>
            <a:pPr marL="171450" indent="-171450">
              <a:buFont typeface="Arial" panose="020B0604020202020204" pitchFamily="34" charset="0"/>
              <a:buChar char="•"/>
            </a:pPr>
            <a:r>
              <a:rPr lang="en-US" b="1" dirty="0">
                <a:ea typeface="ＭＳ Ｐゴシック" pitchFamily="-65" charset="-128"/>
              </a:rPr>
              <a:t>Slide Text:</a:t>
            </a:r>
            <a:br>
              <a:rPr lang="en-US" dirty="0">
                <a:ea typeface="ＭＳ Ｐゴシック" pitchFamily="-65" charset="-128"/>
              </a:rPr>
            </a:br>
            <a:r>
              <a:rPr lang="en-US" dirty="0">
                <a:ea typeface="ＭＳ Ｐゴシック" pitchFamily="-65" charset="-128"/>
              </a:rPr>
              <a:t>Use the items on your table.</a:t>
            </a:r>
          </a:p>
          <a:p>
            <a:pPr marL="171450" indent="-171450">
              <a:buFont typeface="Arial" panose="020B0604020202020204" pitchFamily="34" charset="0"/>
              <a:buChar char="•"/>
            </a:pPr>
            <a:r>
              <a:rPr lang="en-US" dirty="0">
                <a:ea typeface="ＭＳ Ｐゴシック" pitchFamily="-65" charset="-128"/>
              </a:rPr>
              <a:t>As a group, build a tower.</a:t>
            </a:r>
          </a:p>
          <a:p>
            <a:pPr marL="171450" indent="-171450">
              <a:buFont typeface="Arial" panose="020B0604020202020204" pitchFamily="34" charset="0"/>
              <a:buChar char="•"/>
            </a:pPr>
            <a:r>
              <a:rPr lang="en-US" dirty="0">
                <a:ea typeface="ＭＳ Ｐゴシック" pitchFamily="-65" charset="-128"/>
              </a:rPr>
              <a:t>You have five minutes. </a:t>
            </a:r>
          </a:p>
          <a:p>
            <a:endParaRPr lang="en-US" dirty="0"/>
          </a:p>
        </p:txBody>
      </p:sp>
      <p:sp>
        <p:nvSpPr>
          <p:cNvPr id="4" name="Slide Image Placeholder 3">
            <a:extLst>
              <a:ext uri="{FF2B5EF4-FFF2-40B4-BE49-F238E27FC236}">
                <a16:creationId xmlns:a16="http://schemas.microsoft.com/office/drawing/2014/main" id="{C93D94CC-6D82-41F4-8675-702EB24AD68D}"/>
              </a:ext>
            </a:extLst>
          </p:cNvPr>
          <p:cNvSpPr>
            <a:spLocks noGrp="1" noRot="1" noChangeAspect="1"/>
          </p:cNvSpPr>
          <p:nvPr>
            <p:ph type="sldImg"/>
          </p:nvPr>
        </p:nvSpPr>
        <p:spPr>
          <a:xfrm>
            <a:off x="322263" y="1762125"/>
            <a:ext cx="3748087" cy="2109788"/>
          </a:xfrm>
        </p:spPr>
      </p:sp>
    </p:spTree>
    <p:extLst>
      <p:ext uri="{BB962C8B-B14F-4D97-AF65-F5344CB8AC3E}">
        <p14:creationId xmlns:p14="http://schemas.microsoft.com/office/powerpoint/2010/main" val="1116288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Notes Placeholder 2"/>
          <p:cNvSpPr>
            <a:spLocks noGrp="1"/>
          </p:cNvSpPr>
          <p:nvPr>
            <p:ph type="body" idx="1"/>
          </p:nvPr>
        </p:nvSpPr>
        <p:spPr/>
        <p:txBody>
          <a:bodyPr/>
          <a:lstStyle/>
          <a:p>
            <a:r>
              <a:rPr lang="en-US" b="1" dirty="0"/>
              <a:t>Script:</a:t>
            </a:r>
          </a:p>
          <a:p>
            <a:r>
              <a:rPr lang="en-US" dirty="0"/>
              <a:t>(This is the debrief slide.)</a:t>
            </a:r>
          </a:p>
          <a:p>
            <a:r>
              <a:rPr lang="en-US" dirty="0"/>
              <a:t>The purpose of the activity is to establish a connection between having a foundation and supporting a structure. For us, that structure is children’s learning. Our foundation is our California Preschool and Infant Toddler Learning and Development Foundations. These are important first steps in understanding child development and the skills that children are capable of. </a:t>
            </a:r>
          </a:p>
          <a:p>
            <a:r>
              <a:rPr lang="en-US" b="1" dirty="0"/>
              <a:t>Slide Text:</a:t>
            </a:r>
          </a:p>
          <a:p>
            <a:r>
              <a:rPr lang="en-US" dirty="0"/>
              <a:t>Key Points</a:t>
            </a:r>
          </a:p>
          <a:p>
            <a:pPr marL="171450" indent="-171450">
              <a:buFont typeface="Arial" panose="020B0604020202020204" pitchFamily="34" charset="0"/>
              <a:buChar char="•"/>
            </a:pPr>
            <a:r>
              <a:rPr lang="en-US" dirty="0">
                <a:ea typeface="ＭＳ Ｐゴシック" pitchFamily="-65" charset="-128"/>
              </a:rPr>
              <a:t>What was your first step?</a:t>
            </a:r>
          </a:p>
          <a:p>
            <a:pPr marL="171450" indent="-171450">
              <a:buFont typeface="Arial" panose="020B0604020202020204" pitchFamily="34" charset="0"/>
              <a:buChar char="•"/>
            </a:pPr>
            <a:r>
              <a:rPr lang="en-US" dirty="0">
                <a:ea typeface="ＭＳ Ｐゴシック" pitchFamily="-65" charset="-128"/>
              </a:rPr>
              <a:t>How did you know to start there?</a:t>
            </a:r>
          </a:p>
          <a:p>
            <a:pPr marL="171450" indent="-171450">
              <a:buFont typeface="Arial" panose="020B0604020202020204" pitchFamily="34" charset="0"/>
              <a:buChar char="•"/>
            </a:pPr>
            <a:r>
              <a:rPr lang="en-US" dirty="0">
                <a:ea typeface="ＭＳ Ｐゴシック" pitchFamily="-65" charset="-128"/>
              </a:rPr>
              <a:t>What does this have to do with children’s learning?</a:t>
            </a:r>
          </a:p>
          <a:p>
            <a:endParaRPr lang="en-US" dirty="0"/>
          </a:p>
          <a:p>
            <a:r>
              <a:rPr lang="en-US" dirty="0"/>
              <a:t> </a:t>
            </a:r>
          </a:p>
        </p:txBody>
      </p:sp>
      <p:sp>
        <p:nvSpPr>
          <p:cNvPr id="4" name="Slide Image Placeholder 3">
            <a:extLst>
              <a:ext uri="{FF2B5EF4-FFF2-40B4-BE49-F238E27FC236}">
                <a16:creationId xmlns:a16="http://schemas.microsoft.com/office/drawing/2014/main" id="{8FB0CBE0-C88D-423B-B09D-A9FFB95E937A}"/>
              </a:ext>
            </a:extLst>
          </p:cNvPr>
          <p:cNvSpPr>
            <a:spLocks noGrp="1" noRot="1" noChangeAspect="1"/>
          </p:cNvSpPr>
          <p:nvPr>
            <p:ph type="sldImg"/>
          </p:nvPr>
        </p:nvSpPr>
        <p:spPr>
          <a:xfrm>
            <a:off x="217488" y="1762125"/>
            <a:ext cx="3798887" cy="2138363"/>
          </a:xfrm>
        </p:spPr>
      </p:sp>
    </p:spTree>
    <p:extLst>
      <p:ext uri="{BB962C8B-B14F-4D97-AF65-F5344CB8AC3E}">
        <p14:creationId xmlns:p14="http://schemas.microsoft.com/office/powerpoint/2010/main" val="2543325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3"/>
          <p:cNvSpPr>
            <a:spLocks noGrp="1" noChangeArrowheads="1"/>
          </p:cNvSpPr>
          <p:nvPr>
            <p:ph type="body" idx="1"/>
          </p:nvPr>
        </p:nvSpPr>
        <p:spPr/>
        <p:txBody>
          <a:bodyPr/>
          <a:lstStyle/>
          <a:p>
            <a:r>
              <a:rPr lang="en-US" b="1" dirty="0"/>
              <a:t>Script:</a:t>
            </a:r>
          </a:p>
          <a:p>
            <a:r>
              <a:rPr lang="en-US" dirty="0"/>
              <a:t>The state has taken care to build a cohesive system. </a:t>
            </a:r>
          </a:p>
          <a:p>
            <a:endParaRPr lang="en-US" dirty="0"/>
          </a:p>
          <a:p>
            <a:r>
              <a:rPr lang="en-US" dirty="0"/>
              <a:t>The foundations describe children’s learning and development. </a:t>
            </a:r>
          </a:p>
          <a:p>
            <a:endParaRPr lang="en-US" dirty="0"/>
          </a:p>
          <a:p>
            <a:r>
              <a:rPr lang="en-US" dirty="0"/>
              <a:t>Thus, we must assess what we want children to learn and align it with what is appropriate for children of this age.</a:t>
            </a:r>
          </a:p>
        </p:txBody>
      </p:sp>
      <p:sp>
        <p:nvSpPr>
          <p:cNvPr id="4" name="Slide Image Placeholder 3">
            <a:extLst>
              <a:ext uri="{FF2B5EF4-FFF2-40B4-BE49-F238E27FC236}">
                <a16:creationId xmlns:a16="http://schemas.microsoft.com/office/drawing/2014/main" id="{12E25967-7FF7-43F0-9D20-F8736F2CA2F2}"/>
              </a:ext>
            </a:extLst>
          </p:cNvPr>
          <p:cNvSpPr>
            <a:spLocks noGrp="1" noRot="1" noChangeAspect="1"/>
          </p:cNvSpPr>
          <p:nvPr>
            <p:ph type="sldImg"/>
          </p:nvPr>
        </p:nvSpPr>
        <p:spPr>
          <a:xfrm>
            <a:off x="350838" y="1560513"/>
            <a:ext cx="4292600" cy="2416175"/>
          </a:xfrm>
        </p:spPr>
      </p:sp>
    </p:spTree>
    <p:extLst>
      <p:ext uri="{BB962C8B-B14F-4D97-AF65-F5344CB8AC3E}">
        <p14:creationId xmlns:p14="http://schemas.microsoft.com/office/powerpoint/2010/main" val="4193111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61994-6AC6-2AC6-32D6-BC39C1045FBC}"/>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F28E3114-4033-4350-102A-8C88BB762BFA}"/>
              </a:ext>
            </a:extLst>
          </p:cNvPr>
          <p:cNvSpPr>
            <a:spLocks noGrp="1"/>
          </p:cNvSpPr>
          <p:nvPr>
            <p:ph type="body" idx="1"/>
          </p:nvPr>
        </p:nvSpPr>
        <p:spPr/>
        <p:txBody>
          <a:bodyPr/>
          <a:lstStyle/>
          <a:p>
            <a:r>
              <a:rPr lang="en-US" b="1" dirty="0"/>
              <a:t>Script:</a:t>
            </a:r>
          </a:p>
          <a:p>
            <a:r>
              <a:rPr lang="en-US" dirty="0"/>
              <a:t>In this session, participants will learn about the Desired Results Developmental Profile (DRDP). </a:t>
            </a:r>
          </a:p>
          <a:p>
            <a:endParaRPr lang="en-US" dirty="0"/>
          </a:p>
          <a:p>
            <a:r>
              <a:rPr lang="en-US" dirty="0"/>
              <a:t>We will focus on developing observation skills, rating the DRDP, collecting DRDP data, completing the Summary of Findings, and the Child’s Developmental Progress form.</a:t>
            </a:r>
          </a:p>
          <a:p>
            <a:endParaRPr lang="en-US" dirty="0"/>
          </a:p>
          <a:p>
            <a:r>
              <a:rPr lang="en-US" dirty="0"/>
              <a:t>DRDP 2025 has an updated view for IT and preschool, transitional kindergarten, </a:t>
            </a:r>
          </a:p>
          <a:p>
            <a:r>
              <a:rPr lang="en-US" dirty="0"/>
              <a:t>The school-age assessment remains the same.</a:t>
            </a:r>
          </a:p>
          <a:p>
            <a:endParaRPr lang="en-US" dirty="0"/>
          </a:p>
        </p:txBody>
      </p:sp>
      <p:sp>
        <p:nvSpPr>
          <p:cNvPr id="4" name="Slide Image Placeholder 3">
            <a:extLst>
              <a:ext uri="{FF2B5EF4-FFF2-40B4-BE49-F238E27FC236}">
                <a16:creationId xmlns:a16="http://schemas.microsoft.com/office/drawing/2014/main" id="{ADD7DD15-32A9-FA39-5FAA-72F34A526C46}"/>
              </a:ext>
            </a:extLst>
          </p:cNvPr>
          <p:cNvSpPr>
            <a:spLocks noGrp="1" noRot="1" noChangeAspect="1"/>
          </p:cNvSpPr>
          <p:nvPr>
            <p:ph type="sldImg"/>
          </p:nvPr>
        </p:nvSpPr>
        <p:spPr>
          <a:xfrm>
            <a:off x="209550" y="1566863"/>
            <a:ext cx="3409950" cy="1919287"/>
          </a:xfrm>
        </p:spPr>
        <p:txBody>
          <a:bodyPr/>
          <a:lstStyle/>
          <a:p>
            <a:endParaRPr lang="en-US"/>
          </a:p>
        </p:txBody>
      </p:sp>
    </p:spTree>
    <p:extLst>
      <p:ext uri="{BB962C8B-B14F-4D97-AF65-F5344CB8AC3E}">
        <p14:creationId xmlns:p14="http://schemas.microsoft.com/office/powerpoint/2010/main" val="3629869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3"/>
          <p:cNvSpPr>
            <a:spLocks noGrp="1" noChangeArrowheads="1"/>
          </p:cNvSpPr>
          <p:nvPr>
            <p:ph type="body" idx="1"/>
          </p:nvPr>
        </p:nvSpPr>
        <p:spPr/>
        <p:txBody>
          <a:bodyPr/>
          <a:lstStyle/>
          <a:p>
            <a:r>
              <a:rPr lang="en-US" b="1" dirty="0"/>
              <a:t>Script:</a:t>
            </a:r>
          </a:p>
          <a:p>
            <a:r>
              <a:rPr lang="en-US" dirty="0"/>
              <a:t>The developmental domains work in an integrated fashion to support all four Desired Results. Ways to use the foundations and DRDP together:</a:t>
            </a:r>
          </a:p>
          <a:p>
            <a:r>
              <a:rPr lang="en-US" dirty="0"/>
              <a:t>Read the foundations at the beginning of the school year to understand development in a general way.</a:t>
            </a:r>
          </a:p>
          <a:p>
            <a:r>
              <a:rPr lang="en-US" dirty="0"/>
              <a:t>Complete the DRDP twice each year to see children’s progress.</a:t>
            </a:r>
          </a:p>
          <a:p>
            <a:endParaRPr lang="en-US" dirty="0"/>
          </a:p>
          <a:p>
            <a:r>
              <a:rPr lang="en-US" dirty="0"/>
              <a:t>Foundations provide the overall developmental landscape or backdrop. The DRDP helps determine where an individual child is on that backdrop.</a:t>
            </a:r>
          </a:p>
          <a:p>
            <a:endParaRPr lang="en-US" dirty="0"/>
          </a:p>
        </p:txBody>
      </p:sp>
      <p:sp>
        <p:nvSpPr>
          <p:cNvPr id="4" name="Slide Image Placeholder 3">
            <a:extLst>
              <a:ext uri="{FF2B5EF4-FFF2-40B4-BE49-F238E27FC236}">
                <a16:creationId xmlns:a16="http://schemas.microsoft.com/office/drawing/2014/main" id="{84E10AE2-2DB2-4EB4-A514-B59FD9D29E6A}"/>
              </a:ext>
            </a:extLst>
          </p:cNvPr>
          <p:cNvSpPr>
            <a:spLocks noGrp="1" noRot="1" noChangeAspect="1"/>
          </p:cNvSpPr>
          <p:nvPr>
            <p:ph type="sldImg"/>
          </p:nvPr>
        </p:nvSpPr>
        <p:spPr>
          <a:xfrm>
            <a:off x="209550" y="1579563"/>
            <a:ext cx="4292600" cy="2416175"/>
          </a:xfrm>
        </p:spPr>
      </p:sp>
    </p:spTree>
    <p:extLst>
      <p:ext uri="{BB962C8B-B14F-4D97-AF65-F5344CB8AC3E}">
        <p14:creationId xmlns:p14="http://schemas.microsoft.com/office/powerpoint/2010/main" val="1720477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9163F-1E60-9574-E15A-902341ADF4D2}"/>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E0A2482A-6A62-6952-E411-D25C1C782A27}"/>
              </a:ext>
            </a:extLst>
          </p:cNvPr>
          <p:cNvSpPr>
            <a:spLocks noGrp="1"/>
          </p:cNvSpPr>
          <p:nvPr>
            <p:ph type="body" idx="1"/>
          </p:nvPr>
        </p:nvSpPr>
        <p:spPr/>
        <p:txBody>
          <a:bodyPr/>
          <a:lstStyle/>
          <a:p>
            <a:r>
              <a:rPr lang="en-US" b="1" dirty="0"/>
              <a:t>Script:</a:t>
            </a:r>
          </a:p>
          <a:p>
            <a:r>
              <a:rPr lang="en-US" dirty="0"/>
              <a:t>The DRDP is a full continuum assessment. The same assessment is used for all children, including children with IFSPs and IEPs. </a:t>
            </a:r>
          </a:p>
          <a:p>
            <a:r>
              <a:rPr lang="en-US" dirty="0"/>
              <a:t>The DRDP (2025) for infants and toddlers has six domains and 25 measures.</a:t>
            </a:r>
          </a:p>
          <a:p>
            <a:r>
              <a:rPr lang="en-US" dirty="0"/>
              <a:t>The DRDP (2025) for PTK has eight domains and 35 measures.</a:t>
            </a:r>
          </a:p>
          <a:p>
            <a:endParaRPr lang="en-US" dirty="0"/>
          </a:p>
          <a:p>
            <a:endParaRPr lang="en-US" dirty="0"/>
          </a:p>
        </p:txBody>
      </p:sp>
      <p:sp>
        <p:nvSpPr>
          <p:cNvPr id="5" name="Slide Image Placeholder 4">
            <a:extLst>
              <a:ext uri="{FF2B5EF4-FFF2-40B4-BE49-F238E27FC236}">
                <a16:creationId xmlns:a16="http://schemas.microsoft.com/office/drawing/2014/main" id="{EC8E6CD8-C6C6-2927-9733-E30BF0FCFECC}"/>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2911752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7B946-D237-D4CB-27E6-8702552FCA94}"/>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B56EA7A6-446E-DCFD-1487-BD61EA0D338A}"/>
              </a:ext>
            </a:extLst>
          </p:cNvPr>
          <p:cNvSpPr>
            <a:spLocks noGrp="1"/>
          </p:cNvSpPr>
          <p:nvPr>
            <p:ph type="body" idx="1"/>
          </p:nvPr>
        </p:nvSpPr>
        <p:spPr/>
        <p:txBody>
          <a:bodyPr/>
          <a:lstStyle/>
          <a:p>
            <a:r>
              <a:rPr lang="en-US" b="1" dirty="0"/>
              <a:t>Script:</a:t>
            </a:r>
          </a:p>
          <a:p>
            <a:r>
              <a:rPr lang="en-US" dirty="0"/>
              <a:t>State-funded after-school programs may use either the DRDP-SA (2010) Simplified Version or the DRDP-SA (2010) Complete Version.</a:t>
            </a:r>
          </a:p>
          <a:p>
            <a:r>
              <a:rPr lang="en-US" dirty="0"/>
              <a:t>Use the DRDP-SA (2010) with school-age children from kindergarten through 12 years old, including those with an individualized education program (IEP).</a:t>
            </a:r>
          </a:p>
          <a:p>
            <a:endParaRPr lang="en-US" dirty="0"/>
          </a:p>
          <a:p>
            <a:r>
              <a:rPr lang="en-US" dirty="0"/>
              <a:t>DRDP SA has two versions to choose from: </a:t>
            </a:r>
          </a:p>
          <a:p>
            <a:pPr marL="171450" indent="-171450">
              <a:buFont typeface="Arial" panose="020B0604020202020204" pitchFamily="34" charset="0"/>
              <a:buChar char="•"/>
            </a:pPr>
            <a:r>
              <a:rPr lang="en-US" dirty="0"/>
              <a:t>DRDP–SA complete version has all 35 measures.  </a:t>
            </a:r>
          </a:p>
          <a:p>
            <a:pPr marL="171450" indent="-171450">
              <a:buFont typeface="Arial" panose="020B0604020202020204" pitchFamily="34" charset="0"/>
              <a:buChar char="•"/>
            </a:pPr>
            <a:r>
              <a:rPr lang="en-US" dirty="0"/>
              <a:t>The DRDP-SA (2010) simplified version consists of two domains with 13 measures.</a:t>
            </a:r>
          </a:p>
          <a:p>
            <a:endParaRPr lang="en-US" dirty="0"/>
          </a:p>
          <a:p>
            <a:r>
              <a:rPr lang="en-US" dirty="0"/>
              <a:t>The DRDP-SA (2010) was simplified because other areas were already being assessed during the school day (e.g., reading, math). The state of California felt it was still important to assess Self and Social Development as well as Health and Safety.</a:t>
            </a:r>
          </a:p>
          <a:p>
            <a:endParaRPr lang="en-US" dirty="0"/>
          </a:p>
        </p:txBody>
      </p:sp>
      <p:sp>
        <p:nvSpPr>
          <p:cNvPr id="4" name="Slide Image Placeholder 3">
            <a:extLst>
              <a:ext uri="{FF2B5EF4-FFF2-40B4-BE49-F238E27FC236}">
                <a16:creationId xmlns:a16="http://schemas.microsoft.com/office/drawing/2014/main" id="{36E7FBF6-A38F-1E66-9E48-6E236FB09F80}"/>
              </a:ext>
            </a:extLst>
          </p:cNvPr>
          <p:cNvSpPr>
            <a:spLocks noGrp="1" noRot="1" noChangeAspect="1"/>
          </p:cNvSpPr>
          <p:nvPr>
            <p:ph type="sldImg"/>
          </p:nvPr>
        </p:nvSpPr>
        <p:spPr>
          <a:xfrm>
            <a:off x="342900" y="1857375"/>
            <a:ext cx="3435350" cy="1933575"/>
          </a:xfrm>
        </p:spPr>
        <p:txBody>
          <a:bodyPr/>
          <a:lstStyle/>
          <a:p>
            <a:endParaRPr lang="en-US"/>
          </a:p>
        </p:txBody>
      </p:sp>
    </p:spTree>
    <p:extLst>
      <p:ext uri="{BB962C8B-B14F-4D97-AF65-F5344CB8AC3E}">
        <p14:creationId xmlns:p14="http://schemas.microsoft.com/office/powerpoint/2010/main" val="2669681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EE6C8-662C-D6CF-6E94-2FED7581C709}"/>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0C48B5A1-2CED-585C-1073-EB7158A795D1}"/>
              </a:ext>
            </a:extLst>
          </p:cNvPr>
          <p:cNvSpPr>
            <a:spLocks noGrp="1"/>
          </p:cNvSpPr>
          <p:nvPr>
            <p:ph type="body" idx="1"/>
          </p:nvPr>
        </p:nvSpPr>
        <p:spPr>
          <a:xfrm>
            <a:off x="685800" y="4400549"/>
            <a:ext cx="5486400" cy="4029075"/>
          </a:xfrm>
        </p:spPr>
        <p:txBody>
          <a:bodyPr/>
          <a:lstStyle/>
          <a:p>
            <a:r>
              <a:rPr lang="en-US" dirty="0"/>
              <a:t>Activity: Compare and Contrast</a:t>
            </a:r>
          </a:p>
          <a:p>
            <a:endParaRPr lang="en-US" b="1" dirty="0"/>
          </a:p>
          <a:p>
            <a:r>
              <a:rPr lang="en-US" b="1" dirty="0"/>
              <a:t>Trainer Notes:</a:t>
            </a:r>
          </a:p>
          <a:p>
            <a:r>
              <a:rPr lang="en-US" b="0" dirty="0"/>
              <a:t>There is an activity in the Admin materials that encourages you to compare and contrast with your staff the differences between the views of the DRDP 2025. Point out how the measures are in the same domain, have the same name, and share the exact definition. Then have your staff look for the differences.</a:t>
            </a:r>
            <a:endParaRPr lang="en-US" b="1" dirty="0"/>
          </a:p>
          <a:p>
            <a:pPr marL="171450" indent="-171450">
              <a:buFontTx/>
              <a:buChar char="-"/>
            </a:pPr>
            <a:r>
              <a:rPr lang="en-US" b="0" dirty="0"/>
              <a:t>Which levels can be rated</a:t>
            </a:r>
          </a:p>
          <a:p>
            <a:pPr marL="171450" indent="-171450">
              <a:buFontTx/>
              <a:buChar char="-"/>
            </a:pPr>
            <a:r>
              <a:rPr lang="en-US" b="0" dirty="0"/>
              <a:t>Which levels can not be rated </a:t>
            </a:r>
          </a:p>
          <a:p>
            <a:pPr marL="171450" indent="-171450">
              <a:buFontTx/>
              <a:buChar char="-"/>
            </a:pPr>
            <a:r>
              <a:rPr lang="en-US" b="0" dirty="0"/>
              <a:t>Additional levels in PTK </a:t>
            </a:r>
          </a:p>
          <a:p>
            <a:pPr marL="171450" indent="-171450">
              <a:buFontTx/>
              <a:buChar char="-"/>
            </a:pPr>
            <a:endParaRPr lang="en-US" b="1" dirty="0"/>
          </a:p>
          <a:p>
            <a:r>
              <a:rPr lang="en-US" b="1" dirty="0"/>
              <a:t>If you are also supporting before- and after-school programs, do the same, looking for similarities and differences. </a:t>
            </a:r>
          </a:p>
          <a:p>
            <a:r>
              <a:rPr lang="en-US" dirty="0"/>
              <a:t>Point out the differences and similarities between the Infant/Toddler View, the PTK View, and the School Age assessment (developmental levels, measures numbered consecutively).</a:t>
            </a:r>
          </a:p>
          <a:p>
            <a:endParaRPr lang="en-US" dirty="0"/>
          </a:p>
        </p:txBody>
      </p:sp>
      <p:sp>
        <p:nvSpPr>
          <p:cNvPr id="5" name="Slide Image Placeholder 4">
            <a:extLst>
              <a:ext uri="{FF2B5EF4-FFF2-40B4-BE49-F238E27FC236}">
                <a16:creationId xmlns:a16="http://schemas.microsoft.com/office/drawing/2014/main" id="{239DD9FC-CBD0-2AD6-5BE3-07483B6EDF2F}"/>
              </a:ext>
            </a:extLst>
          </p:cNvPr>
          <p:cNvSpPr>
            <a:spLocks noGrp="1" noRot="1" noChangeAspect="1"/>
          </p:cNvSpPr>
          <p:nvPr>
            <p:ph type="sldImg"/>
          </p:nvPr>
        </p:nvSpPr>
        <p:spPr>
          <a:xfrm>
            <a:off x="400050" y="1800225"/>
            <a:ext cx="3098800" cy="1743075"/>
          </a:xfrm>
        </p:spPr>
        <p:txBody>
          <a:bodyPr/>
          <a:lstStyle/>
          <a:p>
            <a:endParaRPr lang="en-US"/>
          </a:p>
        </p:txBody>
      </p:sp>
    </p:spTree>
    <p:extLst>
      <p:ext uri="{BB962C8B-B14F-4D97-AF65-F5344CB8AC3E}">
        <p14:creationId xmlns:p14="http://schemas.microsoft.com/office/powerpoint/2010/main" val="2818099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4C21-DEAA-1C6F-D76B-591049EDC04A}"/>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05B0EB8C-C7C0-A4D1-ECCE-28B96B0F5510}"/>
              </a:ext>
            </a:extLst>
          </p:cNvPr>
          <p:cNvSpPr>
            <a:spLocks noGrp="1"/>
          </p:cNvSpPr>
          <p:nvPr>
            <p:ph type="body" idx="1"/>
          </p:nvPr>
        </p:nvSpPr>
        <p:spPr/>
        <p:txBody>
          <a:bodyPr/>
          <a:lstStyle/>
          <a:p>
            <a:pPr lvl="0"/>
            <a:r>
              <a:rPr lang="en-US" b="1" dirty="0"/>
              <a:t>Script:</a:t>
            </a:r>
          </a:p>
          <a:p>
            <a:r>
              <a:rPr lang="en-US" dirty="0"/>
              <a:t>This navigation map describes domains, measures, definitions, descriptors, emerging, and examples. Follow along as we walk through the map.  </a:t>
            </a:r>
          </a:p>
          <a:p>
            <a:pPr lvl="0"/>
            <a:r>
              <a:rPr lang="en-US" dirty="0"/>
              <a:t>The layout of the DRDP (2025) measures is similar to that of the DRDP (2015). </a:t>
            </a:r>
          </a:p>
          <a:p>
            <a:pPr lvl="0"/>
            <a:r>
              <a:rPr lang="en-US" dirty="0"/>
              <a:t>At the top of every DRDP measure are the developmental domains. </a:t>
            </a:r>
          </a:p>
          <a:p>
            <a:r>
              <a:rPr lang="en-US" dirty="0"/>
              <a:t>In the PTK view, the DRDP is made of eight developmental domains (the eight significant areas of learning). </a:t>
            </a:r>
          </a:p>
          <a:p>
            <a:r>
              <a:rPr lang="en-US" dirty="0"/>
              <a:t>Some of those include:</a:t>
            </a:r>
          </a:p>
          <a:p>
            <a:pPr marL="171450" indent="-171450">
              <a:buFont typeface="Arial" panose="020B0604020202020204" pitchFamily="34" charset="0"/>
              <a:buChar char="•"/>
            </a:pPr>
            <a:r>
              <a:rPr lang="en-US" dirty="0"/>
              <a:t>Approaches to Learning</a:t>
            </a:r>
          </a:p>
          <a:p>
            <a:pPr marL="171450" indent="-171450">
              <a:buFont typeface="Arial" panose="020B0604020202020204" pitchFamily="34" charset="0"/>
              <a:buChar char="•"/>
            </a:pPr>
            <a:r>
              <a:rPr lang="en-US" dirty="0"/>
              <a:t>Social Emotional Development</a:t>
            </a:r>
          </a:p>
          <a:p>
            <a:pPr marL="171450" indent="-171450">
              <a:buFont typeface="Arial" panose="020B0604020202020204" pitchFamily="34" charset="0"/>
              <a:buChar char="•"/>
            </a:pPr>
            <a:r>
              <a:rPr lang="en-US" dirty="0"/>
              <a:t>Foundational Language  Development</a:t>
            </a:r>
          </a:p>
          <a:p>
            <a:pPr marL="171450" indent="-171450">
              <a:buFont typeface="Arial" panose="020B0604020202020204" pitchFamily="34" charset="0"/>
              <a:buChar char="•"/>
            </a:pPr>
            <a:r>
              <a:rPr lang="en-US" dirty="0"/>
              <a:t>Cognition, Math, Science</a:t>
            </a:r>
          </a:p>
          <a:p>
            <a:pPr lvl="0"/>
            <a:r>
              <a:rPr lang="en-US" dirty="0"/>
              <a:t>One notable difference in the DRDP (2025) is the inclusion of extended developmental levels, spread across two pages, to accommodate the additional detail.</a:t>
            </a:r>
          </a:p>
          <a:p>
            <a:r>
              <a:rPr lang="en-US" dirty="0"/>
              <a:t>Underneath the domain is the measure. </a:t>
            </a:r>
          </a:p>
          <a:p>
            <a:r>
              <a:rPr lang="en-US" dirty="0"/>
              <a:t>The measures are the individual skills that you need to rate for each child in the classroom. </a:t>
            </a:r>
          </a:p>
          <a:p>
            <a:r>
              <a:rPr lang="en-US" dirty="0"/>
              <a:t>Some domains may have four measures, some may have five, or even two measures.</a:t>
            </a:r>
          </a:p>
          <a:p>
            <a:r>
              <a:rPr lang="en-US" dirty="0"/>
              <a:t>It depends on the domain.</a:t>
            </a:r>
          </a:p>
          <a:p>
            <a:r>
              <a:rPr lang="en-US" dirty="0"/>
              <a:t>Something to remember is that the measures in any domain are interrelated, meaning they work together.</a:t>
            </a:r>
          </a:p>
          <a:p>
            <a:pPr lvl="0"/>
            <a:r>
              <a:rPr lang="en-US" dirty="0"/>
              <a:t>Underneath the measure is the definition. (</a:t>
            </a:r>
            <a:r>
              <a:rPr lang="en-US" i="1" dirty="0"/>
              <a:t>Stop and highlight.)</a:t>
            </a:r>
          </a:p>
          <a:p>
            <a:r>
              <a:rPr lang="en-US" dirty="0"/>
              <a:t>The definition is critical. Please unmute and say, “The definition is very important.”</a:t>
            </a:r>
          </a:p>
          <a:p>
            <a:r>
              <a:rPr lang="en-US" dirty="0"/>
              <a:t>The definition is very important because it tells you exactly what you want. It’s helping you further understand what the measure is trying to assess. </a:t>
            </a:r>
          </a:p>
          <a:p>
            <a:r>
              <a:rPr lang="en-US" dirty="0"/>
              <a:t>Underneath the definition are the developmental levels. </a:t>
            </a:r>
          </a:p>
          <a:p>
            <a:r>
              <a:rPr lang="en-US" dirty="0"/>
              <a:t>The developmental levels are arranged on a continuum, progressing from left to right, from earlier to later skills.</a:t>
            </a:r>
          </a:p>
          <a:p>
            <a:r>
              <a:rPr lang="en-US" dirty="0"/>
              <a:t>When rating, you select one of these levels based on your observations. </a:t>
            </a:r>
          </a:p>
          <a:p>
            <a:r>
              <a:rPr lang="en-US" dirty="0"/>
              <a:t>Remember, you can only choose one of the levels; you are looking for the highest level mastered.</a:t>
            </a:r>
          </a:p>
          <a:p>
            <a:r>
              <a:rPr lang="en-US" dirty="0"/>
              <a:t>Under the developmental levels are what we like to call the heart of the measure—the descriptors. </a:t>
            </a:r>
          </a:p>
          <a:p>
            <a:r>
              <a:rPr lang="en-US" dirty="0"/>
              <a:t>The descriptors underneath each developmental level are in bold black and indicate the behavior or skill you need to see the child demonstrate with mastery, consistently, over time, and in different settings, to rate at that level.</a:t>
            </a:r>
          </a:p>
          <a:p>
            <a:r>
              <a:rPr lang="en-US" dirty="0"/>
              <a:t>Under the descriptor are examples. </a:t>
            </a:r>
          </a:p>
          <a:p>
            <a:r>
              <a:rPr lang="en-US" dirty="0"/>
              <a:t>Examples are just that, everybody, they are examples. They give us additional information to understand what the descriptor may look like.</a:t>
            </a:r>
          </a:p>
          <a:p>
            <a:r>
              <a:rPr lang="en-US" b="1" dirty="0"/>
              <a:t>Trainer Notes: </a:t>
            </a:r>
          </a:p>
          <a:p>
            <a:r>
              <a:rPr lang="en-US" dirty="0"/>
              <a:t>Ask participants to open the navigation map using the Padlet link above. </a:t>
            </a:r>
            <a:endParaRPr lang="es-MX" dirty="0"/>
          </a:p>
        </p:txBody>
      </p:sp>
      <p:sp>
        <p:nvSpPr>
          <p:cNvPr id="4" name="Slide Image Placeholder 3">
            <a:extLst>
              <a:ext uri="{FF2B5EF4-FFF2-40B4-BE49-F238E27FC236}">
                <a16:creationId xmlns:a16="http://schemas.microsoft.com/office/drawing/2014/main" id="{D8B95FB2-6D2A-A20D-3A05-B7B42529A502}"/>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12104946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4E88C-C6E7-935D-0519-16F903EB460B}"/>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C1212780-C04F-E9E4-BA20-45505BF21C35}"/>
              </a:ext>
            </a:extLst>
          </p:cNvPr>
          <p:cNvSpPr>
            <a:spLocks noGrp="1"/>
          </p:cNvSpPr>
          <p:nvPr>
            <p:ph type="body" idx="1"/>
          </p:nvPr>
        </p:nvSpPr>
        <p:spPr/>
        <p:txBody>
          <a:bodyPr/>
          <a:lstStyle/>
          <a:p>
            <a:r>
              <a:rPr lang="en-US" b="1" dirty="0"/>
              <a:t>Script: </a:t>
            </a:r>
          </a:p>
          <a:p>
            <a:r>
              <a:rPr lang="en-US" dirty="0"/>
              <a:t>You will find the additional rating options of emerging and not yet at the earliest levels on the second page of the ATL 1. </a:t>
            </a:r>
          </a:p>
          <a:p>
            <a:r>
              <a:rPr lang="en-US" dirty="0"/>
              <a:t>Emerging is used in conjunction with a level and cannot be used independently. Once you have rated the highest level as mastered, based on observations, determine if the child shows some skills (not yet mastered) of the very next level. </a:t>
            </a:r>
          </a:p>
          <a:p>
            <a:endParaRPr lang="en-US" dirty="0"/>
          </a:p>
          <a:p>
            <a:endParaRPr lang="en-US" dirty="0"/>
          </a:p>
          <a:p>
            <a:endParaRPr lang="en-US" dirty="0"/>
          </a:p>
        </p:txBody>
      </p:sp>
      <p:sp>
        <p:nvSpPr>
          <p:cNvPr id="7" name="Slide Image Placeholder 6">
            <a:extLst>
              <a:ext uri="{FF2B5EF4-FFF2-40B4-BE49-F238E27FC236}">
                <a16:creationId xmlns:a16="http://schemas.microsoft.com/office/drawing/2014/main" id="{523AB74A-3CE2-A17C-32F0-321768FF74A5}"/>
              </a:ext>
            </a:extLst>
          </p:cNvPr>
          <p:cNvSpPr>
            <a:spLocks noGrp="1" noRot="1" noChangeAspect="1"/>
          </p:cNvSpPr>
          <p:nvPr>
            <p:ph type="sldImg"/>
          </p:nvPr>
        </p:nvSpPr>
        <p:spPr>
          <a:xfrm>
            <a:off x="209550" y="1566863"/>
            <a:ext cx="3409950" cy="1919287"/>
          </a:xfrm>
        </p:spPr>
        <p:txBody>
          <a:bodyPr/>
          <a:lstStyle/>
          <a:p>
            <a:endParaRPr lang="en-US"/>
          </a:p>
        </p:txBody>
      </p:sp>
    </p:spTree>
    <p:extLst>
      <p:ext uri="{BB962C8B-B14F-4D97-AF65-F5344CB8AC3E}">
        <p14:creationId xmlns:p14="http://schemas.microsoft.com/office/powerpoint/2010/main" val="216183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DA35C-6AA6-C41A-5F65-002A3C7AD586}"/>
            </a:ext>
          </a:extLst>
        </p:cNvPr>
        <p:cNvGrpSpPr/>
        <p:nvPr/>
      </p:nvGrpSpPr>
      <p:grpSpPr>
        <a:xfrm>
          <a:off x="0" y="0"/>
          <a:ext cx="0" cy="0"/>
          <a:chOff x="0" y="0"/>
          <a:chExt cx="0" cy="0"/>
        </a:xfrm>
      </p:grpSpPr>
      <p:sp>
        <p:nvSpPr>
          <p:cNvPr id="240643" name="Rectangle 3">
            <a:extLst>
              <a:ext uri="{FF2B5EF4-FFF2-40B4-BE49-F238E27FC236}">
                <a16:creationId xmlns:a16="http://schemas.microsoft.com/office/drawing/2014/main" id="{F3D432CB-6DA8-E9C3-AD8F-017878338780}"/>
              </a:ext>
            </a:extLst>
          </p:cNvPr>
          <p:cNvSpPr>
            <a:spLocks noGrp="1" noChangeArrowheads="1"/>
          </p:cNvSpPr>
          <p:nvPr>
            <p:ph type="body" idx="1"/>
          </p:nvPr>
        </p:nvSpPr>
        <p:spPr/>
        <p:txBody>
          <a:bodyPr/>
          <a:lstStyle/>
          <a:p>
            <a:r>
              <a:rPr lang="en-US" b="1" dirty="0">
                <a:latin typeface="Arial"/>
                <a:cs typeface="Arial"/>
              </a:rPr>
              <a:t>Script:</a:t>
            </a:r>
          </a:p>
          <a:p>
            <a:r>
              <a:rPr lang="en-US" dirty="0">
                <a:latin typeface="Arial"/>
                <a:cs typeface="Arial"/>
              </a:rPr>
              <a:t>The purpose of the examples is to help teachers clarify where the skills could be demonstrated, i.e., some ways a teacher might see the behavior.</a:t>
            </a:r>
          </a:p>
          <a:p>
            <a:endParaRPr lang="en-US" dirty="0"/>
          </a:p>
          <a:p>
            <a:r>
              <a:rPr lang="en-US" dirty="0">
                <a:latin typeface="Arial"/>
                <a:cs typeface="Arial"/>
              </a:rPr>
              <a:t>Encourage staff to add examples of their own observations for the developmental levels.</a:t>
            </a:r>
          </a:p>
          <a:p>
            <a:endParaRPr lang="en-US" dirty="0"/>
          </a:p>
          <a:p>
            <a:r>
              <a:rPr lang="en-US" dirty="0">
                <a:latin typeface="Arial"/>
                <a:cs typeface="Arial"/>
              </a:rPr>
              <a:t>The DRDP examples activity for staff is located in the binder. </a:t>
            </a:r>
          </a:p>
        </p:txBody>
      </p:sp>
      <p:sp>
        <p:nvSpPr>
          <p:cNvPr id="6" name="Slide Image Placeholder 5">
            <a:extLst>
              <a:ext uri="{FF2B5EF4-FFF2-40B4-BE49-F238E27FC236}">
                <a16:creationId xmlns:a16="http://schemas.microsoft.com/office/drawing/2014/main" id="{E07517EE-1124-3909-B3FF-34E6FA24E4E2}"/>
              </a:ext>
            </a:extLst>
          </p:cNvPr>
          <p:cNvSpPr>
            <a:spLocks noGrp="1" noRot="1" noChangeAspect="1"/>
          </p:cNvSpPr>
          <p:nvPr>
            <p:ph type="sldImg"/>
          </p:nvPr>
        </p:nvSpPr>
        <p:spPr>
          <a:xfrm>
            <a:off x="209550" y="1566863"/>
            <a:ext cx="3409950" cy="1919287"/>
          </a:xfrm>
        </p:spPr>
        <p:txBody>
          <a:bodyPr/>
          <a:lstStyle/>
          <a:p>
            <a:endParaRPr lang="en-US"/>
          </a:p>
        </p:txBody>
      </p:sp>
    </p:spTree>
    <p:extLst>
      <p:ext uri="{BB962C8B-B14F-4D97-AF65-F5344CB8AC3E}">
        <p14:creationId xmlns:p14="http://schemas.microsoft.com/office/powerpoint/2010/main" val="2251494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Rectangle 3"/>
          <p:cNvSpPr>
            <a:spLocks noGrp="1" noChangeArrowheads="1"/>
          </p:cNvSpPr>
          <p:nvPr>
            <p:ph type="body" idx="1"/>
          </p:nvPr>
        </p:nvSpPr>
        <p:spPr/>
        <p:txBody>
          <a:bodyPr/>
          <a:lstStyle/>
          <a:p>
            <a:r>
              <a:rPr lang="en-US" b="1" dirty="0"/>
              <a:t>Script:</a:t>
            </a:r>
          </a:p>
          <a:p>
            <a:r>
              <a:rPr lang="en-US" dirty="0"/>
              <a:t>These are the four components of the DRDP – the 4 Ds. </a:t>
            </a:r>
          </a:p>
          <a:p>
            <a:endParaRPr lang="en-US" b="1" dirty="0"/>
          </a:p>
          <a:p>
            <a:r>
              <a:rPr lang="en-US" b="1" dirty="0"/>
              <a:t>Trainer Note: </a:t>
            </a:r>
          </a:p>
          <a:p>
            <a:r>
              <a:rPr lang="en-US" dirty="0"/>
              <a:t>Review the 4 Ds and emphasize that reading these components can help staff understand the intent or purpose of each measure. </a:t>
            </a:r>
          </a:p>
          <a:p>
            <a:pPr marL="285750" indent="-285750">
              <a:buFont typeface="Arial" panose="020B0604020202020204" pitchFamily="34" charset="0"/>
              <a:buChar char="•"/>
            </a:pPr>
            <a:r>
              <a:rPr lang="en-US" dirty="0"/>
              <a:t>The domain represents a crucial area of learning and development for children. </a:t>
            </a:r>
          </a:p>
          <a:p>
            <a:pPr marL="285750" indent="-285750">
              <a:buFont typeface="Arial" panose="020B0604020202020204" pitchFamily="34" charset="0"/>
              <a:buChar char="•"/>
            </a:pPr>
            <a:r>
              <a:rPr lang="en-US" dirty="0"/>
              <a:t>The definition specifies the aspect of development that is being observed.</a:t>
            </a:r>
          </a:p>
          <a:p>
            <a:pPr marL="285750" indent="-285750">
              <a:buFont typeface="Arial" panose="020B0604020202020204" pitchFamily="34" charset="0"/>
              <a:buChar char="•"/>
            </a:pPr>
            <a:r>
              <a:rPr lang="en-US" dirty="0"/>
              <a:t>The descriptor describes observable child behaviors associated with that developmental level.</a:t>
            </a:r>
          </a:p>
          <a:p>
            <a:pPr marL="285750" indent="-285750">
              <a:buFont typeface="Arial" panose="020B0604020202020204" pitchFamily="34" charset="0"/>
              <a:buChar char="•"/>
            </a:pPr>
            <a:r>
              <a:rPr lang="en-US" dirty="0"/>
              <a:t>The developmental levels for each measure represent a developmental continuum.</a:t>
            </a:r>
          </a:p>
        </p:txBody>
      </p:sp>
      <p:sp>
        <p:nvSpPr>
          <p:cNvPr id="4" name="Slide Image Placeholder 3">
            <a:extLst>
              <a:ext uri="{FF2B5EF4-FFF2-40B4-BE49-F238E27FC236}">
                <a16:creationId xmlns:a16="http://schemas.microsoft.com/office/drawing/2014/main" id="{2862616F-E44F-4534-98D6-A11A0DB56736}"/>
              </a:ext>
            </a:extLst>
          </p:cNvPr>
          <p:cNvSpPr>
            <a:spLocks noGrp="1" noRot="1" noChangeAspect="1"/>
          </p:cNvSpPr>
          <p:nvPr>
            <p:ph type="sldImg"/>
          </p:nvPr>
        </p:nvSpPr>
        <p:spPr>
          <a:xfrm>
            <a:off x="274638" y="1617663"/>
            <a:ext cx="4292600" cy="2416175"/>
          </a:xfrm>
        </p:spPr>
      </p:sp>
    </p:spTree>
    <p:extLst>
      <p:ext uri="{BB962C8B-B14F-4D97-AF65-F5344CB8AC3E}">
        <p14:creationId xmlns:p14="http://schemas.microsoft.com/office/powerpoint/2010/main" val="236470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7" name="Rectangle 3"/>
          <p:cNvSpPr>
            <a:spLocks noGrp="1" noChangeArrowheads="1"/>
          </p:cNvSpPr>
          <p:nvPr>
            <p:ph type="body" idx="1"/>
          </p:nvPr>
        </p:nvSpPr>
        <p:spPr/>
        <p:txBody>
          <a:bodyPr/>
          <a:lstStyle/>
          <a:p>
            <a:r>
              <a:rPr lang="en-US" b="1" dirty="0"/>
              <a:t>Script:</a:t>
            </a:r>
          </a:p>
          <a:p>
            <a:r>
              <a:rPr lang="en-US" dirty="0"/>
              <a:t>We will focus on observation skills, rating the DRDP, collecting DRDP data, the Summary of Findings, and the Child’s Developmental Progress form.</a:t>
            </a:r>
          </a:p>
        </p:txBody>
      </p:sp>
      <p:sp>
        <p:nvSpPr>
          <p:cNvPr id="3" name="Slide Image Placeholder 2">
            <a:extLst>
              <a:ext uri="{FF2B5EF4-FFF2-40B4-BE49-F238E27FC236}">
                <a16:creationId xmlns:a16="http://schemas.microsoft.com/office/drawing/2014/main" id="{672D4498-2239-6E62-85BF-AAA296147F1C}"/>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719828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3"/>
          <p:cNvSpPr>
            <a:spLocks noGrp="1" noChangeArrowheads="1"/>
          </p:cNvSpPr>
          <p:nvPr>
            <p:ph type="body" idx="1"/>
          </p:nvPr>
        </p:nvSpPr>
        <p:spPr/>
        <p:txBody>
          <a:bodyPr/>
          <a:lstStyle/>
          <a:p>
            <a:r>
              <a:rPr lang="en-US" b="1" dirty="0"/>
              <a:t>Trainer note: </a:t>
            </a:r>
          </a:p>
          <a:p>
            <a:r>
              <a:rPr lang="en-US" dirty="0"/>
              <a:t>Share the quote and display the book, "The Power of Observation," if available.</a:t>
            </a:r>
          </a:p>
          <a:p>
            <a:pPr marL="0" indent="0">
              <a:buNone/>
            </a:pPr>
            <a:r>
              <a:rPr lang="en-US" dirty="0">
                <a:ea typeface="ＭＳ Ｐゴシック" pitchFamily="-65" charset="-128"/>
              </a:rPr>
              <a:t>“Getting to know children as people and as learners gives you the information you need to be an effective decision-maker in the classroom.”</a:t>
            </a:r>
          </a:p>
          <a:p>
            <a:pPr marL="169863" indent="-169863" algn="r">
              <a:buNone/>
            </a:pPr>
            <a:r>
              <a:rPr lang="en-US" i="1" dirty="0">
                <a:ea typeface="ＭＳ Ｐゴシック" pitchFamily="-65" charset="-128"/>
              </a:rPr>
              <a:t>—The Power of Observation</a:t>
            </a:r>
            <a:endParaRPr lang="en-US" dirty="0">
              <a:ea typeface="ＭＳ Ｐゴシック" pitchFamily="-65" charset="-128"/>
            </a:endParaRPr>
          </a:p>
          <a:p>
            <a:endParaRPr lang="en-US" dirty="0"/>
          </a:p>
          <a:p>
            <a:endParaRPr lang="en-US" dirty="0"/>
          </a:p>
        </p:txBody>
      </p:sp>
      <p:sp>
        <p:nvSpPr>
          <p:cNvPr id="4" name="Slide Image Placeholder 3">
            <a:extLst>
              <a:ext uri="{FF2B5EF4-FFF2-40B4-BE49-F238E27FC236}">
                <a16:creationId xmlns:a16="http://schemas.microsoft.com/office/drawing/2014/main" id="{DB0D1AB4-31CF-43C0-8F63-22BFAC04BE27}"/>
              </a:ext>
            </a:extLst>
          </p:cNvPr>
          <p:cNvSpPr>
            <a:spLocks noGrp="1" noRot="1" noChangeAspect="1"/>
          </p:cNvSpPr>
          <p:nvPr>
            <p:ph type="sldImg"/>
          </p:nvPr>
        </p:nvSpPr>
        <p:spPr>
          <a:xfrm>
            <a:off x="293688" y="1465263"/>
            <a:ext cx="4292600" cy="2416175"/>
          </a:xfrm>
        </p:spPr>
      </p:sp>
    </p:spTree>
    <p:extLst>
      <p:ext uri="{BB962C8B-B14F-4D97-AF65-F5344CB8AC3E}">
        <p14:creationId xmlns:p14="http://schemas.microsoft.com/office/powerpoint/2010/main" val="2572078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idx="1"/>
          </p:nvPr>
        </p:nvSpPr>
        <p:spPr/>
        <p:txBody>
          <a:bodyPr/>
          <a:lstStyle/>
          <a:p>
            <a:r>
              <a:rPr lang="en-US" b="1" dirty="0"/>
              <a:t>Script:</a:t>
            </a:r>
          </a:p>
          <a:p>
            <a:r>
              <a:rPr lang="en-US" dirty="0"/>
              <a:t>Teachers observe children in their natural, daily activities. Agencies will be able to describe children’s achievements in learning and development, advocating for the strengths and benefits of the program to families and the broader community. </a:t>
            </a:r>
          </a:p>
          <a:p>
            <a:r>
              <a:rPr lang="en-US" b="1" dirty="0"/>
              <a:t>Slide text: </a:t>
            </a:r>
          </a:p>
          <a:p>
            <a:pPr eaLnBrk="1" hangingPunct="1"/>
            <a:r>
              <a:rPr lang="en-US" dirty="0">
                <a:ea typeface="ＭＳ Ｐゴシック" pitchFamily="-65" charset="-128"/>
              </a:rPr>
              <a:t>We observe…</a:t>
            </a:r>
          </a:p>
          <a:p>
            <a:pPr marL="171450" indent="-171450" eaLnBrk="1" hangingPunct="1">
              <a:buFont typeface="Arial" panose="020B0604020202020204" pitchFamily="34" charset="0"/>
              <a:buChar char="•"/>
            </a:pPr>
            <a:r>
              <a:rPr lang="en-US" dirty="0">
                <a:ea typeface="ＭＳ Ｐゴシック" pitchFamily="-65" charset="-128"/>
              </a:rPr>
              <a:t>As each child interacts with other children, adults, and the environment</a:t>
            </a:r>
          </a:p>
          <a:p>
            <a:pPr marL="171450" indent="-171450" eaLnBrk="1" hangingPunct="1">
              <a:buFont typeface="Arial" panose="020B0604020202020204" pitchFamily="34" charset="0"/>
              <a:buChar char="•"/>
            </a:pPr>
            <a:r>
              <a:rPr lang="en-US" dirty="0">
                <a:ea typeface="ＭＳ Ｐゴシック" pitchFamily="-65" charset="-128"/>
              </a:rPr>
              <a:t>In the natural program setting</a:t>
            </a:r>
          </a:p>
          <a:p>
            <a:endParaRPr lang="en-US" dirty="0"/>
          </a:p>
        </p:txBody>
      </p:sp>
      <p:sp>
        <p:nvSpPr>
          <p:cNvPr id="8" name="Slide Image Placeholder 7">
            <a:extLst>
              <a:ext uri="{FF2B5EF4-FFF2-40B4-BE49-F238E27FC236}">
                <a16:creationId xmlns:a16="http://schemas.microsoft.com/office/drawing/2014/main" id="{C58339D5-D425-4378-9AC9-32CDA155CB53}"/>
              </a:ext>
            </a:extLst>
          </p:cNvPr>
          <p:cNvSpPr>
            <a:spLocks noGrp="1" noRot="1" noChangeAspect="1"/>
          </p:cNvSpPr>
          <p:nvPr>
            <p:ph type="sldImg"/>
          </p:nvPr>
        </p:nvSpPr>
        <p:spPr>
          <a:xfrm>
            <a:off x="293688" y="1731963"/>
            <a:ext cx="4292600" cy="2416175"/>
          </a:xfrm>
        </p:spPr>
      </p:sp>
    </p:spTree>
    <p:extLst>
      <p:ext uri="{BB962C8B-B14F-4D97-AF65-F5344CB8AC3E}">
        <p14:creationId xmlns:p14="http://schemas.microsoft.com/office/powerpoint/2010/main" val="69469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3"/>
          <p:cNvSpPr>
            <a:spLocks noGrp="1" noChangeArrowheads="1"/>
          </p:cNvSpPr>
          <p:nvPr>
            <p:ph type="body" idx="1"/>
          </p:nvPr>
        </p:nvSpPr>
        <p:spPr/>
        <p:txBody>
          <a:bodyPr/>
          <a:lstStyle/>
          <a:p>
            <a:r>
              <a:rPr lang="en-US" b="1" dirty="0"/>
              <a:t>Script:</a:t>
            </a:r>
          </a:p>
          <a:p>
            <a:r>
              <a:rPr lang="en-US" dirty="0"/>
              <a:t>The state of California requires programs to use the DRDP for assessment as a motivator. The real reason we use observation is to get to know children.  </a:t>
            </a:r>
          </a:p>
          <a:p>
            <a:endParaRPr lang="en-US" dirty="0"/>
          </a:p>
          <a:p>
            <a:r>
              <a:rPr lang="en-US" dirty="0"/>
              <a:t>Through observation, we gain insight into how children learn best, their strengths, their need for support materials, and their preferred language. Additionally, it enables teachers to plan engaging activities that support children's development.</a:t>
            </a:r>
          </a:p>
          <a:p>
            <a:endParaRPr lang="en-US" dirty="0"/>
          </a:p>
          <a:p>
            <a:r>
              <a:rPr lang="en-US" dirty="0"/>
              <a:t>Observation is a skill that can be learned and gets easier with practice. The observations we make should provide good information to inform our ratings on the DRDP.</a:t>
            </a:r>
          </a:p>
          <a:p>
            <a:endParaRPr lang="en-US" dirty="0"/>
          </a:p>
          <a:p>
            <a:r>
              <a:rPr lang="en-US" dirty="0"/>
              <a:t>The next activity will help you write meaningful anecdotal notes.</a:t>
            </a:r>
          </a:p>
        </p:txBody>
      </p:sp>
      <p:sp>
        <p:nvSpPr>
          <p:cNvPr id="3" name="Slide Image Placeholder 2">
            <a:extLst>
              <a:ext uri="{FF2B5EF4-FFF2-40B4-BE49-F238E27FC236}">
                <a16:creationId xmlns:a16="http://schemas.microsoft.com/office/drawing/2014/main" id="{FF68A4AA-2DB5-DFED-4900-D9644F8C0EAC}"/>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2513590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3" name="Rectangle 3"/>
          <p:cNvSpPr>
            <a:spLocks noGrp="1" noChangeArrowheads="1"/>
          </p:cNvSpPr>
          <p:nvPr>
            <p:ph type="body" idx="1"/>
          </p:nvPr>
        </p:nvSpPr>
        <p:spPr>
          <a:xfrm>
            <a:off x="685800" y="4400550"/>
            <a:ext cx="5486400" cy="4248150"/>
          </a:xfrm>
        </p:spPr>
        <p:txBody>
          <a:bodyPr/>
          <a:lstStyle/>
          <a:p>
            <a:r>
              <a:rPr lang="en-US" b="1" dirty="0"/>
              <a:t>Script:</a:t>
            </a:r>
          </a:p>
          <a:p>
            <a:r>
              <a:rPr lang="en-US" dirty="0"/>
              <a:t>Before teachers can rate the DRDP, they need to collect relevant information about the children.</a:t>
            </a:r>
          </a:p>
          <a:p>
            <a:endParaRPr lang="en-US" dirty="0"/>
          </a:p>
          <a:p>
            <a:r>
              <a:rPr lang="en-US" dirty="0"/>
              <a:t>Once teachers know the “what”, “when,” and “how,” they are ready to plan to observe, record, and collect evidence on children’s typical behaviors.</a:t>
            </a:r>
          </a:p>
          <a:p>
            <a:endParaRPr lang="en-US" dirty="0"/>
          </a:p>
          <a:p>
            <a:r>
              <a:rPr lang="en-US" dirty="0"/>
              <a:t>Teachers and staff can collect a wide variety of documentation, such as anecdotal notes, work samples, frequency count sheets, and photos, to provide evidence of mastered developmental levels across all the measures. </a:t>
            </a:r>
          </a:p>
          <a:p>
            <a:endParaRPr lang="en-US" dirty="0"/>
          </a:p>
          <a:p>
            <a:r>
              <a:rPr lang="en-US" dirty="0"/>
              <a:t>Enlist all teachers, support staff, and parents to contribute documentation for the children’s portfolios. We know that teachers who are successful in implementing an observation-based assessment plan for observations.</a:t>
            </a:r>
          </a:p>
          <a:p>
            <a:endParaRPr lang="en-US" dirty="0"/>
          </a:p>
          <a:p>
            <a:r>
              <a:rPr lang="en-US" b="1" dirty="0"/>
              <a:t>Trainer Note: </a:t>
            </a:r>
          </a:p>
          <a:p>
            <a:r>
              <a:rPr lang="en-US" dirty="0"/>
              <a:t>Remind participants to visit the gallery during breaks to view samples. </a:t>
            </a:r>
          </a:p>
        </p:txBody>
      </p:sp>
      <p:sp>
        <p:nvSpPr>
          <p:cNvPr id="3" name="Slide Image Placeholder 2">
            <a:extLst>
              <a:ext uri="{FF2B5EF4-FFF2-40B4-BE49-F238E27FC236}">
                <a16:creationId xmlns:a16="http://schemas.microsoft.com/office/drawing/2014/main" id="{3B77A2A9-6158-1260-8BB1-23BDE8E98700}"/>
              </a:ext>
            </a:extLst>
          </p:cNvPr>
          <p:cNvSpPr>
            <a:spLocks noGrp="1" noRot="1" noChangeAspect="1"/>
          </p:cNvSpPr>
          <p:nvPr>
            <p:ph type="sldImg"/>
          </p:nvPr>
        </p:nvSpPr>
        <p:spPr>
          <a:xfrm>
            <a:off x="209550" y="1624013"/>
            <a:ext cx="3409950" cy="1919287"/>
          </a:xfrm>
        </p:spPr>
      </p:sp>
    </p:spTree>
    <p:extLst>
      <p:ext uri="{BB962C8B-B14F-4D97-AF65-F5344CB8AC3E}">
        <p14:creationId xmlns:p14="http://schemas.microsoft.com/office/powerpoint/2010/main" val="1793452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type="body" idx="1"/>
          </p:nvPr>
        </p:nvSpPr>
        <p:spPr/>
        <p:txBody>
          <a:bodyPr/>
          <a:lstStyle/>
          <a:p>
            <a:r>
              <a:rPr lang="en-US" dirty="0"/>
              <a:t>Activity: Noticing Descriptions and Interpretations </a:t>
            </a:r>
          </a:p>
        </p:txBody>
      </p:sp>
      <p:sp>
        <p:nvSpPr>
          <p:cNvPr id="5" name="Slide Image Placeholder 4">
            <a:extLst>
              <a:ext uri="{FF2B5EF4-FFF2-40B4-BE49-F238E27FC236}">
                <a16:creationId xmlns:a16="http://schemas.microsoft.com/office/drawing/2014/main" id="{5E2E61EB-4E72-48C6-8C2C-10B469FD1113}"/>
              </a:ext>
            </a:extLst>
          </p:cNvPr>
          <p:cNvSpPr>
            <a:spLocks noGrp="1" noRot="1" noChangeAspect="1"/>
          </p:cNvSpPr>
          <p:nvPr>
            <p:ph type="sldImg"/>
          </p:nvPr>
        </p:nvSpPr>
        <p:spPr>
          <a:xfrm>
            <a:off x="419100" y="1924050"/>
            <a:ext cx="3443288" cy="1938338"/>
          </a:xfrm>
        </p:spPr>
      </p:sp>
      <p:pic>
        <p:nvPicPr>
          <p:cNvPr id="2" name="Picture 3" descr="Picture12">
            <a:extLst>
              <a:ext uri="{FF2B5EF4-FFF2-40B4-BE49-F238E27FC236}">
                <a16:creationId xmlns:a16="http://schemas.microsoft.com/office/drawing/2014/main" id="{01188306-1119-9D8C-CF4A-51E84EC42FB1}"/>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a:xfrm>
            <a:off x="4081682" y="1523998"/>
            <a:ext cx="2357218" cy="1938339"/>
          </a:xfrm>
          <a:prstGeom prst="rect">
            <a:avLst/>
          </a:prstGeom>
          <a:noFill/>
        </p:spPr>
      </p:pic>
    </p:spTree>
    <p:extLst>
      <p:ext uri="{BB962C8B-B14F-4D97-AF65-F5344CB8AC3E}">
        <p14:creationId xmlns:p14="http://schemas.microsoft.com/office/powerpoint/2010/main" val="3016958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Rectangle 3"/>
          <p:cNvSpPr>
            <a:spLocks noGrp="1" noChangeArrowheads="1"/>
          </p:cNvSpPr>
          <p:nvPr>
            <p:ph type="body" idx="1"/>
          </p:nvPr>
        </p:nvSpPr>
        <p:spPr/>
        <p:txBody>
          <a:bodyPr/>
          <a:lstStyle/>
          <a:p>
            <a:r>
              <a:rPr lang="en-US" b="1" dirty="0"/>
              <a:t>Trainer Note: </a:t>
            </a:r>
          </a:p>
          <a:p>
            <a:r>
              <a:rPr lang="en-US" dirty="0"/>
              <a:t>Keep this slide up during the activity.</a:t>
            </a:r>
          </a:p>
        </p:txBody>
      </p:sp>
      <p:sp>
        <p:nvSpPr>
          <p:cNvPr id="5" name="Slide Image Placeholder 4">
            <a:extLst>
              <a:ext uri="{FF2B5EF4-FFF2-40B4-BE49-F238E27FC236}">
                <a16:creationId xmlns:a16="http://schemas.microsoft.com/office/drawing/2014/main" id="{363C552C-9D82-4D3C-9BF7-19F92F363FFF}"/>
              </a:ext>
            </a:extLst>
          </p:cNvPr>
          <p:cNvSpPr>
            <a:spLocks noGrp="1" noRot="1" noChangeAspect="1"/>
          </p:cNvSpPr>
          <p:nvPr>
            <p:ph type="sldImg"/>
          </p:nvPr>
        </p:nvSpPr>
        <p:spPr>
          <a:xfrm>
            <a:off x="369888" y="2028825"/>
            <a:ext cx="3392487" cy="1909763"/>
          </a:xfrm>
        </p:spPr>
      </p:sp>
    </p:spTree>
    <p:extLst>
      <p:ext uri="{BB962C8B-B14F-4D97-AF65-F5344CB8AC3E}">
        <p14:creationId xmlns:p14="http://schemas.microsoft.com/office/powerpoint/2010/main" val="27898392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6" name="Rectangle 3"/>
          <p:cNvSpPr>
            <a:spLocks noGrp="1" noChangeArrowheads="1"/>
          </p:cNvSpPr>
          <p:nvPr>
            <p:ph type="body" idx="1"/>
          </p:nvPr>
        </p:nvSpPr>
        <p:spPr>
          <a:xfrm>
            <a:off x="685800" y="4133850"/>
            <a:ext cx="5486400" cy="4552950"/>
          </a:xfrm>
        </p:spPr>
        <p:txBody>
          <a:bodyPr/>
          <a:lstStyle/>
          <a:p>
            <a:pPr>
              <a:spcAft>
                <a:spcPts val="0"/>
              </a:spcAft>
            </a:pPr>
            <a:r>
              <a:rPr lang="en-US" b="1" dirty="0"/>
              <a:t>Script:</a:t>
            </a:r>
          </a:p>
          <a:p>
            <a:pPr>
              <a:spcAft>
                <a:spcPts val="0"/>
              </a:spcAft>
            </a:pPr>
            <a:r>
              <a:rPr lang="en-US" dirty="0"/>
              <a:t>This is a reminder of what quality notes have.</a:t>
            </a:r>
          </a:p>
          <a:p>
            <a:pPr>
              <a:spcAft>
                <a:spcPts val="0"/>
              </a:spcAft>
            </a:pPr>
            <a:endParaRPr lang="en-US" dirty="0"/>
          </a:p>
          <a:p>
            <a:pPr>
              <a:spcAft>
                <a:spcPts val="0"/>
              </a:spcAft>
            </a:pPr>
            <a:r>
              <a:rPr lang="en-US" dirty="0"/>
              <a:t>Slide text:</a:t>
            </a:r>
            <a:br>
              <a:rPr lang="en-US" dirty="0"/>
            </a:br>
            <a:r>
              <a:rPr lang="en-US" b="1" dirty="0"/>
              <a:t>Descriptive</a:t>
            </a:r>
          </a:p>
          <a:p>
            <a:pPr>
              <a:spcAft>
                <a:spcPts val="0"/>
              </a:spcAft>
            </a:pPr>
            <a:r>
              <a:rPr lang="en-US" dirty="0"/>
              <a:t>What are the specific details?</a:t>
            </a:r>
          </a:p>
          <a:p>
            <a:pPr>
              <a:spcAft>
                <a:spcPts val="0"/>
              </a:spcAft>
            </a:pPr>
            <a:r>
              <a:rPr lang="en-US" dirty="0"/>
              <a:t>What you actually…</a:t>
            </a:r>
          </a:p>
          <a:p>
            <a:pPr marL="171450" indent="-171450">
              <a:spcAft>
                <a:spcPts val="0"/>
              </a:spcAft>
              <a:buFont typeface="Arial" panose="020B0604020202020204" pitchFamily="34" charset="0"/>
              <a:buChar char="•"/>
            </a:pPr>
            <a:r>
              <a:rPr lang="en-US" dirty="0"/>
              <a:t> Observed</a:t>
            </a:r>
          </a:p>
          <a:p>
            <a:pPr marL="171450" indent="-171450">
              <a:spcAft>
                <a:spcPts val="0"/>
              </a:spcAft>
              <a:buFont typeface="Arial" panose="020B0604020202020204" pitchFamily="34" charset="0"/>
              <a:buChar char="•"/>
            </a:pPr>
            <a:r>
              <a:rPr lang="en-US" dirty="0"/>
              <a:t> Read</a:t>
            </a:r>
          </a:p>
          <a:p>
            <a:pPr marL="171450" indent="-171450">
              <a:spcAft>
                <a:spcPts val="0"/>
              </a:spcAft>
              <a:buFont typeface="Arial" panose="020B0604020202020204" pitchFamily="34" charset="0"/>
              <a:buChar char="•"/>
            </a:pPr>
            <a:r>
              <a:rPr lang="en-US" dirty="0"/>
              <a:t> Heard</a:t>
            </a:r>
          </a:p>
          <a:p>
            <a:pPr>
              <a:spcAft>
                <a:spcPts val="0"/>
              </a:spcAft>
            </a:pPr>
            <a:r>
              <a:rPr lang="en-US" dirty="0"/>
              <a:t>Example: He is standing in front of another child </a:t>
            </a:r>
          </a:p>
          <a:p>
            <a:pPr>
              <a:spcAft>
                <a:spcPts val="0"/>
              </a:spcAft>
            </a:pPr>
            <a:endParaRPr lang="en-US" dirty="0"/>
          </a:p>
          <a:p>
            <a:pPr>
              <a:spcAft>
                <a:spcPts val="0"/>
              </a:spcAft>
            </a:pPr>
            <a:r>
              <a:rPr lang="en-US" b="1" dirty="0"/>
              <a:t>Interpretive</a:t>
            </a:r>
          </a:p>
          <a:p>
            <a:pPr>
              <a:spcAft>
                <a:spcPts val="0"/>
              </a:spcAft>
            </a:pPr>
            <a:r>
              <a:rPr lang="en-US" dirty="0"/>
              <a:t>What were your initial reactions?</a:t>
            </a:r>
          </a:p>
          <a:p>
            <a:pPr>
              <a:spcAft>
                <a:spcPts val="0"/>
              </a:spcAft>
            </a:pPr>
            <a:r>
              <a:rPr lang="en-US" dirty="0"/>
              <a:t>How you felt about what you…</a:t>
            </a:r>
          </a:p>
          <a:p>
            <a:pPr marL="171450" indent="-171450">
              <a:spcAft>
                <a:spcPts val="0"/>
              </a:spcAft>
              <a:buFont typeface="Arial" panose="020B0604020202020204" pitchFamily="34" charset="0"/>
              <a:buChar char="•"/>
            </a:pPr>
            <a:r>
              <a:rPr lang="en-US" dirty="0"/>
              <a:t> Observed</a:t>
            </a:r>
          </a:p>
          <a:p>
            <a:pPr marL="171450" indent="-171450">
              <a:spcAft>
                <a:spcPts val="0"/>
              </a:spcAft>
              <a:buFont typeface="Arial" panose="020B0604020202020204" pitchFamily="34" charset="0"/>
              <a:buChar char="•"/>
            </a:pPr>
            <a:r>
              <a:rPr lang="en-US" dirty="0"/>
              <a:t> Read</a:t>
            </a:r>
          </a:p>
          <a:p>
            <a:pPr marL="171450" indent="-171450">
              <a:spcAft>
                <a:spcPts val="0"/>
              </a:spcAft>
              <a:buFont typeface="Arial" panose="020B0604020202020204" pitchFamily="34" charset="0"/>
              <a:buChar char="•"/>
            </a:pPr>
            <a:r>
              <a:rPr lang="en-US" dirty="0"/>
              <a:t> Heard  </a:t>
            </a:r>
          </a:p>
          <a:p>
            <a:pPr marL="171450" indent="-171450">
              <a:spcAft>
                <a:spcPts val="0"/>
              </a:spcAft>
              <a:buFont typeface="Arial" panose="020B0604020202020204" pitchFamily="34" charset="0"/>
              <a:buChar char="•"/>
            </a:pPr>
            <a:endParaRPr lang="en-US" dirty="0"/>
          </a:p>
          <a:p>
            <a:pPr>
              <a:spcAft>
                <a:spcPts val="0"/>
              </a:spcAft>
            </a:pPr>
            <a:r>
              <a:rPr lang="en-US" dirty="0"/>
              <a:t>Example: He took the toy away.</a:t>
            </a:r>
          </a:p>
          <a:p>
            <a:endParaRPr lang="en-US" dirty="0"/>
          </a:p>
        </p:txBody>
      </p:sp>
      <p:sp>
        <p:nvSpPr>
          <p:cNvPr id="6" name="Slide Image Placeholder 5">
            <a:extLst>
              <a:ext uri="{FF2B5EF4-FFF2-40B4-BE49-F238E27FC236}">
                <a16:creationId xmlns:a16="http://schemas.microsoft.com/office/drawing/2014/main" id="{188E00F9-820C-3B57-F761-BF4C6DE35C2A}"/>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4278135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Rectangle 3"/>
          <p:cNvSpPr>
            <a:spLocks noGrp="1" noChangeArrowheads="1"/>
          </p:cNvSpPr>
          <p:nvPr>
            <p:ph type="body" idx="1"/>
          </p:nvPr>
        </p:nvSpPr>
        <p:spPr/>
        <p:txBody>
          <a:bodyPr/>
          <a:lstStyle/>
          <a:p>
            <a:r>
              <a:rPr lang="en-US" b="1" dirty="0"/>
              <a:t>Script:</a:t>
            </a:r>
          </a:p>
          <a:p>
            <a:r>
              <a:rPr lang="en-US" dirty="0"/>
              <a:t>The next section of the presentation provides the steps to completing the instrument. (There is a tutorial on the Desired Results website on completing the DRDP.)</a:t>
            </a:r>
          </a:p>
        </p:txBody>
      </p:sp>
      <p:sp>
        <p:nvSpPr>
          <p:cNvPr id="5" name="Slide Image Placeholder 4">
            <a:extLst>
              <a:ext uri="{FF2B5EF4-FFF2-40B4-BE49-F238E27FC236}">
                <a16:creationId xmlns:a16="http://schemas.microsoft.com/office/drawing/2014/main" id="{3CDCC51C-3EEC-4362-9800-4C4C469AE477}"/>
              </a:ext>
            </a:extLst>
          </p:cNvPr>
          <p:cNvSpPr>
            <a:spLocks noGrp="1" noRot="1" noChangeAspect="1"/>
          </p:cNvSpPr>
          <p:nvPr>
            <p:ph type="sldImg"/>
          </p:nvPr>
        </p:nvSpPr>
        <p:spPr>
          <a:xfrm>
            <a:off x="274638" y="1752600"/>
            <a:ext cx="3816350" cy="2147888"/>
          </a:xfrm>
        </p:spPr>
      </p:sp>
    </p:spTree>
    <p:extLst>
      <p:ext uri="{BB962C8B-B14F-4D97-AF65-F5344CB8AC3E}">
        <p14:creationId xmlns:p14="http://schemas.microsoft.com/office/powerpoint/2010/main" val="1674329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7B11D-D427-FBFC-122F-BD0393FB1288}"/>
            </a:ext>
          </a:extLst>
        </p:cNvPr>
        <p:cNvGrpSpPr/>
        <p:nvPr/>
      </p:nvGrpSpPr>
      <p:grpSpPr>
        <a:xfrm>
          <a:off x="0" y="0"/>
          <a:ext cx="0" cy="0"/>
          <a:chOff x="0" y="0"/>
          <a:chExt cx="0" cy="0"/>
        </a:xfrm>
      </p:grpSpPr>
      <p:sp>
        <p:nvSpPr>
          <p:cNvPr id="117764" name="Rectangle 3">
            <a:extLst>
              <a:ext uri="{FF2B5EF4-FFF2-40B4-BE49-F238E27FC236}">
                <a16:creationId xmlns:a16="http://schemas.microsoft.com/office/drawing/2014/main" id="{7AFB161C-2BD1-86DD-4353-4106460EF2F4}"/>
              </a:ext>
            </a:extLst>
          </p:cNvPr>
          <p:cNvSpPr>
            <a:spLocks noGrp="1" noChangeArrowheads="1"/>
          </p:cNvSpPr>
          <p:nvPr>
            <p:ph type="body" idx="1"/>
          </p:nvPr>
        </p:nvSpPr>
        <p:spPr/>
        <p:txBody>
          <a:bodyPr/>
          <a:lstStyle/>
          <a:p>
            <a:r>
              <a:rPr lang="en-US" b="1" dirty="0"/>
              <a:t>Script:</a:t>
            </a:r>
          </a:p>
          <a:p>
            <a:r>
              <a:rPr lang="en-US" dirty="0"/>
              <a:t>Let’s take a look at descriptors. </a:t>
            </a:r>
          </a:p>
          <a:p>
            <a:endParaRPr lang="en-US" b="1" dirty="0"/>
          </a:p>
          <a:p>
            <a:r>
              <a:rPr lang="en-US" b="1" dirty="0"/>
              <a:t>Trainer Note: </a:t>
            </a:r>
          </a:p>
          <a:p>
            <a:r>
              <a:rPr lang="en-US" dirty="0"/>
              <a:t>Review the 4 Ds and emphasize that reading these components can help staff understand the intent or purpose of each measure. </a:t>
            </a:r>
          </a:p>
          <a:p>
            <a:r>
              <a:rPr lang="en-US" dirty="0"/>
              <a:t>The domain represents a crucial area of learning and development for children. </a:t>
            </a:r>
          </a:p>
          <a:p>
            <a:r>
              <a:rPr lang="en-US" dirty="0"/>
              <a:t>The definition specifies the aspect of development that is being observed.</a:t>
            </a:r>
          </a:p>
          <a:p>
            <a:r>
              <a:rPr lang="en-US" dirty="0"/>
              <a:t>The descriptor describes observable child behaviors associated with that developmental level.</a:t>
            </a:r>
          </a:p>
          <a:p>
            <a:r>
              <a:rPr lang="en-US" dirty="0"/>
              <a:t>The developmental levels for each measure represent a developmental continuum.</a:t>
            </a:r>
          </a:p>
        </p:txBody>
      </p:sp>
      <p:sp>
        <p:nvSpPr>
          <p:cNvPr id="3" name="Slide Image Placeholder 2">
            <a:extLst>
              <a:ext uri="{FF2B5EF4-FFF2-40B4-BE49-F238E27FC236}">
                <a16:creationId xmlns:a16="http://schemas.microsoft.com/office/drawing/2014/main" id="{B90B797A-D28B-7ADD-582E-84ECB77C2BE2}"/>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2982910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3" name="Rectangle 3"/>
          <p:cNvSpPr>
            <a:spLocks noGrp="1" noChangeArrowheads="1"/>
          </p:cNvSpPr>
          <p:nvPr>
            <p:ph type="body" idx="1"/>
          </p:nvPr>
        </p:nvSpPr>
        <p:spPr/>
        <p:txBody>
          <a:bodyPr/>
          <a:lstStyle/>
          <a:p>
            <a:r>
              <a:rPr lang="en-US" b="1" dirty="0"/>
              <a:t>Script:</a:t>
            </a:r>
          </a:p>
          <a:p>
            <a:r>
              <a:rPr lang="en-US" dirty="0"/>
              <a:t>The descriptor can be found directly below the developmental level in every measure. </a:t>
            </a:r>
          </a:p>
        </p:txBody>
      </p:sp>
      <p:sp>
        <p:nvSpPr>
          <p:cNvPr id="3" name="Slide Image Placeholder 2">
            <a:extLst>
              <a:ext uri="{FF2B5EF4-FFF2-40B4-BE49-F238E27FC236}">
                <a16:creationId xmlns:a16="http://schemas.microsoft.com/office/drawing/2014/main" id="{9566AB4B-081C-C352-58D3-AE052750951B}"/>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11911357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But if the descriptor says AND, then the child must demonstrate all the behaviors during the same observation.</a:t>
            </a:r>
          </a:p>
          <a:p>
            <a:endParaRPr lang="en-US" dirty="0"/>
          </a:p>
          <a:p>
            <a:r>
              <a:rPr lang="en-US" dirty="0"/>
              <a:t>For example, if the descriptor says, “walk AND skip,” the child needs to walk and skip in the same observation.</a:t>
            </a:r>
          </a:p>
          <a:p>
            <a:endParaRPr lang="en-US" dirty="0"/>
          </a:p>
        </p:txBody>
      </p:sp>
      <p:sp>
        <p:nvSpPr>
          <p:cNvPr id="4" name="Slide Image Placeholder 3">
            <a:extLst>
              <a:ext uri="{FF2B5EF4-FFF2-40B4-BE49-F238E27FC236}">
                <a16:creationId xmlns:a16="http://schemas.microsoft.com/office/drawing/2014/main" id="{1476B99A-5053-3EB5-2032-DCD6D691C47E}"/>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18319609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Notes Placeholder 2"/>
          <p:cNvSpPr>
            <a:spLocks noGrp="1"/>
          </p:cNvSpPr>
          <p:nvPr>
            <p:ph type="body" idx="1"/>
          </p:nvPr>
        </p:nvSpPr>
        <p:spPr/>
        <p:txBody>
          <a:bodyPr/>
          <a:lstStyle/>
          <a:p>
            <a:r>
              <a:rPr lang="en-US" b="1" dirty="0"/>
              <a:t>Script:</a:t>
            </a:r>
          </a:p>
          <a:p>
            <a:r>
              <a:rPr lang="en-US" dirty="0"/>
              <a:t>If the descriptor says or, a child only needs to demonstrate the behavior in one of the listed ways.</a:t>
            </a:r>
          </a:p>
          <a:p>
            <a:endParaRPr lang="en-US" dirty="0"/>
          </a:p>
        </p:txBody>
      </p:sp>
      <p:sp>
        <p:nvSpPr>
          <p:cNvPr id="3" name="Slide Image Placeholder 2">
            <a:extLst>
              <a:ext uri="{FF2B5EF4-FFF2-40B4-BE49-F238E27FC236}">
                <a16:creationId xmlns:a16="http://schemas.microsoft.com/office/drawing/2014/main" id="{9A9054B3-C188-C1B7-B65D-9B7C281BECAE}"/>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57287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1"/>
          </p:nvPr>
        </p:nvSpPr>
        <p:spPr/>
        <p:txBody>
          <a:bodyPr/>
          <a:lstStyle/>
          <a:p>
            <a:r>
              <a:rPr lang="en-US" b="1" dirty="0"/>
              <a:t>Script:</a:t>
            </a:r>
          </a:p>
          <a:p>
            <a:r>
              <a:rPr lang="en-US" dirty="0"/>
              <a:t>Good observation and recording methods over time are the cornerstones for using the DRDP effectively. The DRDP is not a test, but an observation-based assessment for children.</a:t>
            </a:r>
          </a:p>
          <a:p>
            <a:endParaRPr lang="en-US" dirty="0"/>
          </a:p>
          <a:p>
            <a:r>
              <a:rPr lang="en-US" dirty="0"/>
              <a:t>The designated teacher should complete the DRDP. Assistants, parents, and other staff should contribute observations.  </a:t>
            </a:r>
          </a:p>
          <a:p>
            <a:endParaRPr lang="en-US" dirty="0"/>
          </a:p>
          <a:p>
            <a:r>
              <a:rPr lang="en-US" dirty="0"/>
              <a:t>Note: Family Child Care Networks have a “teacher identified” person complete the DRDP. This person may be the case manager who oversees the network care providers. The case manager consults with care providers and parents in completing the DRDP. </a:t>
            </a:r>
          </a:p>
          <a:p>
            <a:r>
              <a:rPr lang="en-US" b="1" dirty="0"/>
              <a:t>Slide text:</a:t>
            </a:r>
          </a:p>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And we observe … </a:t>
            </a:r>
            <a:r>
              <a:rPr lang="en-US" dirty="0">
                <a:ea typeface="ＭＳ Ｐゴシック" pitchFamily="-65" charset="-128"/>
              </a:rPr>
              <a:t>As children participate in the typical daily program</a:t>
            </a:r>
            <a:endParaRPr lang="en-US" dirty="0"/>
          </a:p>
          <a:p>
            <a:endParaRPr lang="en-US" dirty="0"/>
          </a:p>
        </p:txBody>
      </p:sp>
      <p:sp>
        <p:nvSpPr>
          <p:cNvPr id="8" name="Slide Image Placeholder 7">
            <a:extLst>
              <a:ext uri="{FF2B5EF4-FFF2-40B4-BE49-F238E27FC236}">
                <a16:creationId xmlns:a16="http://schemas.microsoft.com/office/drawing/2014/main" id="{06319CA7-49A7-44DC-A45C-6CEA2642AA25}"/>
              </a:ext>
            </a:extLst>
          </p:cNvPr>
          <p:cNvSpPr>
            <a:spLocks noGrp="1" noRot="1" noChangeAspect="1"/>
          </p:cNvSpPr>
          <p:nvPr>
            <p:ph type="sldImg"/>
          </p:nvPr>
        </p:nvSpPr>
        <p:spPr>
          <a:xfrm>
            <a:off x="255588" y="1617663"/>
            <a:ext cx="4292600" cy="2416175"/>
          </a:xfrm>
        </p:spPr>
      </p:sp>
    </p:spTree>
    <p:extLst>
      <p:ext uri="{BB962C8B-B14F-4D97-AF65-F5344CB8AC3E}">
        <p14:creationId xmlns:p14="http://schemas.microsoft.com/office/powerpoint/2010/main" val="4552971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sp>
      <p:sp>
        <p:nvSpPr>
          <p:cNvPr id="3" name="Notes Placeholder 2"/>
          <p:cNvSpPr>
            <a:spLocks noGrp="1"/>
          </p:cNvSpPr>
          <p:nvPr>
            <p:ph type="body" idx="1"/>
          </p:nvPr>
        </p:nvSpPr>
        <p:spPr>
          <a:xfrm>
            <a:off x="685800" y="3728243"/>
            <a:ext cx="5486400" cy="5167313"/>
          </a:xfrm>
        </p:spPr>
        <p:txBody>
          <a:bodyPr/>
          <a:lstStyle/>
          <a:p>
            <a:endParaRPr lang="en-US" b="1" dirty="0"/>
          </a:p>
          <a:p>
            <a:r>
              <a:rPr lang="en-US" b="1" dirty="0"/>
              <a:t>Script:</a:t>
            </a:r>
          </a:p>
          <a:p>
            <a:r>
              <a:rPr lang="en-US" dirty="0"/>
              <a:t>Now we are going to practice. </a:t>
            </a:r>
          </a:p>
          <a:p>
            <a:r>
              <a:rPr lang="en-US" b="0" dirty="0"/>
              <a:t>Turn to Math 2: Classification in </a:t>
            </a:r>
            <a:r>
              <a:rPr lang="en-US" b="1" dirty="0"/>
              <a:t>the DRDP (2025) assessment</a:t>
            </a:r>
            <a:r>
              <a:rPr lang="en-US" b="0" dirty="0"/>
              <a:t>. </a:t>
            </a:r>
          </a:p>
          <a:p>
            <a:r>
              <a:rPr lang="en-US" dirty="0"/>
              <a:t>Go through this measure, circle the Or and highlight the Ands in the descriptors (only in descriptors). I will give you a minute to find all the ORs and ANDs. Time starts now.</a:t>
            </a:r>
            <a:endParaRPr lang="en-US" sz="1200" b="0" i="0" kern="1200" dirty="0">
              <a:solidFill>
                <a:schemeClr val="tx1"/>
              </a:solidFill>
              <a:effectLst/>
              <a:latin typeface="Arial" pitchFamily="34" charset="0"/>
              <a:ea typeface="ＭＳ Ｐゴシック" pitchFamily="34" charset="-128"/>
              <a:cs typeface="Arial" pitchFamily="34" charset="0"/>
            </a:endParaRPr>
          </a:p>
          <a:p>
            <a:r>
              <a:rPr lang="en-US" sz="1200" b="1" i="0" kern="1200" dirty="0">
                <a:solidFill>
                  <a:schemeClr val="tx1"/>
                </a:solidFill>
                <a:effectLst/>
                <a:latin typeface="Arial" pitchFamily="34" charset="0"/>
                <a:ea typeface="ＭＳ Ｐゴシック" pitchFamily="34" charset="-128"/>
                <a:cs typeface="Arial" pitchFamily="34" charset="0"/>
              </a:rPr>
              <a:t>After completing this task:</a:t>
            </a:r>
          </a:p>
          <a:p>
            <a:r>
              <a:rPr lang="en-US" sz="1200" b="0" i="0" kern="1200" dirty="0">
                <a:solidFill>
                  <a:schemeClr val="tx1"/>
                </a:solidFill>
                <a:effectLst/>
                <a:latin typeface="Arial" pitchFamily="34" charset="0"/>
                <a:ea typeface="ＭＳ Ｐゴシック" pitchFamily="34" charset="-128"/>
                <a:cs typeface="Arial" pitchFamily="34" charset="0"/>
              </a:rPr>
              <a:t>Now that we are done, count the total number of "ORs" and “ANDs” you found.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Now that we know how many ANDs and ORs there are, let’s discuss the measure’s intent. What is this measure assessing?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What skills are you looking for? </a:t>
            </a:r>
            <a:endParaRPr lang="en-US" b="1" dirty="0"/>
          </a:p>
          <a:p>
            <a:r>
              <a:rPr lang="en-US" b="1" dirty="0"/>
              <a:t>(TRAINER: Chart the skills)</a:t>
            </a:r>
          </a:p>
          <a:p>
            <a:r>
              <a:rPr lang="en-US" b="1" dirty="0"/>
              <a:t>Background Information/Trainer Notes:</a:t>
            </a:r>
          </a:p>
          <a:p>
            <a:pPr marL="171450" indent="-171450">
              <a:buFont typeface="Arial" panose="020B0604020202020204" pitchFamily="34" charset="0"/>
              <a:buChar char="•"/>
            </a:pPr>
            <a:r>
              <a:rPr lang="en-US" dirty="0"/>
              <a:t>Allow up to three minutes to circle and highlight. </a:t>
            </a:r>
          </a:p>
          <a:p>
            <a:pPr marL="171450" indent="-171450">
              <a:buFont typeface="Arial" panose="020B0604020202020204" pitchFamily="34" charset="0"/>
              <a:buChar char="•"/>
            </a:pPr>
            <a:r>
              <a:rPr lang="en-US" dirty="0"/>
              <a:t>Go through the measure, circle, and highlight so you know how many ORs and ANDs are in the descriptors of the measure. </a:t>
            </a:r>
          </a:p>
          <a:p>
            <a:pPr marL="171450" indent="-171450">
              <a:buFont typeface="Arial" panose="020B0604020202020204" pitchFamily="34" charset="0"/>
              <a:buChar char="•"/>
            </a:pPr>
            <a:r>
              <a:rPr lang="en-US" dirty="0"/>
              <a:t>Check for understanding.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Examples of skills they may be looking for include understanding similarities, grouping objects based on an attribute, sorting objects by an attribute, accurately sorting more than two groups, and resorting.</a:t>
            </a:r>
          </a:p>
          <a:p>
            <a:endParaRPr lang="en-US" dirty="0"/>
          </a:p>
          <a:p>
            <a:endParaRPr lang="en-US" dirty="0"/>
          </a:p>
        </p:txBody>
      </p:sp>
    </p:spTree>
    <p:extLst>
      <p:ext uri="{BB962C8B-B14F-4D97-AF65-F5344CB8AC3E}">
        <p14:creationId xmlns:p14="http://schemas.microsoft.com/office/powerpoint/2010/main" val="7449790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Notes Placeholder 2"/>
          <p:cNvSpPr>
            <a:spLocks noGrp="1"/>
          </p:cNvSpPr>
          <p:nvPr>
            <p:ph type="body" idx="1"/>
          </p:nvPr>
        </p:nvSpPr>
        <p:spPr/>
        <p:txBody>
          <a:bodyPr/>
          <a:lstStyle/>
          <a:p>
            <a:r>
              <a:rPr lang="en-US" b="1" dirty="0"/>
              <a:t>Script:</a:t>
            </a:r>
          </a:p>
          <a:p>
            <a:r>
              <a:rPr lang="en-US" dirty="0"/>
              <a:t>Administrators can show their own video and have staff analyze the descriptors. See the activity sheet: Deeper Look at Descriptors.</a:t>
            </a:r>
          </a:p>
          <a:p>
            <a:endParaRPr lang="en-US" dirty="0"/>
          </a:p>
        </p:txBody>
      </p:sp>
      <p:sp>
        <p:nvSpPr>
          <p:cNvPr id="3" name="Slide Image Placeholder 2">
            <a:extLst>
              <a:ext uri="{FF2B5EF4-FFF2-40B4-BE49-F238E27FC236}">
                <a16:creationId xmlns:a16="http://schemas.microsoft.com/office/drawing/2014/main" id="{72FFEAD0-639F-2D51-AC1C-25F9158CA635}"/>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16276445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 y="1676400"/>
            <a:ext cx="3995738" cy="2247900"/>
          </a:xfrm>
        </p:spPr>
      </p:sp>
      <p:sp>
        <p:nvSpPr>
          <p:cNvPr id="3" name="Notes Placeholder 2"/>
          <p:cNvSpPr>
            <a:spLocks noGrp="1"/>
          </p:cNvSpPr>
          <p:nvPr>
            <p:ph type="body" idx="1"/>
          </p:nvPr>
        </p:nvSpPr>
        <p:spPr>
          <a:xfrm>
            <a:off x="685800" y="4343399"/>
            <a:ext cx="5486400" cy="4076701"/>
          </a:xfrm>
        </p:spPr>
        <p:txBody>
          <a:bodyPr>
            <a:normAutofit/>
          </a:bodyPr>
          <a:lstStyle/>
          <a:p>
            <a:r>
              <a:rPr lang="en-US" b="1" dirty="0"/>
              <a:t>Script:</a:t>
            </a:r>
          </a:p>
          <a:p>
            <a:r>
              <a:rPr lang="en-US" dirty="0"/>
              <a:t>Remember, we are not rating. We are looking at the child’s behavior to see how those behaviors may be related to the descriptors.</a:t>
            </a:r>
          </a:p>
          <a:p>
            <a:r>
              <a:rPr lang="en-US" dirty="0"/>
              <a:t>What did you see the child do? What did the child demonstrate during the clip? </a:t>
            </a:r>
          </a:p>
          <a:p>
            <a:endParaRPr lang="en-US" b="1" dirty="0"/>
          </a:p>
          <a:p>
            <a:r>
              <a:rPr lang="en-US" b="1" dirty="0"/>
              <a:t>Trainer Note:</a:t>
            </a:r>
          </a:p>
          <a:p>
            <a:r>
              <a:rPr lang="en-US" dirty="0"/>
              <a:t>Mention that evidence may be used for more than one measure. </a:t>
            </a:r>
          </a:p>
        </p:txBody>
      </p:sp>
    </p:spTree>
    <p:extLst>
      <p:ext uri="{BB962C8B-B14F-4D97-AF65-F5344CB8AC3E}">
        <p14:creationId xmlns:p14="http://schemas.microsoft.com/office/powerpoint/2010/main" val="27981457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1027"/>
          <p:cNvSpPr>
            <a:spLocks noGrp="1" noChangeArrowheads="1"/>
          </p:cNvSpPr>
          <p:nvPr>
            <p:ph type="body" idx="1"/>
          </p:nvPr>
        </p:nvSpPr>
        <p:spPr/>
        <p:txBody>
          <a:bodyPr/>
          <a:lstStyle/>
          <a:p>
            <a:r>
              <a:rPr lang="en-US" dirty="0"/>
              <a:t>Take a 15-minute break.</a:t>
            </a:r>
          </a:p>
          <a:p>
            <a:endParaRPr lang="en-US" dirty="0"/>
          </a:p>
          <a:p>
            <a:r>
              <a:rPr lang="en-US" b="1" dirty="0"/>
              <a:t>Trainer Note: </a:t>
            </a:r>
          </a:p>
          <a:p>
            <a:r>
              <a:rPr lang="en-US" dirty="0"/>
              <a:t>Remind participants to check out the gallery.</a:t>
            </a:r>
          </a:p>
        </p:txBody>
      </p:sp>
      <p:sp>
        <p:nvSpPr>
          <p:cNvPr id="5" name="Slide Image Placeholder 4">
            <a:extLst>
              <a:ext uri="{FF2B5EF4-FFF2-40B4-BE49-F238E27FC236}">
                <a16:creationId xmlns:a16="http://schemas.microsoft.com/office/drawing/2014/main" id="{9762EE2A-ED36-4D61-B63B-3DF9677EFAB1}"/>
              </a:ext>
            </a:extLst>
          </p:cNvPr>
          <p:cNvSpPr>
            <a:spLocks noGrp="1" noRot="1" noChangeAspect="1"/>
          </p:cNvSpPr>
          <p:nvPr>
            <p:ph type="sldImg"/>
          </p:nvPr>
        </p:nvSpPr>
        <p:spPr>
          <a:xfrm>
            <a:off x="396875" y="1647825"/>
            <a:ext cx="3327400" cy="1871663"/>
          </a:xfrm>
        </p:spPr>
      </p:sp>
    </p:spTree>
    <p:extLst>
      <p:ext uri="{BB962C8B-B14F-4D97-AF65-F5344CB8AC3E}">
        <p14:creationId xmlns:p14="http://schemas.microsoft.com/office/powerpoint/2010/main" val="23328082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3" name="Rectangle 3"/>
          <p:cNvSpPr>
            <a:spLocks noGrp="1" noChangeArrowheads="1"/>
          </p:cNvSpPr>
          <p:nvPr>
            <p:ph type="body" idx="1"/>
          </p:nvPr>
        </p:nvSpPr>
        <p:spPr/>
        <p:txBody>
          <a:bodyPr/>
          <a:lstStyle/>
          <a:p>
            <a:r>
              <a:rPr lang="en-US" b="1" dirty="0"/>
              <a:t>Script:</a:t>
            </a:r>
          </a:p>
          <a:p>
            <a:r>
              <a:rPr lang="en-US" dirty="0"/>
              <a:t>As the due date to complete the DRDP nears, review the collected evidence to ensure documentation exists to support the developmental level the child has mastered. </a:t>
            </a:r>
          </a:p>
          <a:p>
            <a:r>
              <a:rPr lang="en-US" dirty="0"/>
              <a:t>Use your electronic portfolio, like the DRDP Online Portfolio, to collect and review evidence.</a:t>
            </a:r>
          </a:p>
        </p:txBody>
      </p:sp>
      <p:sp>
        <p:nvSpPr>
          <p:cNvPr id="3" name="Slide Image Placeholder 2">
            <a:extLst>
              <a:ext uri="{FF2B5EF4-FFF2-40B4-BE49-F238E27FC236}">
                <a16:creationId xmlns:a16="http://schemas.microsoft.com/office/drawing/2014/main" id="{A5D2BC30-C8F3-09C6-7AF3-7FDA10F62C1E}"/>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515489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3"/>
          <p:cNvSpPr>
            <a:spLocks noGrp="1" noChangeArrowheads="1"/>
          </p:cNvSpPr>
          <p:nvPr>
            <p:ph type="body" idx="1"/>
          </p:nvPr>
        </p:nvSpPr>
        <p:spPr/>
        <p:txBody>
          <a:bodyPr/>
          <a:lstStyle/>
          <a:p>
            <a:r>
              <a:rPr lang="en-US" b="1" dirty="0"/>
              <a:t>Trainer note: </a:t>
            </a:r>
          </a:p>
          <a:p>
            <a:r>
              <a:rPr lang="en-US" dirty="0"/>
              <a:t>Read the slide. Give pause to let participants think about the criteria for “mastered.” Suggest that participants create a poster to display around the center, serving as a reminder for staff to adopt this as a mantra.</a:t>
            </a:r>
          </a:p>
        </p:txBody>
      </p:sp>
      <p:sp>
        <p:nvSpPr>
          <p:cNvPr id="3" name="Slide Image Placeholder 2">
            <a:extLst>
              <a:ext uri="{FF2B5EF4-FFF2-40B4-BE49-F238E27FC236}">
                <a16:creationId xmlns:a16="http://schemas.microsoft.com/office/drawing/2014/main" id="{750BA0C4-2C49-FB97-8AD3-ED7543264BC3}"/>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28450763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F4C4AD2D-464B-AEB2-BF79-F884FEC10F85}"/>
              </a:ext>
            </a:extLst>
          </p:cNvPr>
          <p:cNvSpPr>
            <a:spLocks noGrp="1" noRot="1" noChangeAspect="1"/>
          </p:cNvSpPr>
          <p:nvPr>
            <p:ph type="sldImg"/>
          </p:nvPr>
        </p:nvSpPr>
        <p:spPr/>
      </p:sp>
      <p:sp>
        <p:nvSpPr>
          <p:cNvPr id="5" name="Notes Placeholder 4">
            <a:extLst>
              <a:ext uri="{FF2B5EF4-FFF2-40B4-BE49-F238E27FC236}">
                <a16:creationId xmlns:a16="http://schemas.microsoft.com/office/drawing/2014/main" id="{B27C6F5D-7950-23F0-1644-FD1E8168736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936926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dirty="0"/>
              <a:t>Script:</a:t>
            </a:r>
          </a:p>
          <a:p>
            <a:pPr lvl="0"/>
            <a:r>
              <a:rPr lang="en-US" dirty="0"/>
              <a:t>After marking the developmental level mastered, ask, “Is the child emerging to the next level by demonstrating behaviors from the next developmental level, but not yet typically or consistently?” If so…</a:t>
            </a:r>
          </a:p>
          <a:p>
            <a:endParaRPr lang="en-US" dirty="0"/>
          </a:p>
        </p:txBody>
      </p:sp>
      <p:sp>
        <p:nvSpPr>
          <p:cNvPr id="4" name="Slide Image Placeholder 3">
            <a:extLst>
              <a:ext uri="{FF2B5EF4-FFF2-40B4-BE49-F238E27FC236}">
                <a16:creationId xmlns:a16="http://schemas.microsoft.com/office/drawing/2014/main" id="{539E74FB-B22B-A039-BA35-2B7A24BD866E}"/>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42643556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4817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2" name="Rectangle 3"/>
          <p:cNvSpPr>
            <a:spLocks noGrp="1" noChangeArrowheads="1"/>
          </p:cNvSpPr>
          <p:nvPr>
            <p:ph type="body" idx="1"/>
          </p:nvPr>
        </p:nvSpPr>
        <p:spPr/>
        <p:txBody>
          <a:bodyPr/>
          <a:lstStyle/>
          <a:p>
            <a:r>
              <a:rPr lang="en-US" b="1" dirty="0"/>
              <a:t>Script:</a:t>
            </a:r>
          </a:p>
          <a:p>
            <a:r>
              <a:rPr lang="en-US" dirty="0"/>
              <a:t>In the rare circumstance that you are unable to rate a child on a specific measure, explain in detail the reason for a lack of rating in the box at the bottom of the page. </a:t>
            </a:r>
          </a:p>
          <a:p>
            <a:endParaRPr lang="en-US" dirty="0"/>
          </a:p>
          <a:p>
            <a:r>
              <a:rPr lang="en-US" dirty="0"/>
              <a:t>Unable to rate is only used for extended absences. </a:t>
            </a:r>
          </a:p>
        </p:txBody>
      </p:sp>
      <p:sp>
        <p:nvSpPr>
          <p:cNvPr id="3" name="Slide Image Placeholder 2">
            <a:extLst>
              <a:ext uri="{FF2B5EF4-FFF2-40B4-BE49-F238E27FC236}">
                <a16:creationId xmlns:a16="http://schemas.microsoft.com/office/drawing/2014/main" id="{4A1E79F7-04EA-9B3E-FF11-19692A57C84A}"/>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2917248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1" name="Rectangle 3"/>
          <p:cNvSpPr>
            <a:spLocks noGrp="1" noChangeArrowheads="1"/>
          </p:cNvSpPr>
          <p:nvPr>
            <p:ph type="body" idx="1"/>
          </p:nvPr>
        </p:nvSpPr>
        <p:spPr/>
        <p:txBody>
          <a:bodyPr/>
          <a:lstStyle/>
          <a:p>
            <a:r>
              <a:rPr lang="en-US" b="1" dirty="0"/>
              <a:t>Script:</a:t>
            </a:r>
          </a:p>
          <a:p>
            <a:r>
              <a:rPr lang="en-US" dirty="0"/>
              <a:t>Teachers collect a substantial number of anecdotal notes, photos, work samples, and other pieces of documentation from family members and other staff that demonstrate the children’s mastered developmental levels. The organization of collected documentation can be achieved through “portfolios.” </a:t>
            </a:r>
          </a:p>
          <a:p>
            <a:r>
              <a:rPr lang="en-US" b="1" dirty="0"/>
              <a:t>Slide text: </a:t>
            </a:r>
          </a:p>
          <a:p>
            <a:r>
              <a:rPr lang="en-US" dirty="0">
                <a:ea typeface="ＭＳ Ｐゴシック" pitchFamily="-65" charset="-128"/>
              </a:rPr>
              <a:t>Collected documentation includes: </a:t>
            </a:r>
          </a:p>
          <a:p>
            <a:pPr marL="292100" indent="-292100" eaLnBrk="1" hangingPunct="1">
              <a:buFont typeface="Arial" panose="020B0604020202020204" pitchFamily="34" charset="0"/>
              <a:buChar char="•"/>
            </a:pPr>
            <a:r>
              <a:rPr lang="en-US" dirty="0">
                <a:ea typeface="ＭＳ Ｐゴシック" pitchFamily="-65" charset="-128"/>
              </a:rPr>
              <a:t>Anecdotal notes</a:t>
            </a:r>
          </a:p>
          <a:p>
            <a:pPr marL="292100" indent="-292100" eaLnBrk="1" hangingPunct="1">
              <a:buFont typeface="Arial" panose="020B0604020202020204" pitchFamily="34" charset="0"/>
              <a:buChar char="•"/>
            </a:pPr>
            <a:r>
              <a:rPr lang="en-US" dirty="0">
                <a:ea typeface="ＭＳ Ｐゴシック" pitchFamily="-65" charset="-128"/>
              </a:rPr>
              <a:t>Photos</a:t>
            </a:r>
          </a:p>
          <a:p>
            <a:pPr marL="292100" indent="-292100" eaLnBrk="1" hangingPunct="1">
              <a:buFont typeface="Arial" panose="020B0604020202020204" pitchFamily="34" charset="0"/>
              <a:buChar char="•"/>
            </a:pPr>
            <a:r>
              <a:rPr lang="en-US" dirty="0">
                <a:ea typeface="ＭＳ Ｐゴシック" pitchFamily="-65" charset="-128"/>
              </a:rPr>
              <a:t>Work samples</a:t>
            </a:r>
          </a:p>
          <a:p>
            <a:pPr marL="292100" indent="-292100" eaLnBrk="1" hangingPunct="1">
              <a:buFont typeface="Arial" panose="020B0604020202020204" pitchFamily="34" charset="0"/>
              <a:buChar char="•"/>
            </a:pPr>
            <a:r>
              <a:rPr lang="en-US" dirty="0">
                <a:ea typeface="ＭＳ Ｐゴシック" pitchFamily="-65" charset="-128"/>
              </a:rPr>
              <a:t>Other evidence of knowledge and behaviors</a:t>
            </a:r>
          </a:p>
          <a:p>
            <a:endParaRPr lang="en-US" dirty="0"/>
          </a:p>
        </p:txBody>
      </p:sp>
      <p:sp>
        <p:nvSpPr>
          <p:cNvPr id="8" name="Slide Image Placeholder 7">
            <a:extLst>
              <a:ext uri="{FF2B5EF4-FFF2-40B4-BE49-F238E27FC236}">
                <a16:creationId xmlns:a16="http://schemas.microsoft.com/office/drawing/2014/main" id="{B03C7147-95D9-47DC-A2DF-6687F66CE3FC}"/>
              </a:ext>
            </a:extLst>
          </p:cNvPr>
          <p:cNvSpPr>
            <a:spLocks noGrp="1" noRot="1" noChangeAspect="1"/>
          </p:cNvSpPr>
          <p:nvPr>
            <p:ph type="sldImg"/>
          </p:nvPr>
        </p:nvSpPr>
        <p:spPr>
          <a:xfrm>
            <a:off x="400050" y="1598613"/>
            <a:ext cx="4292600" cy="2416175"/>
          </a:xfrm>
        </p:spPr>
      </p:sp>
    </p:spTree>
    <p:extLst>
      <p:ext uri="{BB962C8B-B14F-4D97-AF65-F5344CB8AC3E}">
        <p14:creationId xmlns:p14="http://schemas.microsoft.com/office/powerpoint/2010/main" val="7202363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sp>
      <p:sp>
        <p:nvSpPr>
          <p:cNvPr id="3" name="Notes Placeholder 2"/>
          <p:cNvSpPr>
            <a:spLocks noGrp="1"/>
          </p:cNvSpPr>
          <p:nvPr>
            <p:ph type="body" idx="1"/>
          </p:nvPr>
        </p:nvSpPr>
        <p:spPr/>
        <p:txBody>
          <a:bodyPr/>
          <a:lstStyle/>
          <a:p>
            <a:r>
              <a:rPr lang="en-US" b="1" dirty="0"/>
              <a:t>Script:</a:t>
            </a:r>
          </a:p>
          <a:p>
            <a:r>
              <a:rPr lang="en-US" dirty="0"/>
              <a:t>In the rare circumstance that you are unable to rate a specific measure, use unable to rate. </a:t>
            </a:r>
          </a:p>
          <a:p>
            <a:endParaRPr lang="en-US" dirty="0"/>
          </a:p>
          <a:p>
            <a:r>
              <a:rPr lang="en-US" dirty="0"/>
              <a:t>Unable to rate is only used for extended absences. </a:t>
            </a:r>
          </a:p>
          <a:p>
            <a:endParaRPr lang="en-US" dirty="0"/>
          </a:p>
        </p:txBody>
      </p:sp>
    </p:spTree>
    <p:extLst>
      <p:ext uri="{BB962C8B-B14F-4D97-AF65-F5344CB8AC3E}">
        <p14:creationId xmlns:p14="http://schemas.microsoft.com/office/powerpoint/2010/main" val="22569294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sp>
      <p:sp>
        <p:nvSpPr>
          <p:cNvPr id="3" name="Notes Placeholder 2"/>
          <p:cNvSpPr>
            <a:spLocks noGrp="1"/>
          </p:cNvSpPr>
          <p:nvPr>
            <p:ph type="body" idx="1"/>
          </p:nvPr>
        </p:nvSpPr>
        <p:spPr/>
        <p:txBody>
          <a:bodyPr/>
          <a:lstStyle/>
          <a:p>
            <a:r>
              <a:rPr lang="en-US" b="1" dirty="0"/>
              <a:t>Script:</a:t>
            </a:r>
          </a:p>
          <a:p>
            <a:r>
              <a:rPr lang="en-US" dirty="0"/>
              <a:t>Some measures in the DRDP are considered conditional measures, which are only assessed when certain conditions are met. </a:t>
            </a:r>
          </a:p>
          <a:p>
            <a:endParaRPr lang="en-US" dirty="0"/>
          </a:p>
          <a:p>
            <a:r>
              <a:rPr lang="en-US" dirty="0"/>
              <a:t>Conditional measures should be used when they assist teachers and service providers in planning a child’s learning activities and supports, as well as documenting progress.</a:t>
            </a:r>
          </a:p>
          <a:p>
            <a:r>
              <a:rPr lang="en-US" dirty="0"/>
              <a:t> </a:t>
            </a:r>
          </a:p>
          <a:p>
            <a:r>
              <a:rPr lang="en-US" dirty="0"/>
              <a:t>There is a short microlearning video on YouTube to explain conditional measures.</a:t>
            </a:r>
          </a:p>
          <a:p>
            <a:endParaRPr lang="en-US" dirty="0"/>
          </a:p>
        </p:txBody>
      </p:sp>
    </p:spTree>
    <p:extLst>
      <p:ext uri="{BB962C8B-B14F-4D97-AF65-F5344CB8AC3E}">
        <p14:creationId xmlns:p14="http://schemas.microsoft.com/office/powerpoint/2010/main" val="4443113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3"/>
          <p:cNvSpPr>
            <a:spLocks noGrp="1" noChangeArrowheads="1"/>
          </p:cNvSpPr>
          <p:nvPr>
            <p:ph type="body" idx="1"/>
          </p:nvPr>
        </p:nvSpPr>
        <p:spPr/>
        <p:txBody>
          <a:bodyPr/>
          <a:lstStyle/>
          <a:p>
            <a:r>
              <a:rPr lang="en-US" b="1" dirty="0"/>
              <a:t>Script:</a:t>
            </a:r>
          </a:p>
          <a:p>
            <a:r>
              <a:rPr lang="en-US" dirty="0"/>
              <a:t>The DRDP PTK View includes three measures for English language development.</a:t>
            </a:r>
          </a:p>
          <a:p>
            <a:endParaRPr lang="en-US" dirty="0"/>
          </a:p>
          <a:p>
            <a:r>
              <a:rPr lang="en-US" dirty="0"/>
              <a:t>(There is an ELD tutorial on the Desired Results website.)</a:t>
            </a:r>
          </a:p>
        </p:txBody>
      </p:sp>
      <p:sp>
        <p:nvSpPr>
          <p:cNvPr id="3" name="Slide Image Placeholder 2">
            <a:extLst>
              <a:ext uri="{FF2B5EF4-FFF2-40B4-BE49-F238E27FC236}">
                <a16:creationId xmlns:a16="http://schemas.microsoft.com/office/drawing/2014/main" id="{1F057FA8-9372-9598-3C98-097C56AB6F29}"/>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4036179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sp>
      <p:sp>
        <p:nvSpPr>
          <p:cNvPr id="3" name="Notes Placeholder 2"/>
          <p:cNvSpPr>
            <a:spLocks noGrp="1"/>
          </p:cNvSpPr>
          <p:nvPr>
            <p:ph type="body" idx="1"/>
          </p:nvPr>
        </p:nvSpPr>
        <p:spPr/>
        <p:txBody>
          <a:bodyPr/>
          <a:lstStyle/>
          <a:p>
            <a:r>
              <a:rPr lang="en-US" b="1" dirty="0"/>
              <a:t>Script:</a:t>
            </a:r>
          </a:p>
          <a:p>
            <a:r>
              <a:rPr lang="en-US" dirty="0"/>
              <a:t>On Intro 14, question #11 gives directions on when to use the ELD measures. </a:t>
            </a:r>
          </a:p>
          <a:p>
            <a:endParaRPr lang="en-US" dirty="0"/>
          </a:p>
          <a:p>
            <a:r>
              <a:rPr lang="en-US" dirty="0"/>
              <a:t>If a language other than English is spoken in the child’s home, the ELD measures must be completed for preschool-age children. </a:t>
            </a:r>
          </a:p>
          <a:p>
            <a:endParaRPr lang="en-US" dirty="0"/>
          </a:p>
        </p:txBody>
      </p:sp>
    </p:spTree>
    <p:extLst>
      <p:ext uri="{BB962C8B-B14F-4D97-AF65-F5344CB8AC3E}">
        <p14:creationId xmlns:p14="http://schemas.microsoft.com/office/powerpoint/2010/main" val="1822976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18645-E638-AAB6-B8F6-EF1E43A2A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9F4ED4-DBF6-BA1C-B84C-A4CB5D1C35D2}"/>
              </a:ext>
            </a:extLst>
          </p:cNvPr>
          <p:cNvSpPr>
            <a:spLocks noGrp="1" noRot="1" noChangeAspect="1"/>
          </p:cNvSpPr>
          <p:nvPr>
            <p:ph type="sldImg"/>
          </p:nvPr>
        </p:nvSpPr>
        <p:spPr>
          <a:xfrm>
            <a:off x="209550" y="1566863"/>
            <a:ext cx="3409950" cy="1919287"/>
          </a:xfrm>
        </p:spPr>
      </p:sp>
      <p:sp>
        <p:nvSpPr>
          <p:cNvPr id="3" name="Notes Placeholder 2">
            <a:extLst>
              <a:ext uri="{FF2B5EF4-FFF2-40B4-BE49-F238E27FC236}">
                <a16:creationId xmlns:a16="http://schemas.microsoft.com/office/drawing/2014/main" id="{07341571-9BD4-7774-C12E-D176A82716CD}"/>
              </a:ext>
            </a:extLst>
          </p:cNvPr>
          <p:cNvSpPr>
            <a:spLocks noGrp="1"/>
          </p:cNvSpPr>
          <p:nvPr>
            <p:ph type="body" idx="1"/>
          </p:nvPr>
        </p:nvSpPr>
        <p:spPr/>
        <p:txBody>
          <a:bodyPr/>
          <a:lstStyle/>
          <a:p>
            <a:r>
              <a:rPr lang="en-US" b="1" dirty="0"/>
              <a:t>Script:</a:t>
            </a:r>
          </a:p>
          <a:p>
            <a:r>
              <a:rPr lang="en-US" dirty="0"/>
              <a:t>Children can show progress in their home language, English, or through other forms of communication, such as gestures, sign language, or a picture communication system. </a:t>
            </a:r>
          </a:p>
          <a:p>
            <a:r>
              <a:rPr lang="en-US" dirty="0"/>
              <a:t>Teachers should speak the child’s home language in domains other than ELD or seek support. </a:t>
            </a:r>
          </a:p>
          <a:p>
            <a:r>
              <a:rPr lang="en-US" dirty="0"/>
              <a:t>Research shows that even when children mix their two languages, they tend to honor the grammatical rules of each. Code switching is influenced by the context or purpose of the child</a:t>
            </a:r>
            <a:r>
              <a:rPr lang="en-US" altLang="ja-JP" dirty="0"/>
              <a:t>’</a:t>
            </a:r>
            <a:r>
              <a:rPr lang="en-US" dirty="0"/>
              <a:t>s communication.</a:t>
            </a:r>
          </a:p>
        </p:txBody>
      </p:sp>
    </p:spTree>
    <p:extLst>
      <p:ext uri="{BB962C8B-B14F-4D97-AF65-F5344CB8AC3E}">
        <p14:creationId xmlns:p14="http://schemas.microsoft.com/office/powerpoint/2010/main" val="2680157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08BB1-62B0-E775-D255-9947493660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44951-B6BF-8367-762D-E22EC3054FB1}"/>
              </a:ext>
            </a:extLst>
          </p:cNvPr>
          <p:cNvSpPr>
            <a:spLocks noGrp="1" noRot="1" noChangeAspect="1"/>
          </p:cNvSpPr>
          <p:nvPr>
            <p:ph type="sldImg"/>
          </p:nvPr>
        </p:nvSpPr>
        <p:spPr>
          <a:xfrm>
            <a:off x="209550" y="1566863"/>
            <a:ext cx="3409950" cy="1919287"/>
          </a:xfrm>
        </p:spPr>
      </p:sp>
      <p:sp>
        <p:nvSpPr>
          <p:cNvPr id="3" name="Notes Placeholder 2">
            <a:extLst>
              <a:ext uri="{FF2B5EF4-FFF2-40B4-BE49-F238E27FC236}">
                <a16:creationId xmlns:a16="http://schemas.microsoft.com/office/drawing/2014/main" id="{5C197C93-B25B-5007-7C98-C836417C0ED6}"/>
              </a:ext>
            </a:extLst>
          </p:cNvPr>
          <p:cNvSpPr>
            <a:spLocks noGrp="1"/>
          </p:cNvSpPr>
          <p:nvPr>
            <p:ph type="body" idx="1"/>
          </p:nvPr>
        </p:nvSpPr>
        <p:spPr/>
        <p:txBody>
          <a:bodyPr>
            <a:normAutofit/>
          </a:bodyPr>
          <a:lstStyle/>
          <a:p>
            <a:r>
              <a:rPr lang="en-US" b="1" dirty="0"/>
              <a:t>Script:</a:t>
            </a:r>
          </a:p>
          <a:p>
            <a:r>
              <a:rPr lang="en-US" dirty="0"/>
              <a:t>The domain of Language and Literacy Development includes two complementary subdomains: Foundational Language Development and English Language Development. (PTKLF p. 5)</a:t>
            </a:r>
          </a:p>
          <a:p>
            <a:r>
              <a:rPr lang="en-US" dirty="0"/>
              <a:t>CPIN provides training on this topic.  </a:t>
            </a:r>
          </a:p>
          <a:p>
            <a:r>
              <a:rPr lang="en-US" dirty="0"/>
              <a:t>Go to </a:t>
            </a:r>
            <a:r>
              <a:rPr lang="en-US" dirty="0">
                <a:hlinkClick r:id="rId3"/>
              </a:rPr>
              <a:t>www.cpin.us</a:t>
            </a:r>
            <a:r>
              <a:rPr lang="en-US" dirty="0"/>
              <a:t> and select FIND YOUR REGIONAL LEAD in the left column. Select the appropriate region on the California map to find your Regional Lead.</a:t>
            </a:r>
          </a:p>
          <a:p>
            <a:r>
              <a:rPr lang="en-US" b="1" dirty="0"/>
              <a:t>Background: </a:t>
            </a:r>
          </a:p>
          <a:p>
            <a:pPr marL="171450" indent="-171450">
              <a:buFont typeface="Arial" panose="020B0604020202020204" pitchFamily="34" charset="0"/>
              <a:buChar char="•"/>
            </a:pPr>
            <a:r>
              <a:rPr lang="en-US" dirty="0"/>
              <a:t>The Foundational Language Development subdomain covers the foundations of language and literacy development in any language a child may be learning. It is designed for use with all monolingual and multilingual children. </a:t>
            </a:r>
          </a:p>
          <a:p>
            <a:pPr marL="171450" indent="-171450">
              <a:buFont typeface="Arial" panose="020B0604020202020204" pitchFamily="34" charset="0"/>
              <a:buChar char="•"/>
            </a:pPr>
            <a:r>
              <a:rPr lang="en-US" dirty="0"/>
              <a:t>The English Language Development subdomain is designed for use with multilingual children who are learning English as an additional language around the time of entry in an early education program</a:t>
            </a:r>
          </a:p>
          <a:p>
            <a:endParaRPr lang="en-US" dirty="0"/>
          </a:p>
        </p:txBody>
      </p:sp>
    </p:spTree>
    <p:extLst>
      <p:ext uri="{BB962C8B-B14F-4D97-AF65-F5344CB8AC3E}">
        <p14:creationId xmlns:p14="http://schemas.microsoft.com/office/powerpoint/2010/main" val="706602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2E6B3-67E4-87A0-1C51-F4D7A7E3CAFD}"/>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5FA1A257-F7FF-BFEF-25BB-6E1374E4E2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dirty="0"/>
              <a:t>Activity: Completing a Developmental Profile </a:t>
            </a:r>
          </a:p>
          <a:p>
            <a:endParaRPr lang="en-US" dirty="0"/>
          </a:p>
        </p:txBody>
      </p:sp>
      <p:sp>
        <p:nvSpPr>
          <p:cNvPr id="4" name="Slide Image Placeholder 3">
            <a:extLst>
              <a:ext uri="{FF2B5EF4-FFF2-40B4-BE49-F238E27FC236}">
                <a16:creationId xmlns:a16="http://schemas.microsoft.com/office/drawing/2014/main" id="{AC83B0D4-4CE0-B9E2-DA15-E81C3CC27557}"/>
              </a:ext>
            </a:extLst>
          </p:cNvPr>
          <p:cNvSpPr>
            <a:spLocks noGrp="1" noRot="1" noChangeAspect="1"/>
          </p:cNvSpPr>
          <p:nvPr>
            <p:ph type="sldImg"/>
          </p:nvPr>
        </p:nvSpPr>
        <p:spPr>
          <a:xfrm>
            <a:off x="209550" y="1566863"/>
            <a:ext cx="3409950" cy="1919287"/>
          </a:xfrm>
        </p:spPr>
        <p:txBody>
          <a:bodyPr/>
          <a:lstStyle/>
          <a:p>
            <a:endParaRPr lang="en-US"/>
          </a:p>
        </p:txBody>
      </p:sp>
    </p:spTree>
    <p:extLst>
      <p:ext uri="{BB962C8B-B14F-4D97-AF65-F5344CB8AC3E}">
        <p14:creationId xmlns:p14="http://schemas.microsoft.com/office/powerpoint/2010/main" val="34980781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AF28089B-81A2-4670-80A3-F4D995E8F293}"/>
              </a:ext>
            </a:extLst>
          </p:cNvPr>
          <p:cNvSpPr>
            <a:spLocks noGrp="1"/>
          </p:cNvSpPr>
          <p:nvPr>
            <p:ph type="body" idx="1"/>
          </p:nvPr>
        </p:nvSpPr>
        <p:spPr/>
        <p:txBody>
          <a:bodyPr/>
          <a:lstStyle/>
          <a:p>
            <a:r>
              <a:rPr lang="en-US" b="1" dirty="0"/>
              <a:t>Slide text: </a:t>
            </a:r>
          </a:p>
          <a:p>
            <a:r>
              <a:rPr lang="en-US" dirty="0"/>
              <a:t>DIRECTIONS:</a:t>
            </a:r>
          </a:p>
          <a:p>
            <a:pPr marL="171450" indent="-171450">
              <a:buFont typeface="Arial" panose="020B0604020202020204" pitchFamily="34" charset="0"/>
              <a:buChar char="•"/>
            </a:pPr>
            <a:r>
              <a:rPr lang="en-US" dirty="0"/>
              <a:t>Review all evidence.</a:t>
            </a:r>
          </a:p>
          <a:p>
            <a:pPr marL="171450" indent="-171450">
              <a:buFont typeface="Arial" panose="020B0604020202020204" pitchFamily="34" charset="0"/>
              <a:buChar char="•"/>
            </a:pPr>
            <a:r>
              <a:rPr lang="en-US" dirty="0"/>
              <a:t>Reflect on what the evidence shows.</a:t>
            </a:r>
          </a:p>
          <a:p>
            <a:pPr marL="171450" indent="-171450">
              <a:buFont typeface="Arial" panose="020B0604020202020204" pitchFamily="34" charset="0"/>
              <a:buChar char="•"/>
            </a:pPr>
            <a:r>
              <a:rPr lang="en-US" dirty="0"/>
              <a:t>Complete the DRDP.</a:t>
            </a:r>
          </a:p>
          <a:p>
            <a:endParaRPr lang="en-US" dirty="0"/>
          </a:p>
        </p:txBody>
      </p:sp>
      <p:sp>
        <p:nvSpPr>
          <p:cNvPr id="3" name="Slide Image Placeholder 2">
            <a:extLst>
              <a:ext uri="{FF2B5EF4-FFF2-40B4-BE49-F238E27FC236}">
                <a16:creationId xmlns:a16="http://schemas.microsoft.com/office/drawing/2014/main" id="{9710C3F7-5599-3A7C-E3F8-3BF58C228949}"/>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623624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3"/>
          <p:cNvSpPr>
            <a:spLocks noGrp="1" noChangeArrowheads="1"/>
          </p:cNvSpPr>
          <p:nvPr>
            <p:ph type="body" idx="1"/>
          </p:nvPr>
        </p:nvSpPr>
        <p:spPr/>
        <p:txBody>
          <a:bodyPr/>
          <a:lstStyle/>
          <a:p>
            <a:r>
              <a:rPr lang="en-US" b="1" dirty="0"/>
              <a:t>Script:</a:t>
            </a:r>
          </a:p>
          <a:p>
            <a:r>
              <a:rPr lang="en-US" dirty="0"/>
              <a:t>A progress form is used during parent conferences to describe children’s development and growth.  </a:t>
            </a:r>
          </a:p>
          <a:p>
            <a:r>
              <a:rPr lang="en-US" dirty="0"/>
              <a:t>The progress form provides a review of the child’s strengths, areas that need improvement, and goals for developmental growth in the program and at home. </a:t>
            </a:r>
          </a:p>
          <a:p>
            <a:r>
              <a:rPr lang="en-US" dirty="0"/>
              <a:t>The information teachers write on the form is based on the DRDP, observations, work samples, and other evidence from the child’s portfolio, as well as information provided by parents. </a:t>
            </a:r>
          </a:p>
        </p:txBody>
      </p:sp>
      <p:sp>
        <p:nvSpPr>
          <p:cNvPr id="3" name="Slide Image Placeholder 2">
            <a:extLst>
              <a:ext uri="{FF2B5EF4-FFF2-40B4-BE49-F238E27FC236}">
                <a16:creationId xmlns:a16="http://schemas.microsoft.com/office/drawing/2014/main" id="{C2AEA35C-DCC2-45F7-3DAD-1C11FFEE5076}"/>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23155571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p:cNvSpPr>
            <a:spLocks noGrp="1" noChangeArrowheads="1"/>
          </p:cNvSpPr>
          <p:nvPr>
            <p:ph type="body" idx="1"/>
          </p:nvPr>
        </p:nvSpPr>
        <p:spPr/>
        <p:txBody>
          <a:bodyPr/>
          <a:lstStyle/>
          <a:p>
            <a:r>
              <a:rPr lang="en-US" dirty="0"/>
              <a:t>Activity: Completing a Child’s Developmental Progress Form </a:t>
            </a:r>
          </a:p>
        </p:txBody>
      </p:sp>
      <p:sp>
        <p:nvSpPr>
          <p:cNvPr id="5" name="Slide Image Placeholder 4">
            <a:extLst>
              <a:ext uri="{FF2B5EF4-FFF2-40B4-BE49-F238E27FC236}">
                <a16:creationId xmlns:a16="http://schemas.microsoft.com/office/drawing/2014/main" id="{A9192D42-CEFC-412B-BCBF-729278A5FCD7}"/>
              </a:ext>
            </a:extLst>
          </p:cNvPr>
          <p:cNvSpPr>
            <a:spLocks noGrp="1" noRot="1" noChangeAspect="1"/>
          </p:cNvSpPr>
          <p:nvPr>
            <p:ph type="sldImg"/>
          </p:nvPr>
        </p:nvSpPr>
        <p:spPr>
          <a:xfrm>
            <a:off x="292100" y="1809750"/>
            <a:ext cx="3683000" cy="2071688"/>
          </a:xfrm>
        </p:spPr>
      </p:sp>
      <p:pic>
        <p:nvPicPr>
          <p:cNvPr id="2" name="Picture 3">
            <a:extLst>
              <a:ext uri="{FF2B5EF4-FFF2-40B4-BE49-F238E27FC236}">
                <a16:creationId xmlns:a16="http://schemas.microsoft.com/office/drawing/2014/main" id="{A1EAE1EC-1EAF-62BF-AB2D-5584EC774D29}"/>
              </a:ext>
            </a:extLst>
          </p:cNvPr>
          <p:cNvPicPr>
            <a:picLocks noChangeAspect="1" noChangeArrowheads="1"/>
          </p:cNvPicPr>
          <p:nvPr/>
        </p:nvPicPr>
        <p:blipFill>
          <a:blip r:embed="rId3"/>
          <a:srcRect/>
          <a:stretch/>
        </p:blipFill>
        <p:spPr>
          <a:xfrm>
            <a:off x="4284698" y="1562100"/>
            <a:ext cx="2089114" cy="2502694"/>
          </a:xfrm>
          <a:prstGeom prst="rect">
            <a:avLst/>
          </a:prstGeom>
          <a:noFill/>
          <a:ln w="38100">
            <a:solidFill>
              <a:srgbClr val="000000"/>
            </a:solidFill>
          </a:ln>
        </p:spPr>
      </p:pic>
    </p:spTree>
    <p:extLst>
      <p:ext uri="{BB962C8B-B14F-4D97-AF65-F5344CB8AC3E}">
        <p14:creationId xmlns:p14="http://schemas.microsoft.com/office/powerpoint/2010/main" val="145330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9" name="Rectangle 3"/>
          <p:cNvSpPr>
            <a:spLocks noGrp="1" noChangeArrowheads="1"/>
          </p:cNvSpPr>
          <p:nvPr>
            <p:ph type="body" idx="1"/>
          </p:nvPr>
        </p:nvSpPr>
        <p:spPr/>
        <p:txBody>
          <a:bodyPr/>
          <a:lstStyle/>
          <a:p>
            <a:r>
              <a:rPr lang="en-US" b="1" dirty="0"/>
              <a:t>Script:</a:t>
            </a:r>
          </a:p>
          <a:p>
            <a:r>
              <a:rPr lang="en-US" dirty="0"/>
              <a:t>The DRDP findings provide agencies with information to improve their programs. </a:t>
            </a:r>
          </a:p>
          <a:p>
            <a:endParaRPr lang="en-US" dirty="0"/>
          </a:p>
          <a:p>
            <a:r>
              <a:rPr lang="en-US" dirty="0"/>
              <a:t>Information is shared with families during parent conferences to support parents in supporting the child’s progress.</a:t>
            </a:r>
          </a:p>
          <a:p>
            <a:endParaRPr lang="en-US" dirty="0"/>
          </a:p>
          <a:p>
            <a:r>
              <a:rPr lang="en-US" dirty="0"/>
              <a:t>Information can also be shared with the community to demonstrate how children benefit from involvement in the program. </a:t>
            </a:r>
          </a:p>
          <a:p>
            <a:r>
              <a:rPr lang="en-US" b="1" dirty="0"/>
              <a:t>Slide text: </a:t>
            </a:r>
          </a:p>
          <a:p>
            <a:pPr lvl="0"/>
            <a:r>
              <a:rPr lang="en-US" dirty="0"/>
              <a:t>DRDP enables us to…determine how children are benefiting from programs.</a:t>
            </a:r>
          </a:p>
          <a:p>
            <a:endParaRPr lang="en-US" dirty="0"/>
          </a:p>
          <a:p>
            <a:endParaRPr lang="en-US" dirty="0"/>
          </a:p>
        </p:txBody>
      </p:sp>
      <p:sp>
        <p:nvSpPr>
          <p:cNvPr id="3" name="Slide Image Placeholder 2">
            <a:extLst>
              <a:ext uri="{FF2B5EF4-FFF2-40B4-BE49-F238E27FC236}">
                <a16:creationId xmlns:a16="http://schemas.microsoft.com/office/drawing/2014/main" id="{1454EAF2-D989-147D-D9DF-E55E0C963180}"/>
              </a:ext>
            </a:extLst>
          </p:cNvPr>
          <p:cNvSpPr>
            <a:spLocks noGrp="1" noRot="1" noChangeAspect="1"/>
          </p:cNvSpPr>
          <p:nvPr>
            <p:ph type="sldImg"/>
          </p:nvPr>
        </p:nvSpPr>
        <p:spPr>
          <a:xfrm>
            <a:off x="304800" y="1752600"/>
            <a:ext cx="3892550" cy="2190750"/>
          </a:xfrm>
        </p:spPr>
      </p:sp>
    </p:spTree>
    <p:extLst>
      <p:ext uri="{BB962C8B-B14F-4D97-AF65-F5344CB8AC3E}">
        <p14:creationId xmlns:p14="http://schemas.microsoft.com/office/powerpoint/2010/main" val="27090363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sp>
      <p:sp>
        <p:nvSpPr>
          <p:cNvPr id="3" name="Notes Placeholder 2"/>
          <p:cNvSpPr>
            <a:spLocks noGrp="1"/>
          </p:cNvSpPr>
          <p:nvPr>
            <p:ph type="body" idx="1"/>
          </p:nvPr>
        </p:nvSpPr>
        <p:spPr/>
        <p:txBody>
          <a:bodyPr/>
          <a:lstStyle/>
          <a:p>
            <a:pPr lvl="0"/>
            <a:r>
              <a:rPr lang="en-US" sz="1200" b="1" dirty="0"/>
              <a:t>Script:</a:t>
            </a:r>
          </a:p>
          <a:p>
            <a:pPr lvl="0"/>
            <a:r>
              <a:rPr lang="en-US" sz="1200" dirty="0"/>
              <a:t>“The Parent Report provides information from the DRDP assessment about your child’s knowledge, skills, and behaviors across a range of areas of development, called domains” (Parent Report Guidance for Teachers, California Department of Education).</a:t>
            </a:r>
          </a:p>
          <a:p>
            <a:pPr lvl="0"/>
            <a:r>
              <a:rPr lang="en-US" sz="1200" dirty="0"/>
              <a:t> </a:t>
            </a:r>
          </a:p>
          <a:p>
            <a:pPr lvl="0"/>
            <a:r>
              <a:rPr lang="en-US" sz="1200" dirty="0"/>
              <a:t>The parent report does not specify the strengths or the areas of growth for children; it provides generic statements in the box that are helpful. But teachers must add to the boxes to individualize the information for that specific child. </a:t>
            </a:r>
          </a:p>
          <a:p>
            <a:endParaRPr lang="en-US" sz="1200" dirty="0"/>
          </a:p>
          <a:p>
            <a:r>
              <a:rPr lang="en-US" sz="1200" dirty="0"/>
              <a:t>Parent reports should be discussed with families, rather than being printed and handed out. </a:t>
            </a:r>
          </a:p>
          <a:p>
            <a:endParaRPr lang="en-US" dirty="0"/>
          </a:p>
        </p:txBody>
      </p:sp>
    </p:spTree>
    <p:extLst>
      <p:ext uri="{BB962C8B-B14F-4D97-AF65-F5344CB8AC3E}">
        <p14:creationId xmlns:p14="http://schemas.microsoft.com/office/powerpoint/2010/main" val="40608044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1643063"/>
            <a:ext cx="3409950" cy="1919287"/>
          </a:xfrm>
        </p:spPr>
      </p:sp>
      <p:sp>
        <p:nvSpPr>
          <p:cNvPr id="3" name="Notes Placeholder 2"/>
          <p:cNvSpPr>
            <a:spLocks noGrp="1"/>
          </p:cNvSpPr>
          <p:nvPr>
            <p:ph type="body" idx="1"/>
          </p:nvPr>
        </p:nvSpPr>
        <p:spPr/>
        <p:txBody>
          <a:bodyPr/>
          <a:lstStyle/>
          <a:p>
            <a:r>
              <a:rPr lang="en-US" b="1" dirty="0"/>
              <a:t>Script:</a:t>
            </a:r>
          </a:p>
          <a:p>
            <a:r>
              <a:rPr lang="en-US" dirty="0"/>
              <a:t>This website provides family-friendly information about child development in 8 different languages. </a:t>
            </a:r>
          </a:p>
          <a:p>
            <a:r>
              <a:rPr lang="en-US" dirty="0"/>
              <a:t>https://allaboutyoungchildren.org/english/</a:t>
            </a:r>
          </a:p>
        </p:txBody>
      </p:sp>
    </p:spTree>
    <p:extLst>
      <p:ext uri="{BB962C8B-B14F-4D97-AF65-F5344CB8AC3E}">
        <p14:creationId xmlns:p14="http://schemas.microsoft.com/office/powerpoint/2010/main" val="3919953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7" name="Notes Placeholder 2"/>
          <p:cNvSpPr>
            <a:spLocks noGrp="1"/>
          </p:cNvSpPr>
          <p:nvPr>
            <p:ph type="body" idx="1"/>
          </p:nvPr>
        </p:nvSpPr>
        <p:spPr/>
        <p:txBody>
          <a:bodyPr/>
          <a:lstStyle/>
          <a:p>
            <a:r>
              <a:rPr lang="en-US" b="1" dirty="0"/>
              <a:t>Script:</a:t>
            </a:r>
          </a:p>
          <a:p>
            <a:r>
              <a:rPr lang="en-US" dirty="0"/>
              <a:t>DRDP Online accounts are free for CDE/CDSS-funded programs, Head Start programs, California tribal CCDF, and California K-12 school districts and all programs associated with California Quality Counts. </a:t>
            </a:r>
          </a:p>
          <a:p>
            <a:endParaRPr lang="en-US" dirty="0"/>
          </a:p>
          <a:p>
            <a:r>
              <a:rPr lang="en-US" dirty="0"/>
              <a:t>There are many free tutorials and webinars available to support the implementation of DRDP Online. </a:t>
            </a:r>
          </a:p>
          <a:p>
            <a:endParaRPr lang="en-US" dirty="0"/>
          </a:p>
          <a:p>
            <a:r>
              <a:rPr lang="en-US" dirty="0"/>
              <a:t>Program staff may schedule an appointment for support or join free webinars: </a:t>
            </a:r>
            <a:r>
              <a:rPr lang="en-US" dirty="0">
                <a:solidFill>
                  <a:srgbClr val="014482"/>
                </a:solidFill>
                <a:hlinkClick r:id="rId3">
                  <a:extLst>
                    <a:ext uri="{A12FA001-AC4F-418D-AE19-62706E023703}">
                      <ahyp:hlinkClr xmlns:ahyp="http://schemas.microsoft.com/office/drawing/2018/hyperlinkcolor" val="tx"/>
                    </a:ext>
                  </a:extLst>
                </a:hlinkClick>
              </a:rPr>
              <a:t>https://www.desiredresults.us/drdp-online-resources</a:t>
            </a:r>
            <a:endParaRPr lang="en-US" dirty="0">
              <a:solidFill>
                <a:srgbClr val="014482"/>
              </a:solidFill>
            </a:endParaRPr>
          </a:p>
        </p:txBody>
      </p:sp>
      <p:sp>
        <p:nvSpPr>
          <p:cNvPr id="5" name="Slide Image Placeholder 4">
            <a:extLst>
              <a:ext uri="{FF2B5EF4-FFF2-40B4-BE49-F238E27FC236}">
                <a16:creationId xmlns:a16="http://schemas.microsoft.com/office/drawing/2014/main" id="{34AE859B-B37D-4299-9149-419EC3C9CEAB}"/>
              </a:ext>
            </a:extLst>
          </p:cNvPr>
          <p:cNvSpPr>
            <a:spLocks noGrp="1" noRot="1" noChangeAspect="1"/>
          </p:cNvSpPr>
          <p:nvPr>
            <p:ph type="sldImg"/>
          </p:nvPr>
        </p:nvSpPr>
        <p:spPr>
          <a:xfrm>
            <a:off x="484188" y="1579563"/>
            <a:ext cx="4292600" cy="2416175"/>
          </a:xfrm>
        </p:spPr>
      </p:sp>
    </p:spTree>
    <p:extLst>
      <p:ext uri="{BB962C8B-B14F-4D97-AF65-F5344CB8AC3E}">
        <p14:creationId xmlns:p14="http://schemas.microsoft.com/office/powerpoint/2010/main" val="5801310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1" name="Notes Placeholder 2"/>
          <p:cNvSpPr>
            <a:spLocks noGrp="1"/>
          </p:cNvSpPr>
          <p:nvPr>
            <p:ph type="body" idx="1"/>
          </p:nvPr>
        </p:nvSpPr>
        <p:spPr/>
        <p:txBody>
          <a:bodyPr/>
          <a:lstStyle/>
          <a:p>
            <a:r>
              <a:rPr lang="en-US" b="1" dirty="0"/>
              <a:t>Script:</a:t>
            </a:r>
          </a:p>
          <a:p>
            <a:r>
              <a:rPr lang="en-US" dirty="0"/>
              <a:t>Teachers can complete the DRDP assessment using the DRDP Online system, via the internet, using a password and username. The system allows for automatic storage of DRDP data.  It also allows programs to be completely paperless when completing the assessment. The data entry system compiles all the data and provides multi-level summary reports by student, by group, and even by subgroup, which can be shared with families and administrators.</a:t>
            </a:r>
          </a:p>
          <a:p>
            <a:endParaRPr lang="en-US" dirty="0"/>
          </a:p>
          <a:p>
            <a:endParaRPr lang="en-US" dirty="0"/>
          </a:p>
        </p:txBody>
      </p:sp>
      <p:sp>
        <p:nvSpPr>
          <p:cNvPr id="5" name="Slide Image Placeholder 4">
            <a:extLst>
              <a:ext uri="{FF2B5EF4-FFF2-40B4-BE49-F238E27FC236}">
                <a16:creationId xmlns:a16="http://schemas.microsoft.com/office/drawing/2014/main" id="{C92796C2-7019-4526-9C17-030026598C67}"/>
              </a:ext>
            </a:extLst>
          </p:cNvPr>
          <p:cNvSpPr>
            <a:spLocks noGrp="1" noRot="1" noChangeAspect="1"/>
          </p:cNvSpPr>
          <p:nvPr>
            <p:ph type="sldImg"/>
          </p:nvPr>
        </p:nvSpPr>
        <p:spPr>
          <a:xfrm>
            <a:off x="341313" y="1790700"/>
            <a:ext cx="3784600" cy="2128838"/>
          </a:xfrm>
        </p:spPr>
      </p:sp>
    </p:spTree>
    <p:extLst>
      <p:ext uri="{BB962C8B-B14F-4D97-AF65-F5344CB8AC3E}">
        <p14:creationId xmlns:p14="http://schemas.microsoft.com/office/powerpoint/2010/main" val="36999568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9" name="Rectangle 3"/>
          <p:cNvSpPr>
            <a:spLocks noGrp="1" noChangeArrowheads="1"/>
          </p:cNvSpPr>
          <p:nvPr>
            <p:ph type="body" idx="1"/>
          </p:nvPr>
        </p:nvSpPr>
        <p:spPr/>
        <p:txBody>
          <a:bodyPr/>
          <a:lstStyle/>
          <a:p>
            <a:r>
              <a:rPr lang="en-US" b="1" dirty="0"/>
              <a:t>Script:</a:t>
            </a:r>
          </a:p>
          <a:p>
            <a:r>
              <a:rPr lang="en-US" dirty="0"/>
              <a:t>Data on the DRDP is collected first at the individual child level, then at the classroom level, and then compiled at the contract level. </a:t>
            </a:r>
          </a:p>
          <a:p>
            <a:endParaRPr lang="en-US" dirty="0"/>
          </a:p>
          <a:p>
            <a:r>
              <a:rPr lang="en-US" dirty="0"/>
              <a:t>DRDP Online provides an online system of tools for summarizing DRDP data. </a:t>
            </a:r>
          </a:p>
          <a:p>
            <a:endParaRPr lang="en-US" dirty="0"/>
          </a:p>
          <a:p>
            <a:r>
              <a:rPr lang="en-US" dirty="0"/>
              <a:t>Although the individual child and classroom data are kept on site and are not sent to CDSS, they will be reviewed during your CPM/CMR. This data is also compiled and used to complete the Program Action Plan. </a:t>
            </a:r>
          </a:p>
        </p:txBody>
      </p:sp>
      <p:sp>
        <p:nvSpPr>
          <p:cNvPr id="5" name="Slide Image Placeholder 4">
            <a:extLst>
              <a:ext uri="{FF2B5EF4-FFF2-40B4-BE49-F238E27FC236}">
                <a16:creationId xmlns:a16="http://schemas.microsoft.com/office/drawing/2014/main" id="{EE94222F-6E6B-4BFF-909D-0CDD323CBD68}"/>
              </a:ext>
            </a:extLst>
          </p:cNvPr>
          <p:cNvSpPr>
            <a:spLocks noGrp="1" noRot="1" noChangeAspect="1"/>
          </p:cNvSpPr>
          <p:nvPr>
            <p:ph type="sldImg"/>
          </p:nvPr>
        </p:nvSpPr>
        <p:spPr>
          <a:xfrm>
            <a:off x="368300" y="1695450"/>
            <a:ext cx="3886200" cy="2185988"/>
          </a:xfrm>
        </p:spPr>
      </p:sp>
    </p:spTree>
    <p:extLst>
      <p:ext uri="{BB962C8B-B14F-4D97-AF65-F5344CB8AC3E}">
        <p14:creationId xmlns:p14="http://schemas.microsoft.com/office/powerpoint/2010/main" val="27224471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After completing the DRDP, we need to use the data to share with families and to plan activities and lessons that support the child's development. </a:t>
            </a:r>
          </a:p>
          <a:p>
            <a:endParaRPr lang="en-US" dirty="0"/>
          </a:p>
          <a:p>
            <a:r>
              <a:rPr lang="en-US" dirty="0"/>
              <a:t>The Child Report on the left is available for the Fall 2025. </a:t>
            </a:r>
          </a:p>
          <a:p>
            <a:r>
              <a:rPr lang="en-US" dirty="0"/>
              <a:t>The report on the right will be available in the Spring of 2026.</a:t>
            </a:r>
          </a:p>
          <a:p>
            <a:pPr lvl="0"/>
            <a:r>
              <a:rPr lang="en-US" altLang="en-US" dirty="0"/>
              <a:t>The Child Development This Year report shows the child's overall developmental level in each separate domain.</a:t>
            </a:r>
            <a:r>
              <a:rPr lang="en-US" dirty="0"/>
              <a:t> Child Report–provides psychometrically valid domain-level information for individual children. Teachers can use this information to visually see where children are strong in their development and where they may need additional support. </a:t>
            </a:r>
          </a:p>
          <a:p>
            <a:endParaRPr lang="en-US" dirty="0"/>
          </a:p>
        </p:txBody>
      </p:sp>
      <p:sp>
        <p:nvSpPr>
          <p:cNvPr id="5" name="Slide Image Placeholder 4">
            <a:extLst>
              <a:ext uri="{FF2B5EF4-FFF2-40B4-BE49-F238E27FC236}">
                <a16:creationId xmlns:a16="http://schemas.microsoft.com/office/drawing/2014/main" id="{4D85ACCC-8B0F-18CA-B7C8-EEED9694C51D}"/>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8126227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sp>
      <p:sp>
        <p:nvSpPr>
          <p:cNvPr id="3" name="Notes Placeholder 2"/>
          <p:cNvSpPr>
            <a:spLocks noGrp="1"/>
          </p:cNvSpPr>
          <p:nvPr>
            <p:ph type="body" idx="1"/>
          </p:nvPr>
        </p:nvSpPr>
        <p:spPr/>
        <p:txBody>
          <a:bodyPr/>
          <a:lstStyle/>
          <a:p>
            <a:pPr lvl="0"/>
            <a:r>
              <a:rPr lang="en-US" b="1" dirty="0"/>
              <a:t>Script:</a:t>
            </a:r>
          </a:p>
          <a:p>
            <a:r>
              <a:rPr lang="en-US" dirty="0"/>
              <a:t>The Class Planning Report helps teachers modify instructional planning to meet individual needs (available in Spring 2026).</a:t>
            </a:r>
          </a:p>
          <a:p>
            <a:endParaRPr lang="en-US" dirty="0"/>
          </a:p>
          <a:p>
            <a:r>
              <a:rPr lang="en-US" dirty="0"/>
              <a:t>Each report features the domain score for the specific domain at the top, accompanied by numbers and percentages. Below that bar are all the measures within that domain, along with the rating for each child on each measure.</a:t>
            </a:r>
          </a:p>
          <a:p>
            <a:endParaRPr lang="en-US" dirty="0"/>
          </a:p>
          <a:p>
            <a:r>
              <a:rPr lang="en-US" dirty="0"/>
              <a:t>This report is most helpful when writing your classroom summary of findings. </a:t>
            </a:r>
          </a:p>
          <a:p>
            <a:endParaRPr lang="en-US" dirty="0"/>
          </a:p>
        </p:txBody>
      </p:sp>
    </p:spTree>
    <p:extLst>
      <p:ext uri="{BB962C8B-B14F-4D97-AF65-F5344CB8AC3E}">
        <p14:creationId xmlns:p14="http://schemas.microsoft.com/office/powerpoint/2010/main" val="28694426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8" name="Rectangle 3"/>
          <p:cNvSpPr>
            <a:spLocks noGrp="1" noChangeArrowheads="1"/>
          </p:cNvSpPr>
          <p:nvPr>
            <p:ph type="body" idx="1"/>
          </p:nvPr>
        </p:nvSpPr>
        <p:spPr/>
        <p:txBody>
          <a:bodyPr/>
          <a:lstStyle/>
          <a:p>
            <a:r>
              <a:rPr lang="en-US" b="1" dirty="0"/>
              <a:t>Script:</a:t>
            </a:r>
          </a:p>
          <a:p>
            <a:r>
              <a:rPr lang="en-US" dirty="0"/>
              <a:t>After compiling your data, you must write action steps to address the data.</a:t>
            </a:r>
          </a:p>
          <a:p>
            <a:endParaRPr lang="en-US" dirty="0"/>
          </a:p>
          <a:p>
            <a:r>
              <a:rPr lang="en-US" dirty="0"/>
              <a:t>The Curriculum Framework chapters provide information to support children's learning in the areas described in the California Learning and Development Foundations.</a:t>
            </a:r>
          </a:p>
          <a:p>
            <a:endParaRPr lang="en-US" dirty="0"/>
          </a:p>
          <a:p>
            <a:r>
              <a:rPr lang="en-US" dirty="0"/>
              <a:t>The icons and their colors are used to identify domain sections inside the book. We will look at the sections of the book on the next slide. </a:t>
            </a:r>
          </a:p>
          <a:p>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796A4673-20C4-14B3-F955-B6F4CC8784EC}"/>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31439039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1" name="Notes Placeholder 2"/>
          <p:cNvSpPr>
            <a:spLocks noGrp="1"/>
          </p:cNvSpPr>
          <p:nvPr>
            <p:ph type="body" idx="1"/>
          </p:nvPr>
        </p:nvSpPr>
        <p:spPr/>
        <p:txBody>
          <a:bodyPr/>
          <a:lstStyle/>
          <a:p>
            <a:r>
              <a:rPr lang="en-US" b="1" dirty="0"/>
              <a:t>Script:</a:t>
            </a:r>
          </a:p>
          <a:p>
            <a:r>
              <a:rPr lang="en-US" dirty="0"/>
              <a:t>There is a companion Curriculum Framework for each volume of the California Learning and Development Foundations.</a:t>
            </a:r>
          </a:p>
          <a:p>
            <a:pPr lvl="0"/>
            <a:r>
              <a:rPr lang="en-US" b="1" dirty="0"/>
              <a:t>Slide text: </a:t>
            </a:r>
            <a:br>
              <a:rPr lang="en-US" dirty="0"/>
            </a:br>
            <a:r>
              <a:rPr lang="en-US" dirty="0"/>
              <a:t>“The California Preschool Framework, Volume 1 presents strategies and information to enrich learning and development opportunities for all of California’s preschool children” (Preschool Curriculum Framework, p. v).</a:t>
            </a:r>
          </a:p>
          <a:p>
            <a:endParaRPr lang="en-US" dirty="0"/>
          </a:p>
        </p:txBody>
      </p:sp>
      <p:sp>
        <p:nvSpPr>
          <p:cNvPr id="3" name="Slide Image Placeholder 2">
            <a:extLst>
              <a:ext uri="{FF2B5EF4-FFF2-40B4-BE49-F238E27FC236}">
                <a16:creationId xmlns:a16="http://schemas.microsoft.com/office/drawing/2014/main" id="{887FB899-735D-F0D5-2CE9-D52187F37005}"/>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17736997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Notes Placeholder 2"/>
          <p:cNvSpPr>
            <a:spLocks noGrp="1"/>
          </p:cNvSpPr>
          <p:nvPr>
            <p:ph type="body" idx="1"/>
          </p:nvPr>
        </p:nvSpPr>
        <p:spPr/>
        <p:txBody>
          <a:bodyPr/>
          <a:lstStyle/>
          <a:p>
            <a:r>
              <a:rPr lang="en-US" b="1" dirty="0"/>
              <a:t>Script:</a:t>
            </a:r>
          </a:p>
          <a:p>
            <a:r>
              <a:rPr lang="en-US" dirty="0"/>
              <a:t>It’s important to plan to observe. When planning an activity for children, consider what to include in relation to the DRDP.  This does not mean setting up a testing situation; instead, it involves creating an invitation for children to interact with materials, their peers, or an adult who may provide an observation opportunity related to the DRDP.</a:t>
            </a:r>
          </a:p>
          <a:p>
            <a:r>
              <a:rPr lang="en-US" b="1" dirty="0"/>
              <a:t>Slide Text: </a:t>
            </a:r>
          </a:p>
          <a:p>
            <a:r>
              <a:rPr lang="en-US" dirty="0"/>
              <a:t>Review the current curriculum to find links with the DRDP.</a:t>
            </a:r>
          </a:p>
          <a:p>
            <a:r>
              <a:rPr lang="en-US" dirty="0"/>
              <a:t>Summarize children’s progress by reviewing, discussing, and consulting with others who know them. </a:t>
            </a:r>
          </a:p>
          <a:p>
            <a:r>
              <a:rPr lang="en-US" dirty="0"/>
              <a:t>Reflect on your collection of observations, including photos, notations, audio tapes, sketches, etc.</a:t>
            </a:r>
          </a:p>
          <a:p>
            <a:r>
              <a:rPr lang="en-US" dirty="0"/>
              <a:t>Consult other resources to support planning for the needs of children’s developmental levels. </a:t>
            </a:r>
          </a:p>
          <a:p>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1A569F29-D359-C7B2-F7F0-D90485070CBC}"/>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116680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3" name="Rectangle 3"/>
          <p:cNvSpPr>
            <a:spLocks noGrp="1" noChangeArrowheads="1"/>
          </p:cNvSpPr>
          <p:nvPr>
            <p:ph type="body" idx="1"/>
          </p:nvPr>
        </p:nvSpPr>
        <p:spPr/>
        <p:txBody>
          <a:bodyPr/>
          <a:lstStyle/>
          <a:p>
            <a:r>
              <a:rPr lang="en-US" b="1" dirty="0"/>
              <a:t>Script:</a:t>
            </a:r>
          </a:p>
          <a:p>
            <a:r>
              <a:rPr lang="en-US" dirty="0"/>
              <a:t>The DRDP documents the kind of work that quality programs are already doing every day.</a:t>
            </a:r>
          </a:p>
          <a:p>
            <a:endParaRPr lang="en-US" dirty="0"/>
          </a:p>
          <a:p>
            <a:r>
              <a:rPr lang="en-US" dirty="0"/>
              <a:t>As teachers learn more about the children in their care, the DRDP information helps them adapt and modify curriculum plans and activities for individual children, as well as for small and large groups. </a:t>
            </a:r>
          </a:p>
          <a:p>
            <a:r>
              <a:rPr lang="en-US" b="1" dirty="0"/>
              <a:t>Slide text: </a:t>
            </a:r>
            <a:br>
              <a:rPr lang="en-US" dirty="0"/>
            </a:br>
            <a:r>
              <a:rPr lang="en-US" dirty="0"/>
              <a:t>The DRDP Assists Providers … </a:t>
            </a:r>
            <a:r>
              <a:rPr lang="en-US" dirty="0">
                <a:ea typeface="ＭＳ Ｐゴシック" pitchFamily="-65" charset="-128"/>
              </a:rPr>
              <a:t>in meeting each child’s developmental needs in each classroom or family child care home.</a:t>
            </a:r>
          </a:p>
          <a:p>
            <a:endParaRPr lang="en-US" dirty="0"/>
          </a:p>
        </p:txBody>
      </p:sp>
      <p:sp>
        <p:nvSpPr>
          <p:cNvPr id="5" name="Slide Image Placeholder 4">
            <a:extLst>
              <a:ext uri="{FF2B5EF4-FFF2-40B4-BE49-F238E27FC236}">
                <a16:creationId xmlns:a16="http://schemas.microsoft.com/office/drawing/2014/main" id="{B59DBB9C-C5EC-4D2F-98CE-CA34513FEBFA}"/>
              </a:ext>
            </a:extLst>
          </p:cNvPr>
          <p:cNvSpPr>
            <a:spLocks noGrp="1" noRot="1" noChangeAspect="1"/>
          </p:cNvSpPr>
          <p:nvPr>
            <p:ph type="sldImg"/>
          </p:nvPr>
        </p:nvSpPr>
        <p:spPr>
          <a:xfrm>
            <a:off x="503238" y="1674813"/>
            <a:ext cx="4292600" cy="2416175"/>
          </a:xfrm>
        </p:spPr>
      </p:sp>
    </p:spTree>
    <p:extLst>
      <p:ext uri="{BB962C8B-B14F-4D97-AF65-F5344CB8AC3E}">
        <p14:creationId xmlns:p14="http://schemas.microsoft.com/office/powerpoint/2010/main" val="36554379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9" name="Notes Placeholder 2"/>
          <p:cNvSpPr>
            <a:spLocks noGrp="1"/>
          </p:cNvSpPr>
          <p:nvPr>
            <p:ph type="body" idx="1"/>
          </p:nvPr>
        </p:nvSpPr>
        <p:spPr/>
        <p:txBody>
          <a:bodyPr/>
          <a:lstStyle/>
          <a:p>
            <a:r>
              <a:rPr lang="en-US" b="1" dirty="0"/>
              <a:t>Script:</a:t>
            </a:r>
          </a:p>
          <a:p>
            <a:r>
              <a:rPr lang="en-US" dirty="0"/>
              <a:t>All teachers, whether teaching in a Head Start or state preschool program, must use the results of the DRDP to support each child’s learning and development.</a:t>
            </a:r>
          </a:p>
        </p:txBody>
      </p:sp>
      <p:sp>
        <p:nvSpPr>
          <p:cNvPr id="3" name="Slide Image Placeholder 2">
            <a:extLst>
              <a:ext uri="{FF2B5EF4-FFF2-40B4-BE49-F238E27FC236}">
                <a16:creationId xmlns:a16="http://schemas.microsoft.com/office/drawing/2014/main" id="{36C73D5E-CABD-4DEF-DBF7-74C0946E10E4}"/>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39377477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body" idx="1"/>
          </p:nvPr>
        </p:nvSpPr>
        <p:spPr/>
        <p:txBody>
          <a:bodyPr/>
          <a:lstStyle/>
          <a:p>
            <a:r>
              <a:rPr lang="en-US" b="1" dirty="0"/>
              <a:t>Script:</a:t>
            </a:r>
          </a:p>
          <a:p>
            <a:r>
              <a:rPr lang="en-US" dirty="0"/>
              <a:t>Programs are required to summarize the data at both the classroom and contract levels to determine key findings and action steps. These are trends or main points that require action. Consider where teachers would like to see change or progress for the children in their class, based on their data. Where will you invest your time, energy, and resources to bring about change?</a:t>
            </a:r>
          </a:p>
          <a:p>
            <a:endParaRPr lang="en-US" dirty="0"/>
          </a:p>
          <a:p>
            <a:r>
              <a:rPr lang="en-US" b="1" dirty="0"/>
              <a:t>Trainer note: </a:t>
            </a:r>
          </a:p>
          <a:p>
            <a:r>
              <a:rPr lang="en-US" dirty="0"/>
              <a:t>After sharing, ask participants to view the sample DRDP Classroom Summary of Findings. </a:t>
            </a:r>
          </a:p>
          <a:p>
            <a:r>
              <a:rPr lang="en-US" dirty="0"/>
              <a:t>These findings will inform administrators and guide them in making continuous program improvements.</a:t>
            </a:r>
          </a:p>
          <a:p>
            <a:r>
              <a:rPr lang="en-US" dirty="0"/>
              <a:t>California state consultants will review the DRDP Classroom Summary of Findings forms to ensure that programs are utilizing the data to inform their “continuous improvement” process. </a:t>
            </a:r>
          </a:p>
          <a:p>
            <a:endParaRPr lang="en-US" dirty="0"/>
          </a:p>
        </p:txBody>
      </p:sp>
      <p:sp>
        <p:nvSpPr>
          <p:cNvPr id="3" name="Slide Image Placeholder 2">
            <a:extLst>
              <a:ext uri="{FF2B5EF4-FFF2-40B4-BE49-F238E27FC236}">
                <a16:creationId xmlns:a16="http://schemas.microsoft.com/office/drawing/2014/main" id="{AB129317-09C1-FFD1-B2BD-9BE2B4863A68}"/>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12392003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Notes Placeholder 2"/>
          <p:cNvSpPr>
            <a:spLocks noGrp="1"/>
          </p:cNvSpPr>
          <p:nvPr>
            <p:ph type="body" idx="1"/>
          </p:nvPr>
        </p:nvSpPr>
        <p:spPr/>
        <p:txBody>
          <a:bodyPr/>
          <a:lstStyle/>
          <a:p>
            <a:r>
              <a:rPr lang="en-US" b="1" dirty="0"/>
              <a:t>Script:</a:t>
            </a:r>
          </a:p>
          <a:p>
            <a:r>
              <a:rPr lang="en-US" dirty="0"/>
              <a:t>This is one example of what the data may look like. This is a Progress this Year report. In your classroom or agency planning process, you would review the DRDP data provided through your DRDP Online reports to support planning for the groups of children in your own classroom. </a:t>
            </a:r>
          </a:p>
        </p:txBody>
      </p:sp>
      <p:sp>
        <p:nvSpPr>
          <p:cNvPr id="3" name="Slide Image Placeholder 2">
            <a:extLst>
              <a:ext uri="{FF2B5EF4-FFF2-40B4-BE49-F238E27FC236}">
                <a16:creationId xmlns:a16="http://schemas.microsoft.com/office/drawing/2014/main" id="{D27E0075-0AC9-4817-4A63-9B9DCA7A729C}"/>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6204421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1566863"/>
            <a:ext cx="3409950" cy="19192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419864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3" name="Rectangle 3"/>
          <p:cNvSpPr>
            <a:spLocks noGrp="1" noChangeArrowheads="1"/>
          </p:cNvSpPr>
          <p:nvPr>
            <p:ph type="body" idx="1"/>
          </p:nvPr>
        </p:nvSpPr>
        <p:spPr/>
        <p:txBody>
          <a:bodyPr/>
          <a:lstStyle/>
          <a:p>
            <a:r>
              <a:rPr lang="en-US" dirty="0"/>
              <a:t>Activity: Writing a Summary of Findings</a:t>
            </a:r>
          </a:p>
          <a:p>
            <a:pPr marL="0" indent="0" algn="l">
              <a:spcBef>
                <a:spcPct val="50000"/>
              </a:spcBef>
              <a:buNone/>
            </a:pPr>
            <a:r>
              <a:rPr lang="en-US" b="1" dirty="0"/>
              <a:t>DIRECTIONS:</a:t>
            </a:r>
            <a:endParaRPr lang="en-US" dirty="0"/>
          </a:p>
          <a:p>
            <a:pPr marL="228600" indent="-228600">
              <a:spcBef>
                <a:spcPts val="600"/>
              </a:spcBef>
              <a:buFont typeface="+mj-lt"/>
              <a:buAutoNum type="arabicPeriod"/>
            </a:pPr>
            <a:r>
              <a:rPr lang="en-US" dirty="0"/>
              <a:t>Review narrative and DRDP Group Data Summary.</a:t>
            </a:r>
          </a:p>
          <a:p>
            <a:pPr marL="228600" indent="-228600">
              <a:spcBef>
                <a:spcPts val="600"/>
              </a:spcBef>
              <a:buFont typeface="+mj-lt"/>
              <a:buAutoNum type="arabicPeriod"/>
            </a:pPr>
            <a:r>
              <a:rPr lang="en-US" dirty="0"/>
              <a:t>Identify </a:t>
            </a:r>
            <a:r>
              <a:rPr lang="en-US" b="1" dirty="0"/>
              <a:t>key findings.</a:t>
            </a:r>
          </a:p>
          <a:p>
            <a:pPr marL="228600" indent="-228600">
              <a:spcBef>
                <a:spcPts val="600"/>
              </a:spcBef>
              <a:buFont typeface="+mj-lt"/>
              <a:buAutoNum type="arabicPeriod"/>
            </a:pPr>
            <a:r>
              <a:rPr lang="en-US" dirty="0"/>
              <a:t>Draft </a:t>
            </a:r>
            <a:r>
              <a:rPr lang="en-US" b="1" dirty="0"/>
              <a:t>action steps.</a:t>
            </a:r>
          </a:p>
          <a:p>
            <a:r>
              <a:rPr lang="en-US" dirty="0"/>
              <a:t> </a:t>
            </a:r>
          </a:p>
        </p:txBody>
      </p:sp>
      <p:sp>
        <p:nvSpPr>
          <p:cNvPr id="5" name="Slide Image Placeholder 4">
            <a:extLst>
              <a:ext uri="{FF2B5EF4-FFF2-40B4-BE49-F238E27FC236}">
                <a16:creationId xmlns:a16="http://schemas.microsoft.com/office/drawing/2014/main" id="{5833059E-7D4B-464D-9C3A-EDF8D62F0AB6}"/>
              </a:ext>
            </a:extLst>
          </p:cNvPr>
          <p:cNvSpPr>
            <a:spLocks noGrp="1" noRot="1" noChangeAspect="1"/>
          </p:cNvSpPr>
          <p:nvPr>
            <p:ph type="sldImg"/>
          </p:nvPr>
        </p:nvSpPr>
        <p:spPr>
          <a:xfrm>
            <a:off x="368300" y="1676400"/>
            <a:ext cx="3683000" cy="2071688"/>
          </a:xfrm>
        </p:spPr>
      </p:sp>
    </p:spTree>
    <p:extLst>
      <p:ext uri="{BB962C8B-B14F-4D97-AF65-F5344CB8AC3E}">
        <p14:creationId xmlns:p14="http://schemas.microsoft.com/office/powerpoint/2010/main" val="21330167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1" name="Rectangle 3"/>
          <p:cNvSpPr>
            <a:spLocks noGrp="1" noChangeArrowheads="1"/>
          </p:cNvSpPr>
          <p:nvPr>
            <p:ph type="body" idx="1"/>
          </p:nvPr>
        </p:nvSpPr>
        <p:spPr/>
        <p:txBody>
          <a:bodyPr/>
          <a:lstStyle/>
          <a:p>
            <a:r>
              <a:rPr lang="en-US" b="1" dirty="0"/>
              <a:t>Script:</a:t>
            </a:r>
          </a:p>
          <a:p>
            <a:r>
              <a:rPr lang="en-US" dirty="0"/>
              <a:t>Let's create a calendar of how we collect and organize documentation, when the first DRDPs are due, and when to complete the classroom summary of findings.</a:t>
            </a:r>
          </a:p>
          <a:p>
            <a:r>
              <a:rPr lang="en-US" dirty="0"/>
              <a:t>Use the Self-Study Checklist for Classroom/Family Child Care Home Network staff to plan the classroom/group calendar.</a:t>
            </a:r>
          </a:p>
          <a:p>
            <a:endParaRPr lang="en-US" dirty="0"/>
          </a:p>
        </p:txBody>
      </p:sp>
      <p:sp>
        <p:nvSpPr>
          <p:cNvPr id="6" name="Slide Image Placeholder 5">
            <a:extLst>
              <a:ext uri="{FF2B5EF4-FFF2-40B4-BE49-F238E27FC236}">
                <a16:creationId xmlns:a16="http://schemas.microsoft.com/office/drawing/2014/main" id="{13AA32B0-8F22-E626-1E54-8C2505774814}"/>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33776786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noProof="0" dirty="0"/>
              <a:t>Script:</a:t>
            </a:r>
          </a:p>
          <a:p>
            <a:pPr lvl="0"/>
            <a:r>
              <a:rPr lang="en-US" noProof="0" dirty="0"/>
              <a:t>Providers can contact the project if they have any questions regarding the training or the DRDP. If you cannot find something on the website or need help, give them a call.</a:t>
            </a:r>
          </a:p>
        </p:txBody>
      </p:sp>
      <p:sp>
        <p:nvSpPr>
          <p:cNvPr id="4" name="Slide Image Placeholder 3">
            <a:extLst>
              <a:ext uri="{FF2B5EF4-FFF2-40B4-BE49-F238E27FC236}">
                <a16:creationId xmlns:a16="http://schemas.microsoft.com/office/drawing/2014/main" id="{0C03B4FF-6EEC-88F8-C31B-F902C899C6EC}"/>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32289994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otes Placeholder 2">
            <a:extLst>
              <a:ext uri="{FF2B5EF4-FFF2-40B4-BE49-F238E27FC236}">
                <a16:creationId xmlns:a16="http://schemas.microsoft.com/office/drawing/2014/main" id="{67D6F25F-302D-C444-98E9-87DD042875AB}"/>
              </a:ext>
            </a:extLst>
          </p:cNvPr>
          <p:cNvSpPr>
            <a:spLocks noGrp="1"/>
          </p:cNvSpPr>
          <p:nvPr>
            <p:ph type="body" idx="1"/>
          </p:nvPr>
        </p:nvSpPr>
        <p:spPr/>
        <p:txBody>
          <a:bodyPr/>
          <a:lstStyle/>
          <a:p>
            <a:r>
              <a:rPr lang="en-US" altLang="en-US" dirty="0"/>
              <a:t>Questions and answers</a:t>
            </a:r>
          </a:p>
        </p:txBody>
      </p:sp>
      <p:sp>
        <p:nvSpPr>
          <p:cNvPr id="4" name="Slide Image Placeholder 3">
            <a:extLst>
              <a:ext uri="{FF2B5EF4-FFF2-40B4-BE49-F238E27FC236}">
                <a16:creationId xmlns:a16="http://schemas.microsoft.com/office/drawing/2014/main" id="{8452DAA8-A9FF-801B-24A4-7113AE788097}"/>
              </a:ext>
            </a:extLst>
          </p:cNvPr>
          <p:cNvSpPr>
            <a:spLocks noGrp="1" noRot="1" noChangeAspect="1"/>
          </p:cNvSpPr>
          <p:nvPr>
            <p:ph type="sldImg"/>
          </p:nvPr>
        </p:nvSpPr>
        <p:spPr>
          <a:xfrm>
            <a:off x="209550" y="1566863"/>
            <a:ext cx="3409950" cy="1919287"/>
          </a:xfrm>
        </p:spPr>
      </p:sp>
    </p:spTree>
    <p:extLst>
      <p:ext uri="{BB962C8B-B14F-4D97-AF65-F5344CB8AC3E}">
        <p14:creationId xmlns:p14="http://schemas.microsoft.com/office/powerpoint/2010/main" val="29474113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otes Placeholder 6">
            <a:extLst>
              <a:ext uri="{FF2B5EF4-FFF2-40B4-BE49-F238E27FC236}">
                <a16:creationId xmlns:a16="http://schemas.microsoft.com/office/drawing/2014/main" id="{6CE89216-F642-47A5-84D0-C3FFC9F96013}"/>
              </a:ext>
            </a:extLst>
          </p:cNvPr>
          <p:cNvSpPr>
            <a:spLocks noGrp="1"/>
          </p:cNvSpPr>
          <p:nvPr>
            <p:ph type="body" idx="1"/>
          </p:nvPr>
        </p:nvSpPr>
        <p:spPr/>
        <p:txBody>
          <a:bodyPr/>
          <a:lstStyle/>
          <a:p>
            <a:r>
              <a:rPr lang="en-US"/>
              <a:t>Thank you!</a:t>
            </a:r>
          </a:p>
        </p:txBody>
      </p:sp>
      <p:sp>
        <p:nvSpPr>
          <p:cNvPr id="3" name="Slide Image Placeholder 2">
            <a:extLst>
              <a:ext uri="{FF2B5EF4-FFF2-40B4-BE49-F238E27FC236}">
                <a16:creationId xmlns:a16="http://schemas.microsoft.com/office/drawing/2014/main" id="{C93D591D-C400-448F-6413-BCCF9FC2B3A5}"/>
              </a:ext>
            </a:extLst>
          </p:cNvPr>
          <p:cNvSpPr>
            <a:spLocks noGrp="1" noRot="1" noChangeAspect="1"/>
          </p:cNvSpPr>
          <p:nvPr>
            <p:ph type="sldImg"/>
          </p:nvPr>
        </p:nvSpPr>
        <p:spPr>
          <a:xfrm>
            <a:off x="209550" y="1566863"/>
            <a:ext cx="3409950" cy="1919287"/>
          </a:xfrm>
        </p:spPr>
        <p:txBody>
          <a:bodyPr/>
          <a:lstStyle/>
          <a:p>
            <a:endParaRPr lang="en-US"/>
          </a:p>
        </p:txBody>
      </p:sp>
    </p:spTree>
    <p:extLst>
      <p:ext uri="{BB962C8B-B14F-4D97-AF65-F5344CB8AC3E}">
        <p14:creationId xmlns:p14="http://schemas.microsoft.com/office/powerpoint/2010/main" val="1491570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7" name="Rectangle 3"/>
          <p:cNvSpPr>
            <a:spLocks noGrp="1" noChangeArrowheads="1"/>
          </p:cNvSpPr>
          <p:nvPr>
            <p:ph type="body" idx="1"/>
          </p:nvPr>
        </p:nvSpPr>
        <p:spPr/>
        <p:txBody>
          <a:bodyPr/>
          <a:lstStyle/>
          <a:p>
            <a:r>
              <a:rPr lang="en-US" b="1" dirty="0"/>
              <a:t>Script:</a:t>
            </a:r>
          </a:p>
          <a:p>
            <a:r>
              <a:rPr lang="en-US" dirty="0"/>
              <a:t>Children grow and change quickly, so a completed DRDP is a “snapshot” (i.e., a representative moment in time) of a child’s development.  </a:t>
            </a:r>
          </a:p>
          <a:p>
            <a:endParaRPr lang="en-US" dirty="0"/>
          </a:p>
          <a:p>
            <a:r>
              <a:rPr lang="en-US" dirty="0"/>
              <a:t>All succeeding observations will document changes that result from growth and progress.  </a:t>
            </a:r>
          </a:p>
        </p:txBody>
      </p:sp>
      <p:sp>
        <p:nvSpPr>
          <p:cNvPr id="5" name="Slide Image Placeholder 4">
            <a:extLst>
              <a:ext uri="{FF2B5EF4-FFF2-40B4-BE49-F238E27FC236}">
                <a16:creationId xmlns:a16="http://schemas.microsoft.com/office/drawing/2014/main" id="{8A92B14F-B152-4FF8-9829-179A854045EC}"/>
              </a:ext>
            </a:extLst>
          </p:cNvPr>
          <p:cNvSpPr>
            <a:spLocks noGrp="1" noRot="1" noChangeAspect="1"/>
          </p:cNvSpPr>
          <p:nvPr>
            <p:ph type="sldImg"/>
          </p:nvPr>
        </p:nvSpPr>
        <p:spPr>
          <a:xfrm>
            <a:off x="407988" y="1579563"/>
            <a:ext cx="4292600" cy="2416175"/>
          </a:xfrm>
        </p:spPr>
      </p:sp>
    </p:spTree>
    <p:extLst>
      <p:ext uri="{BB962C8B-B14F-4D97-AF65-F5344CB8AC3E}">
        <p14:creationId xmlns:p14="http://schemas.microsoft.com/office/powerpoint/2010/main" val="16672284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Script:</a:t>
            </a:r>
          </a:p>
          <a:p>
            <a:r>
              <a:rPr lang="en-US" dirty="0"/>
              <a:t>Each age-level instrument provides a framework that serves to monitor children’s progress throughout the program year.</a:t>
            </a:r>
          </a:p>
          <a:p>
            <a:r>
              <a:rPr lang="en-US" dirty="0"/>
              <a:t>There is a suite of DRDP instruments: </a:t>
            </a:r>
          </a:p>
          <a:p>
            <a:pPr marL="285750" indent="-285750">
              <a:buFont typeface="Arial" panose="020B0604020202020204" pitchFamily="34" charset="0"/>
              <a:buChar char="•"/>
            </a:pPr>
            <a:r>
              <a:rPr lang="en-US" dirty="0"/>
              <a:t>DRDP Infant/Toddler View </a:t>
            </a:r>
          </a:p>
          <a:p>
            <a:pPr marL="285750" indent="-285750">
              <a:buFont typeface="Arial" panose="020B0604020202020204" pitchFamily="34" charset="0"/>
              <a:buChar char="•"/>
            </a:pPr>
            <a:r>
              <a:rPr lang="en-US" dirty="0"/>
              <a:t>DRDP Preschool Transitional Kindergarten Kindergarten View </a:t>
            </a:r>
          </a:p>
          <a:p>
            <a:pPr marL="285750" indent="-285750">
              <a:buFont typeface="Arial" panose="020B0604020202020204" pitchFamily="34" charset="0"/>
              <a:buChar char="•"/>
            </a:pPr>
            <a:r>
              <a:rPr lang="en-US" dirty="0"/>
              <a:t>DRDP SA view </a:t>
            </a:r>
          </a:p>
          <a:p>
            <a:endParaRPr lang="en-US" dirty="0"/>
          </a:p>
          <a:p>
            <a:endParaRPr lang="en-US" dirty="0"/>
          </a:p>
          <a:p>
            <a:r>
              <a:rPr lang="en-US" dirty="0"/>
              <a:t>Each profile provides guidance in documenting observations that reflect the developmental growth for each age group. </a:t>
            </a:r>
          </a:p>
          <a:p>
            <a:endParaRPr lang="en-US" dirty="0"/>
          </a:p>
          <a:p>
            <a:endParaRPr lang="en-US" dirty="0"/>
          </a:p>
        </p:txBody>
      </p:sp>
      <p:sp>
        <p:nvSpPr>
          <p:cNvPr id="7" name="Slide Image Placeholder 6">
            <a:extLst>
              <a:ext uri="{FF2B5EF4-FFF2-40B4-BE49-F238E27FC236}">
                <a16:creationId xmlns:a16="http://schemas.microsoft.com/office/drawing/2014/main" id="{34238284-1132-46FD-9081-C27A2BBF57E6}"/>
              </a:ext>
            </a:extLst>
          </p:cNvPr>
          <p:cNvSpPr>
            <a:spLocks noGrp="1" noRot="1" noChangeAspect="1"/>
          </p:cNvSpPr>
          <p:nvPr>
            <p:ph type="sldImg"/>
          </p:nvPr>
        </p:nvSpPr>
        <p:spPr>
          <a:xfrm>
            <a:off x="407988" y="1712913"/>
            <a:ext cx="4292600" cy="2416175"/>
          </a:xfrm>
        </p:spPr>
      </p:sp>
    </p:spTree>
    <p:extLst>
      <p:ext uri="{BB962C8B-B14F-4D97-AF65-F5344CB8AC3E}">
        <p14:creationId xmlns:p14="http://schemas.microsoft.com/office/powerpoint/2010/main" val="15367353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 V1O">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1818361" y="3881812"/>
            <a:ext cx="8555277" cy="404089"/>
          </a:xfrm>
          <a:prstGeom prst="rect">
            <a:avLst/>
          </a:prstGeom>
        </p:spPr>
        <p:txBody>
          <a:bodyPr vert="horz" lIns="91440" tIns="45720" rIns="91440" bIns="45720" rtlCol="0">
            <a:noAutofit/>
          </a:bodyPr>
          <a:lstStyle>
            <a:lvl1pPr marL="0" marR="0" indent="0" algn="ctr" defTabSz="914217" rtl="0" eaLnBrk="1" fontAlgn="auto" latinLnBrk="0" hangingPunct="1">
              <a:lnSpc>
                <a:spcPct val="100000"/>
              </a:lnSpc>
              <a:spcBef>
                <a:spcPts val="700"/>
              </a:spcBef>
              <a:spcAft>
                <a:spcPts val="400"/>
              </a:spcAft>
              <a:buClrTx/>
              <a:buSzTx/>
              <a:buFont typeface="Arial" panose="020B0604020202020204" pitchFamily="34" charset="0"/>
              <a:buNone/>
              <a:tabLst/>
              <a:defRPr sz="2400" b="0" kern="1200">
                <a:solidFill>
                  <a:srgbClr val="00355F"/>
                </a:solidFill>
                <a:latin typeface="Arial" panose="020B0604020202020204" pitchFamily="34" charset="0"/>
                <a:ea typeface="+mn-ea"/>
                <a:cs typeface="Arial" panose="020B0604020202020204" pitchFamily="34" charset="0"/>
              </a:defRPr>
            </a:lvl1pPr>
            <a:lvl2pPr marL="0" indent="0" algn="r" defTabSz="914217" rtl="0" eaLnBrk="1" latinLnBrk="0" hangingPunct="1">
              <a:lnSpc>
                <a:spcPct val="110000"/>
              </a:lnSpc>
              <a:spcBef>
                <a:spcPts val="0"/>
              </a:spcBef>
              <a:spcAft>
                <a:spcPts val="300"/>
              </a:spcAft>
              <a:buFont typeface="Arial" panose="020B0604020202020204" pitchFamily="34" charset="0"/>
              <a:buNone/>
              <a:defRPr sz="1400" kern="1200">
                <a:solidFill>
                  <a:schemeClr val="bg1"/>
                </a:solidFill>
                <a:latin typeface="Helvetica" pitchFamily="2" charset="0"/>
                <a:ea typeface="+mn-ea"/>
                <a:cs typeface="+mn-cs"/>
              </a:defRPr>
            </a:lvl2pPr>
            <a:lvl3pPr marL="511962" indent="-228554" algn="ctr" defTabSz="914217" rtl="0" eaLnBrk="1" latinLnBrk="0" hangingPunct="1">
              <a:lnSpc>
                <a:spcPct val="90000"/>
              </a:lnSpc>
              <a:spcBef>
                <a:spcPts val="500"/>
              </a:spcBef>
              <a:buFont typeface="System Font Regular"/>
              <a:buChar char="–"/>
              <a:defRPr sz="1400" kern="1200">
                <a:solidFill>
                  <a:srgbClr val="72E51D"/>
                </a:solidFill>
                <a:latin typeface="Helvetica" pitchFamily="2" charset="0"/>
                <a:ea typeface="+mn-ea"/>
                <a:cs typeface="+mn-cs"/>
              </a:defRPr>
            </a:lvl3pPr>
            <a:lvl4pPr marL="799940" indent="-228554" algn="ctr" defTabSz="914217" rtl="0" eaLnBrk="1" latinLnBrk="0" hangingPunct="1">
              <a:lnSpc>
                <a:spcPct val="90000"/>
              </a:lnSpc>
              <a:spcBef>
                <a:spcPts val="500"/>
              </a:spcBef>
              <a:spcAft>
                <a:spcPts val="300"/>
              </a:spcAft>
              <a:buFont typeface="Courier New" panose="02070309020205020404" pitchFamily="49" charset="0"/>
              <a:buChar char="o"/>
              <a:defRPr sz="1200" b="1" kern="1200">
                <a:solidFill>
                  <a:srgbClr val="72E51D"/>
                </a:solidFill>
                <a:latin typeface="Helvetica" pitchFamily="2" charset="0"/>
                <a:ea typeface="+mn-ea"/>
                <a:cs typeface="+mn-cs"/>
              </a:defRPr>
            </a:lvl4pPr>
            <a:lvl5pPr marL="2056989" indent="-228554" algn="ctr" defTabSz="914217" rtl="0" eaLnBrk="1" latinLnBrk="0" hangingPunct="1">
              <a:lnSpc>
                <a:spcPct val="90000"/>
              </a:lnSpc>
              <a:spcBef>
                <a:spcPts val="500"/>
              </a:spcBef>
              <a:buFont typeface="Arial" panose="020B0604020202020204" pitchFamily="34" charset="0"/>
              <a:buChar char="•"/>
              <a:defRPr sz="1000" kern="1200">
                <a:solidFill>
                  <a:srgbClr val="72E51D"/>
                </a:solidFill>
                <a:latin typeface="Helvetica" pitchFamily="2"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a:t>
            </a:r>
          </a:p>
        </p:txBody>
      </p:sp>
      <p:sp>
        <p:nvSpPr>
          <p:cNvPr id="5" name="Text Placeholder 4">
            <a:extLst>
              <a:ext uri="{FF2B5EF4-FFF2-40B4-BE49-F238E27FC236}">
                <a16:creationId xmlns:a16="http://schemas.microsoft.com/office/drawing/2014/main" id="{74B03D7D-AD1E-88FA-D5B8-31994223725A}"/>
              </a:ext>
            </a:extLst>
          </p:cNvPr>
          <p:cNvSpPr>
            <a:spLocks noGrp="1"/>
          </p:cNvSpPr>
          <p:nvPr>
            <p:ph type="body" sz="quarter" idx="10"/>
          </p:nvPr>
        </p:nvSpPr>
        <p:spPr>
          <a:xfrm>
            <a:off x="1147079" y="2726303"/>
            <a:ext cx="9897842" cy="1107376"/>
          </a:xfrm>
          <a:prstGeom prst="rect">
            <a:avLst/>
          </a:prstGeom>
        </p:spPr>
        <p:txBody>
          <a:bodyPr>
            <a:normAutofit/>
          </a:bodyPr>
          <a:lstStyle>
            <a:lvl1pPr marL="0" indent="0" algn="ctr">
              <a:lnSpc>
                <a:spcPct val="100000"/>
              </a:lnSpc>
              <a:buNone/>
              <a:defRPr sz="4400" b="1">
                <a:solidFill>
                  <a:srgbClr val="00355F"/>
                </a:solidFill>
              </a:defRPr>
            </a:lvl1pPr>
          </a:lstStyle>
          <a:p>
            <a:pPr lvl="0"/>
            <a:endParaRPr lang="en-US"/>
          </a:p>
        </p:txBody>
      </p:sp>
      <p:pic>
        <p:nvPicPr>
          <p:cNvPr id="4" name="Picture 3">
            <a:extLst>
              <a:ext uri="{FF2B5EF4-FFF2-40B4-BE49-F238E27FC236}">
                <a16:creationId xmlns:a16="http://schemas.microsoft.com/office/drawing/2014/main" id="{4AE4AD43-FE21-CB21-7125-0B85F3C162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40190"/>
          </a:xfrm>
          <a:prstGeom prst="rect">
            <a:avLst/>
          </a:prstGeom>
        </p:spPr>
      </p:pic>
      <p:sp>
        <p:nvSpPr>
          <p:cNvPr id="2" name="Rectangle 1">
            <a:extLst>
              <a:ext uri="{FF2B5EF4-FFF2-40B4-BE49-F238E27FC236}">
                <a16:creationId xmlns:a16="http://schemas.microsoft.com/office/drawing/2014/main" id="{8A30B113-9BBC-ECEB-3D3A-438597AE5D8C}"/>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3" name="Rectangle 2">
            <a:extLst>
              <a:ext uri="{FF2B5EF4-FFF2-40B4-BE49-F238E27FC236}">
                <a16:creationId xmlns:a16="http://schemas.microsoft.com/office/drawing/2014/main" id="{221BEDF3-6D86-69EA-EB7D-BC8AEA1F6D78}"/>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6" name="Rectangle 5">
            <a:extLst>
              <a:ext uri="{FF2B5EF4-FFF2-40B4-BE49-F238E27FC236}">
                <a16:creationId xmlns:a16="http://schemas.microsoft.com/office/drawing/2014/main" id="{43283B10-9B66-2A37-8437-23C6B1BC8672}"/>
              </a:ext>
            </a:extLst>
          </p:cNvPr>
          <p:cNvSpPr/>
          <p:nvPr userDrawn="1"/>
        </p:nvSpPr>
        <p:spPr>
          <a:xfrm>
            <a:off x="9386463" y="6520875"/>
            <a:ext cx="1182623" cy="35014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pic>
        <p:nvPicPr>
          <p:cNvPr id="9" name="Picture 8" descr="A blue and white logo&#10;&#10;AI-generated content may be incorrect.">
            <a:extLst>
              <a:ext uri="{FF2B5EF4-FFF2-40B4-BE49-F238E27FC236}">
                <a16:creationId xmlns:a16="http://schemas.microsoft.com/office/drawing/2014/main" id="{076A7525-0AF4-87E7-EF28-4DAD6489199C}"/>
              </a:ext>
            </a:extLst>
          </p:cNvPr>
          <p:cNvPicPr>
            <a:picLocks noChangeAspect="1"/>
          </p:cNvPicPr>
          <p:nvPr userDrawn="1"/>
        </p:nvPicPr>
        <p:blipFill>
          <a:blip r:embed="rId3"/>
          <a:stretch>
            <a:fillRect/>
          </a:stretch>
        </p:blipFill>
        <p:spPr>
          <a:xfrm>
            <a:off x="9434625" y="4435233"/>
            <a:ext cx="1610296" cy="1638208"/>
          </a:xfrm>
          <a:prstGeom prst="rect">
            <a:avLst/>
          </a:prstGeom>
        </p:spPr>
      </p:pic>
    </p:spTree>
    <p:extLst>
      <p:ext uri="{BB962C8B-B14F-4D97-AF65-F5344CB8AC3E}">
        <p14:creationId xmlns:p14="http://schemas.microsoft.com/office/powerpoint/2010/main" val="2758771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7_Content Slide - Emphasized Sing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8EFB04-31F4-A28A-E1D3-D3B29DCC5BEF}"/>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2" name="Rectangle 11">
            <a:extLst>
              <a:ext uri="{FF2B5EF4-FFF2-40B4-BE49-F238E27FC236}">
                <a16:creationId xmlns:a16="http://schemas.microsoft.com/office/drawing/2014/main" id="{BF22EE1C-7BDC-1CF4-499A-62E429D31174}"/>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3" name="Rectangle 12">
            <a:extLst>
              <a:ext uri="{FF2B5EF4-FFF2-40B4-BE49-F238E27FC236}">
                <a16:creationId xmlns:a16="http://schemas.microsoft.com/office/drawing/2014/main" id="{17361228-C746-EE62-1042-2D20938374D4}"/>
              </a:ext>
            </a:extLst>
          </p:cNvPr>
          <p:cNvSpPr/>
          <p:nvPr userDrawn="1"/>
        </p:nvSpPr>
        <p:spPr>
          <a:xfrm>
            <a:off x="9386463" y="6520876"/>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409700"/>
            <a:ext cx="10789919" cy="5162550"/>
          </a:xfrm>
          <a:prstGeom prst="rect">
            <a:avLst/>
          </a:prstGeom>
        </p:spPr>
        <p:txBody>
          <a:bodyPr/>
          <a:lstStyle>
            <a:lvl1pPr marL="0" indent="0" algn="l">
              <a:lnSpc>
                <a:spcPct val="100000"/>
              </a:lnSpc>
              <a:spcBef>
                <a:spcPts val="600"/>
              </a:spcBef>
              <a:spcAft>
                <a:spcPts val="600"/>
              </a:spcAft>
              <a:buNone/>
              <a:defRPr sz="2800" baseline="0">
                <a:solidFill>
                  <a:srgbClr val="00355F"/>
                </a:solidFill>
              </a:defRPr>
            </a:lvl1pPr>
            <a:lvl2pPr marL="457109" indent="-228554" algn="l">
              <a:lnSpc>
                <a:spcPct val="100000"/>
              </a:lnSpc>
              <a:spcBef>
                <a:spcPts val="600"/>
              </a:spcBef>
              <a:spcAft>
                <a:spcPts val="600"/>
              </a:spcAft>
              <a:buClr>
                <a:srgbClr val="000000"/>
              </a:buClr>
              <a:buFont typeface="Arial" panose="020B0604020202020204" pitchFamily="34" charset="0"/>
              <a:buChar char="•"/>
              <a:tabLst/>
              <a:defRPr baseline="0">
                <a:solidFill>
                  <a:srgbClr val="00355F"/>
                </a:solidFill>
              </a:defRPr>
            </a:lvl2pPr>
            <a:lvl3pPr marL="845651" indent="-237696" algn="l">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gn="l">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gn="l">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854073"/>
          </a:xfrm>
        </p:spPr>
        <p:txBody>
          <a:bodyPr>
            <a:normAutofit/>
          </a:bodyPr>
          <a:lstStyle>
            <a:lvl1pPr algn="l">
              <a:defRPr sz="4000" b="1"/>
            </a:lvl1pPr>
          </a:lstStyle>
          <a:p>
            <a:r>
              <a:rPr lang="en-US"/>
              <a:t>Click to edit Master title style</a:t>
            </a:r>
          </a:p>
        </p:txBody>
      </p:sp>
      <p:sp>
        <p:nvSpPr>
          <p:cNvPr id="2" name="Slide Number Placeholder 1">
            <a:extLst>
              <a:ext uri="{FF2B5EF4-FFF2-40B4-BE49-F238E27FC236}">
                <a16:creationId xmlns:a16="http://schemas.microsoft.com/office/drawing/2014/main" id="{5B7712D6-E0B2-C963-6300-25B23209FD65}"/>
              </a:ext>
            </a:extLst>
          </p:cNvPr>
          <p:cNvSpPr>
            <a:spLocks noGrp="1"/>
          </p:cNvSpPr>
          <p:nvPr>
            <p:ph type="sldNum" sz="quarter" idx="14"/>
          </p:nvPr>
        </p:nvSpPr>
        <p:spPr/>
        <p:txBody>
          <a:bodyPr/>
          <a:lstStyle/>
          <a:p>
            <a:fld id="{637B919E-CF91-4A4B-995A-96557E3F2BA0}" type="slidenum">
              <a:rPr lang="en-US" smtClean="0"/>
              <a:pPr/>
              <a:t>‹#›</a:t>
            </a:fld>
            <a:endParaRPr lang="en-US"/>
          </a:p>
        </p:txBody>
      </p:sp>
      <p:sp>
        <p:nvSpPr>
          <p:cNvPr id="4" name="Footer Placeholder 3">
            <a:extLst>
              <a:ext uri="{FF2B5EF4-FFF2-40B4-BE49-F238E27FC236}">
                <a16:creationId xmlns:a16="http://schemas.microsoft.com/office/drawing/2014/main" id="{D76DE0B2-0002-5159-7457-567480E6923F}"/>
              </a:ext>
            </a:extLst>
          </p:cNvPr>
          <p:cNvSpPr>
            <a:spLocks noGrp="1"/>
          </p:cNvSpPr>
          <p:nvPr>
            <p:ph type="ftr" sz="quarter" idx="15"/>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5609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 Slide - Emphasized Single">
    <p:bg>
      <p:bgPr>
        <a:solidFill>
          <a:srgbClr val="ECF8FE"/>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124230-9AA4-DB13-65E3-62796AFD6277}"/>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2" name="Rectangle 11">
            <a:extLst>
              <a:ext uri="{FF2B5EF4-FFF2-40B4-BE49-F238E27FC236}">
                <a16:creationId xmlns:a16="http://schemas.microsoft.com/office/drawing/2014/main" id="{30636514-CE01-DF3E-1869-1C8BA5ADC030}"/>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3" name="Rectangle 12">
            <a:extLst>
              <a:ext uri="{FF2B5EF4-FFF2-40B4-BE49-F238E27FC236}">
                <a16:creationId xmlns:a16="http://schemas.microsoft.com/office/drawing/2014/main" id="{F837FCFC-7F79-854D-1032-CC9D22A55F1B}"/>
              </a:ext>
            </a:extLst>
          </p:cNvPr>
          <p:cNvSpPr/>
          <p:nvPr userDrawn="1"/>
        </p:nvSpPr>
        <p:spPr>
          <a:xfrm>
            <a:off x="9386463" y="6520876"/>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4326341" y="184513"/>
            <a:ext cx="7467590" cy="6326590"/>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464924" y="409483"/>
            <a:ext cx="3724832" cy="2143217"/>
          </a:xfrm>
        </p:spPr>
        <p:txBody>
          <a:bodyPr>
            <a:normAutofit/>
          </a:bodyPr>
          <a:lstStyle>
            <a:lvl1pPr>
              <a:lnSpc>
                <a:spcPct val="85000"/>
              </a:lnSpc>
              <a:defRPr sz="4000" b="1"/>
            </a:lvl1pPr>
          </a:lstStyle>
          <a:p>
            <a:r>
              <a:rPr lang="en-US"/>
              <a:t>Click to edit Master title style</a:t>
            </a:r>
          </a:p>
        </p:txBody>
      </p:sp>
      <p:sp>
        <p:nvSpPr>
          <p:cNvPr id="2" name="Footer Placeholder 1">
            <a:extLst>
              <a:ext uri="{FF2B5EF4-FFF2-40B4-BE49-F238E27FC236}">
                <a16:creationId xmlns:a16="http://schemas.microsoft.com/office/drawing/2014/main" id="{DFF01172-16E3-3A29-4736-BEF2DE5015A2}"/>
              </a:ext>
            </a:extLst>
          </p:cNvPr>
          <p:cNvSpPr>
            <a:spLocks noGrp="1"/>
          </p:cNvSpPr>
          <p:nvPr>
            <p:ph type="ftr" sz="quarter" idx="14"/>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8C70AE80-3BE3-9B23-7598-3ACBBD9D5039}"/>
              </a:ext>
            </a:extLst>
          </p:cNvPr>
          <p:cNvSpPr>
            <a:spLocks noGrp="1"/>
          </p:cNvSpPr>
          <p:nvPr>
            <p:ph type="sldNum" sz="quarter" idx="15"/>
          </p:nvPr>
        </p:nvSpPr>
        <p:spPr/>
        <p:txBody>
          <a:bodyPr/>
          <a:lstStyle/>
          <a:p>
            <a:fld id="{637B919E-CF91-4A4B-995A-96557E3F2BA0}" type="slidenum">
              <a:rPr lang="en-US" smtClean="0"/>
              <a:pPr/>
              <a:t>‹#›</a:t>
            </a:fld>
            <a:endParaRPr lang="en-US"/>
          </a:p>
        </p:txBody>
      </p:sp>
      <p:sp>
        <p:nvSpPr>
          <p:cNvPr id="9" name="Text Placeholder 8">
            <a:extLst>
              <a:ext uri="{FF2B5EF4-FFF2-40B4-BE49-F238E27FC236}">
                <a16:creationId xmlns:a16="http://schemas.microsoft.com/office/drawing/2014/main" id="{4379C278-0AAF-F629-8D40-0D79B1A0275D}"/>
              </a:ext>
            </a:extLst>
          </p:cNvPr>
          <p:cNvSpPr>
            <a:spLocks noGrp="1"/>
          </p:cNvSpPr>
          <p:nvPr>
            <p:ph type="body" sz="quarter" idx="16"/>
          </p:nvPr>
        </p:nvSpPr>
        <p:spPr>
          <a:xfrm>
            <a:off x="464319" y="2666999"/>
            <a:ext cx="3725862" cy="3705225"/>
          </a:xfrm>
        </p:spPr>
        <p:txBody>
          <a:bodyPr/>
          <a:lstStyle>
            <a:lvl1pPr marL="341313" indent="-231775">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211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Content Slide - Emphasized Sing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75E8601-D651-2486-07B7-496C5B88E3E2}"/>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6" name="Rectangle 15">
            <a:extLst>
              <a:ext uri="{FF2B5EF4-FFF2-40B4-BE49-F238E27FC236}">
                <a16:creationId xmlns:a16="http://schemas.microsoft.com/office/drawing/2014/main" id="{31E14D25-3ADA-E625-75B3-8C5DBA265F22}"/>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7" name="Rectangle 16">
            <a:extLst>
              <a:ext uri="{FF2B5EF4-FFF2-40B4-BE49-F238E27FC236}">
                <a16:creationId xmlns:a16="http://schemas.microsoft.com/office/drawing/2014/main" id="{E14B66B2-6DC4-B183-0D1F-7AB9EA987E2C}"/>
              </a:ext>
            </a:extLst>
          </p:cNvPr>
          <p:cNvSpPr/>
          <p:nvPr userDrawn="1"/>
        </p:nvSpPr>
        <p:spPr>
          <a:xfrm>
            <a:off x="9386463" y="6525663"/>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4547615" y="184513"/>
            <a:ext cx="7246315" cy="6326590"/>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09654" y="409483"/>
            <a:ext cx="3686773" cy="1870422"/>
          </a:xfrm>
        </p:spPr>
        <p:txBody>
          <a:bodyPr>
            <a:normAutofit/>
          </a:bodyPr>
          <a:lstStyle>
            <a:lvl1pPr>
              <a:defRPr sz="4000" b="1"/>
            </a:lvl1pPr>
          </a:lstStyle>
          <a:p>
            <a:r>
              <a:rPr lang="en-US"/>
              <a:t>Click to edit Master title style</a:t>
            </a:r>
          </a:p>
        </p:txBody>
      </p:sp>
      <p:sp>
        <p:nvSpPr>
          <p:cNvPr id="4" name="Footer Placeholder 3">
            <a:extLst>
              <a:ext uri="{FF2B5EF4-FFF2-40B4-BE49-F238E27FC236}">
                <a16:creationId xmlns:a16="http://schemas.microsoft.com/office/drawing/2014/main" id="{A314BA00-7924-69E4-E382-FB23CAD3C82A}"/>
              </a:ext>
            </a:extLst>
          </p:cNvPr>
          <p:cNvSpPr>
            <a:spLocks noGrp="1"/>
          </p:cNvSpPr>
          <p:nvPr>
            <p:ph type="ftr" sz="quarter" idx="14"/>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DE342392-22FA-F35F-DA02-653CB3CDD208}"/>
              </a:ext>
            </a:extLst>
          </p:cNvPr>
          <p:cNvSpPr>
            <a:spLocks noGrp="1"/>
          </p:cNvSpPr>
          <p:nvPr>
            <p:ph type="sldNum" sz="quarter" idx="15"/>
          </p:nvPr>
        </p:nvSpPr>
        <p:spPr>
          <a:xfrm>
            <a:off x="9050731" y="6490924"/>
            <a:ext cx="2743200" cy="365125"/>
          </a:xfrm>
        </p:spPr>
        <p:txBody>
          <a:bodyPr/>
          <a:lstStyle/>
          <a:p>
            <a:fld id="{637B919E-CF91-4A4B-995A-96557E3F2BA0}" type="slidenum">
              <a:rPr lang="en-US" smtClean="0"/>
              <a:pPr/>
              <a:t>‹#›</a:t>
            </a:fld>
            <a:endParaRPr lang="en-US"/>
          </a:p>
        </p:txBody>
      </p:sp>
      <p:sp>
        <p:nvSpPr>
          <p:cNvPr id="7" name="Text Placeholder 6">
            <a:extLst>
              <a:ext uri="{FF2B5EF4-FFF2-40B4-BE49-F238E27FC236}">
                <a16:creationId xmlns:a16="http://schemas.microsoft.com/office/drawing/2014/main" id="{FD502E55-4307-8AD1-DD9D-416AE398A3FC}"/>
              </a:ext>
            </a:extLst>
          </p:cNvPr>
          <p:cNvSpPr>
            <a:spLocks noGrp="1"/>
          </p:cNvSpPr>
          <p:nvPr>
            <p:ph type="body" sz="quarter" idx="16"/>
          </p:nvPr>
        </p:nvSpPr>
        <p:spPr>
          <a:xfrm>
            <a:off x="609599" y="2523745"/>
            <a:ext cx="3778891" cy="3705606"/>
          </a:xfrm>
        </p:spPr>
        <p:txBody>
          <a:bodyPr/>
          <a:lstStyle>
            <a:lvl1pPr marL="341313" indent="-280988">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200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ontent Slide - Emphasized Singl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007D7F-D5D0-6F93-7417-1CF9F2D53F6F}"/>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5844AA19-EF20-FE8C-653D-0AA9F756D0E6}"/>
              </a:ext>
            </a:extLst>
          </p:cNvPr>
          <p:cNvSpPr>
            <a:spLocks noGrp="1"/>
          </p:cNvSpPr>
          <p:nvPr>
            <p:ph type="sldNum" sz="quarter" idx="15"/>
          </p:nvPr>
        </p:nvSpPr>
        <p:spPr/>
        <p:txBody>
          <a:bodyPr/>
          <a:lstStyle/>
          <a:p>
            <a:fld id="{637B919E-CF91-4A4B-995A-96557E3F2BA0}" type="slidenum">
              <a:rPr lang="en-US" smtClean="0"/>
              <a:pPr/>
              <a:t>‹#›</a:t>
            </a:fld>
            <a:endParaRPr lang="en-US"/>
          </a:p>
        </p:txBody>
      </p:sp>
      <p:sp>
        <p:nvSpPr>
          <p:cNvPr id="11" name="Rectangle 10">
            <a:extLst>
              <a:ext uri="{FF2B5EF4-FFF2-40B4-BE49-F238E27FC236}">
                <a16:creationId xmlns:a16="http://schemas.microsoft.com/office/drawing/2014/main" id="{BEB67D7E-0E98-83C3-BB5B-A2DB65F16EC6}"/>
              </a:ext>
            </a:extLst>
          </p:cNvPr>
          <p:cNvSpPr/>
          <p:nvPr userDrawn="1"/>
        </p:nvSpPr>
        <p:spPr>
          <a:xfrm>
            <a:off x="0" y="0"/>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2" name="Rectangle 11">
            <a:extLst>
              <a:ext uri="{FF2B5EF4-FFF2-40B4-BE49-F238E27FC236}">
                <a16:creationId xmlns:a16="http://schemas.microsoft.com/office/drawing/2014/main" id="{CBF44B4F-8DE0-FE53-0D99-8F3EABE0A066}"/>
              </a:ext>
            </a:extLst>
          </p:cNvPr>
          <p:cNvSpPr/>
          <p:nvPr userDrawn="1"/>
        </p:nvSpPr>
        <p:spPr>
          <a:xfrm>
            <a:off x="9564624" y="-1"/>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3" name="Rectangle 12">
            <a:extLst>
              <a:ext uri="{FF2B5EF4-FFF2-40B4-BE49-F238E27FC236}">
                <a16:creationId xmlns:a16="http://schemas.microsoft.com/office/drawing/2014/main" id="{36A3E27C-7243-8A5B-5BD9-CD428F98BC16}"/>
              </a:ext>
            </a:extLst>
          </p:cNvPr>
          <p:cNvSpPr/>
          <p:nvPr userDrawn="1"/>
        </p:nvSpPr>
        <p:spPr>
          <a:xfrm>
            <a:off x="9386463" y="0"/>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5" name="Title 1">
            <a:extLst>
              <a:ext uri="{FF2B5EF4-FFF2-40B4-BE49-F238E27FC236}">
                <a16:creationId xmlns:a16="http://schemas.microsoft.com/office/drawing/2014/main" id="{00965C67-1283-D252-E745-8B11755482A5}"/>
              </a:ext>
            </a:extLst>
          </p:cNvPr>
          <p:cNvSpPr>
            <a:spLocks noGrp="1"/>
          </p:cNvSpPr>
          <p:nvPr>
            <p:ph type="ctrTitle"/>
          </p:nvPr>
        </p:nvSpPr>
        <p:spPr>
          <a:xfrm>
            <a:off x="914400" y="2130428"/>
            <a:ext cx="10363200" cy="1470025"/>
          </a:xfrm>
        </p:spPr>
        <p:txBody>
          <a:bodyPr>
            <a:normAutofit/>
          </a:bodyPr>
          <a:lstStyle>
            <a:lvl1pPr algn="ctr">
              <a:defRPr sz="5400" b="1"/>
            </a:lvl1pPr>
          </a:lstStyle>
          <a:p>
            <a:r>
              <a:rPr lang="en-US"/>
              <a:t>Click to edit Master title style</a:t>
            </a:r>
          </a:p>
        </p:txBody>
      </p:sp>
      <p:sp>
        <p:nvSpPr>
          <p:cNvPr id="6" name="Subtitle 2">
            <a:extLst>
              <a:ext uri="{FF2B5EF4-FFF2-40B4-BE49-F238E27FC236}">
                <a16:creationId xmlns:a16="http://schemas.microsoft.com/office/drawing/2014/main" id="{8035C8FD-FE63-B539-0BF7-01BADBE4A84E}"/>
              </a:ext>
            </a:extLst>
          </p:cNvPr>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9508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790700"/>
            <a:ext cx="5155930" cy="4781550"/>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216023"/>
          </a:xfrm>
        </p:spPr>
        <p:txBody>
          <a:bodyPr>
            <a:normAutofit/>
          </a:bodyPr>
          <a:lstStyle>
            <a:lvl1pPr>
              <a:defRPr sz="3600" b="1"/>
            </a:lvl1pPr>
          </a:lstStyle>
          <a:p>
            <a:r>
              <a:rPr lang="en-US"/>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43319" y="3328415"/>
            <a:ext cx="6857999" cy="201168"/>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4" name="Rectangle 3">
            <a:extLst>
              <a:ext uri="{FF2B5EF4-FFF2-40B4-BE49-F238E27FC236}">
                <a16:creationId xmlns:a16="http://schemas.microsoft.com/office/drawing/2014/main" id="{4E300441-4823-3F5C-B96F-5F45CCC86C26}"/>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5" name="Rectangle 4">
            <a:extLst>
              <a:ext uri="{FF2B5EF4-FFF2-40B4-BE49-F238E27FC236}">
                <a16:creationId xmlns:a16="http://schemas.microsoft.com/office/drawing/2014/main" id="{D98B6D43-D9D6-DDA4-8DF5-FF12D6BD3525}"/>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6" name="Content Placeholder 13">
            <a:extLst>
              <a:ext uri="{FF2B5EF4-FFF2-40B4-BE49-F238E27FC236}">
                <a16:creationId xmlns:a16="http://schemas.microsoft.com/office/drawing/2014/main" id="{895650FE-9275-20E4-E218-71499523794F}"/>
              </a:ext>
            </a:extLst>
          </p:cNvPr>
          <p:cNvSpPr>
            <a:spLocks noGrp="1"/>
          </p:cNvSpPr>
          <p:nvPr>
            <p:ph sz="quarter" idx="14"/>
          </p:nvPr>
        </p:nvSpPr>
        <p:spPr>
          <a:xfrm>
            <a:off x="6230758" y="1790700"/>
            <a:ext cx="5155930" cy="4781550"/>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5C6A461-3593-DEE0-C09F-9033E836D53A}"/>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F525D0D0-E32C-88A1-D5D4-70C1A33B02BA}"/>
              </a:ext>
            </a:extLst>
          </p:cNvPr>
          <p:cNvSpPr>
            <a:spLocks noGrp="1"/>
          </p:cNvSpPr>
          <p:nvPr>
            <p:ph type="sldNum" sz="quarter" idx="16"/>
          </p:nvPr>
        </p:nvSpPr>
        <p:spPr/>
        <p:txBody>
          <a:bodyPr/>
          <a:lstStyle/>
          <a:p>
            <a:fld id="{637B919E-CF91-4A4B-995A-96557E3F2BA0}" type="slidenum">
              <a:rPr lang="en-US" smtClean="0"/>
              <a:pPr/>
              <a:t>‹#›</a:t>
            </a:fld>
            <a:endParaRPr lang="en-US"/>
          </a:p>
        </p:txBody>
      </p:sp>
    </p:spTree>
    <p:extLst>
      <p:ext uri="{BB962C8B-B14F-4D97-AF65-F5344CB8AC3E}">
        <p14:creationId xmlns:p14="http://schemas.microsoft.com/office/powerpoint/2010/main" val="2391376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Content Slide - Emphasized Single">
    <p:bg>
      <p:bgPr>
        <a:solidFill>
          <a:srgbClr val="ECF8FE"/>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653436"/>
            <a:ext cx="5144199" cy="4918814"/>
          </a:xfrm>
          <a:prstGeom prst="rect">
            <a:avLst/>
          </a:prstGeom>
          <a:solidFill>
            <a:srgbClr val="ECF8FE"/>
          </a:solidFill>
        </p:spPr>
        <p:txBody>
          <a:bodyPr/>
          <a:lstStyle>
            <a:lvl1pPr marL="0" indent="0">
              <a:lnSpc>
                <a:spcPct val="112000"/>
              </a:lnSpc>
              <a:spcBef>
                <a:spcPts val="1300"/>
              </a:spcBef>
              <a:spcAft>
                <a:spcPts val="200"/>
              </a:spcAft>
              <a:buClr>
                <a:srgbClr val="000000"/>
              </a:buClr>
              <a:buFont typeface="Arial" panose="020B0604020202020204" pitchFamily="34" charset="0"/>
              <a:buNone/>
              <a:defRPr sz="2800" baseline="0">
                <a:solidFill>
                  <a:srgbClr val="00355F"/>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044573"/>
          </a:xfrm>
        </p:spPr>
        <p:txBody>
          <a:bodyPr>
            <a:normAutofit/>
          </a:bodyPr>
          <a:lstStyle>
            <a:lvl1pPr>
              <a:defRPr sz="3600" b="1"/>
            </a:lvl1pPr>
          </a:lstStyle>
          <a:p>
            <a:r>
              <a:rPr lang="en-US"/>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43319" y="3328415"/>
            <a:ext cx="6857999" cy="201168"/>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6" name="Content Placeholder 13">
            <a:extLst>
              <a:ext uri="{FF2B5EF4-FFF2-40B4-BE49-F238E27FC236}">
                <a16:creationId xmlns:a16="http://schemas.microsoft.com/office/drawing/2014/main" id="{895650FE-9275-20E4-E218-71499523794F}"/>
              </a:ext>
            </a:extLst>
          </p:cNvPr>
          <p:cNvSpPr>
            <a:spLocks noGrp="1"/>
          </p:cNvSpPr>
          <p:nvPr>
            <p:ph sz="quarter" idx="14"/>
          </p:nvPr>
        </p:nvSpPr>
        <p:spPr>
          <a:xfrm>
            <a:off x="6102414" y="1653436"/>
            <a:ext cx="5284274" cy="4918814"/>
          </a:xfrm>
          <a:prstGeom prst="rect">
            <a:avLst/>
          </a:prstGeom>
          <a:solidFill>
            <a:srgbClr val="ECF8FE"/>
          </a:solidFill>
        </p:spPr>
        <p:txBody>
          <a:bodyPr/>
          <a:lstStyle>
            <a:lvl1pPr marL="0" indent="0">
              <a:lnSpc>
                <a:spcPct val="112000"/>
              </a:lnSpc>
              <a:spcBef>
                <a:spcPts val="1300"/>
              </a:spcBef>
              <a:spcAft>
                <a:spcPts val="200"/>
              </a:spcAft>
              <a:buClr>
                <a:srgbClr val="000000"/>
              </a:buClr>
              <a:buFont typeface="Arial" panose="020B0604020202020204" pitchFamily="34" charset="0"/>
              <a:buNone/>
              <a:defRPr sz="2800" baseline="0">
                <a:solidFill>
                  <a:srgbClr val="00355F"/>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6C499E0-5462-9D96-9D97-50CEE4595326}"/>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9D8759D4-8F75-20C7-B578-617CBCD66168}"/>
              </a:ext>
            </a:extLst>
          </p:cNvPr>
          <p:cNvSpPr>
            <a:spLocks noGrp="1"/>
          </p:cNvSpPr>
          <p:nvPr>
            <p:ph type="sldNum" sz="quarter" idx="16"/>
          </p:nvPr>
        </p:nvSpPr>
        <p:spPr>
          <a:xfrm>
            <a:off x="10472928" y="6492871"/>
            <a:ext cx="1097280" cy="365125"/>
          </a:xfrm>
        </p:spPr>
        <p:txBody>
          <a:bodyPr/>
          <a:lstStyle/>
          <a:p>
            <a:fld id="{637B919E-CF91-4A4B-995A-96557E3F2BA0}" type="slidenum">
              <a:rPr lang="en-US" smtClean="0"/>
              <a:pPr/>
              <a:t>‹#›</a:t>
            </a:fld>
            <a:endParaRPr lang="en-US"/>
          </a:p>
        </p:txBody>
      </p:sp>
      <p:sp>
        <p:nvSpPr>
          <p:cNvPr id="10" name="Rectangle 9">
            <a:extLst>
              <a:ext uri="{FF2B5EF4-FFF2-40B4-BE49-F238E27FC236}">
                <a16:creationId xmlns:a16="http://schemas.microsoft.com/office/drawing/2014/main" id="{17F16DCB-2A14-300D-EDF4-D15B264005C6}"/>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1" name="Rectangle 10">
            <a:extLst>
              <a:ext uri="{FF2B5EF4-FFF2-40B4-BE49-F238E27FC236}">
                <a16:creationId xmlns:a16="http://schemas.microsoft.com/office/drawing/2014/main" id="{ABE3F269-E91B-9F66-F982-F9619325C48C}"/>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2" name="Rectangle 11">
            <a:extLst>
              <a:ext uri="{FF2B5EF4-FFF2-40B4-BE49-F238E27FC236}">
                <a16:creationId xmlns:a16="http://schemas.microsoft.com/office/drawing/2014/main" id="{637F24B9-8796-D887-57A7-F25AF44D6AE0}"/>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Tree>
    <p:extLst>
      <p:ext uri="{BB962C8B-B14F-4D97-AF65-F5344CB8AC3E}">
        <p14:creationId xmlns:p14="http://schemas.microsoft.com/office/powerpoint/2010/main" val="2005936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Content Slide - Emphasized Sing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087655"/>
            <a:ext cx="10789919" cy="5484595"/>
          </a:xfrm>
          <a:prstGeom prst="rect">
            <a:avLst/>
          </a:prstGeom>
        </p:spPr>
        <p:txBody>
          <a:bodyPr/>
          <a:lstStyle>
            <a:lvl1pPr marL="0" indent="0">
              <a:lnSpc>
                <a:spcPct val="112000"/>
              </a:lnSpc>
              <a:spcBef>
                <a:spcPts val="1300"/>
              </a:spcBef>
              <a:spcAft>
                <a:spcPts val="200"/>
              </a:spcAft>
              <a:buNone/>
              <a:defRPr sz="2800" baseline="0">
                <a:solidFill>
                  <a:srgbClr val="000000"/>
                </a:solidFill>
              </a:defRPr>
            </a:lvl1pPr>
            <a:lvl2pPr marL="457109" indent="-228554">
              <a:lnSpc>
                <a:spcPct val="110000"/>
              </a:lnSpc>
              <a:spcAft>
                <a:spcPts val="200"/>
              </a:spcAft>
              <a:buClr>
                <a:srgbClr val="000000"/>
              </a:buClr>
              <a:buFont typeface="Arial" panose="020B0604020202020204" pitchFamily="34" charset="0"/>
              <a:buChar char="•"/>
              <a:tabLst/>
              <a:defRPr baseline="0">
                <a:solidFill>
                  <a:srgbClr val="000000"/>
                </a:solidFill>
              </a:defRPr>
            </a:lvl2pPr>
            <a:lvl3pPr marL="845651" indent="-237696">
              <a:lnSpc>
                <a:spcPct val="110000"/>
              </a:lnSpc>
              <a:spcBef>
                <a:spcPts val="700"/>
              </a:spcBef>
              <a:spcAft>
                <a:spcPts val="200"/>
              </a:spcAft>
              <a:buClr>
                <a:srgbClr val="000000"/>
              </a:buClr>
              <a:buFont typeface="Arial" panose="020B0604020202020204" pitchFamily="34" charset="0"/>
              <a:buChar char="•"/>
              <a:tabLst/>
              <a:defRPr sz="1500" baseline="0">
                <a:solidFill>
                  <a:srgbClr val="000000"/>
                </a:solidFill>
              </a:defRPr>
            </a:lvl3pPr>
            <a:lvl4pPr marL="1097061" indent="-159988">
              <a:lnSpc>
                <a:spcPct val="110000"/>
              </a:lnSpc>
              <a:spcBef>
                <a:spcPts val="700"/>
              </a:spcBef>
              <a:spcAft>
                <a:spcPts val="400"/>
              </a:spcAft>
              <a:buClr>
                <a:srgbClr val="000000"/>
              </a:buClr>
              <a:buFont typeface="Arial" panose="020B0604020202020204" pitchFamily="34" charset="0"/>
              <a:buChar char="•"/>
              <a:tabLst/>
              <a:defRPr sz="1300" b="0" baseline="0">
                <a:solidFill>
                  <a:srgbClr val="000000"/>
                </a:solidFill>
              </a:defRPr>
            </a:lvl4pPr>
            <a:lvl5pPr marL="1462747" indent="-173701">
              <a:lnSpc>
                <a:spcPct val="110000"/>
              </a:lnSpc>
              <a:spcBef>
                <a:spcPts val="600"/>
              </a:spcBef>
              <a:buClr>
                <a:srgbClr val="000000"/>
              </a:buClr>
              <a:buSzPct val="100000"/>
              <a:buFont typeface="Arial" panose="020B0604020202020204" pitchFamily="34" charset="0"/>
              <a:buChar char="•"/>
              <a:tabLst/>
              <a:defRPr sz="1200" baseline="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4" y="211124"/>
            <a:ext cx="10789920" cy="751404"/>
          </a:xfrm>
        </p:spPr>
        <p:txBody>
          <a:bodyPr>
            <a:normAutofit/>
          </a:bodyPr>
          <a:lstStyle>
            <a:lvl1pPr>
              <a:defRPr sz="3600" b="1"/>
            </a:lvl1pPr>
          </a:lstStyle>
          <a:p>
            <a:r>
              <a:rPr lang="en-US"/>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27402" y="3327401"/>
            <a:ext cx="6857999" cy="203198"/>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4" name="Footer Placeholder 3">
            <a:extLst>
              <a:ext uri="{FF2B5EF4-FFF2-40B4-BE49-F238E27FC236}">
                <a16:creationId xmlns:a16="http://schemas.microsoft.com/office/drawing/2014/main" id="{CE631AE9-0D64-459C-5EF1-5ECD9A9EA466}"/>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DD467487-7F29-9D52-7020-BC489D1693B9}"/>
              </a:ext>
            </a:extLst>
          </p:cNvPr>
          <p:cNvSpPr>
            <a:spLocks noGrp="1"/>
          </p:cNvSpPr>
          <p:nvPr>
            <p:ph type="sldNum" sz="quarter" idx="15"/>
          </p:nvPr>
        </p:nvSpPr>
        <p:spPr/>
        <p:txBody>
          <a:bodyPr/>
          <a:lstStyle/>
          <a:p>
            <a:fld id="{637B919E-CF91-4A4B-995A-96557E3F2BA0}" type="slidenum">
              <a:rPr lang="en-US" smtClean="0"/>
              <a:pPr/>
              <a:t>‹#›</a:t>
            </a:fld>
            <a:endParaRPr lang="en-US"/>
          </a:p>
        </p:txBody>
      </p:sp>
      <p:sp>
        <p:nvSpPr>
          <p:cNvPr id="7" name="Rectangle 6">
            <a:extLst>
              <a:ext uri="{FF2B5EF4-FFF2-40B4-BE49-F238E27FC236}">
                <a16:creationId xmlns:a16="http://schemas.microsoft.com/office/drawing/2014/main" id="{45148064-E362-D0D9-ECFE-C440B3887DB1}"/>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p:txBody>
      </p:sp>
      <p:sp>
        <p:nvSpPr>
          <p:cNvPr id="10" name="Rectangle 9">
            <a:extLst>
              <a:ext uri="{FF2B5EF4-FFF2-40B4-BE49-F238E27FC236}">
                <a16:creationId xmlns:a16="http://schemas.microsoft.com/office/drawing/2014/main" id="{7547029E-F5BF-653D-7FCF-D2309FA996B6}"/>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p:txBody>
      </p:sp>
      <p:sp>
        <p:nvSpPr>
          <p:cNvPr id="11" name="Rectangle 10">
            <a:extLst>
              <a:ext uri="{FF2B5EF4-FFF2-40B4-BE49-F238E27FC236}">
                <a16:creationId xmlns:a16="http://schemas.microsoft.com/office/drawing/2014/main" id="{4059AFEE-C9B0-FD73-F892-2FF9FF8944F0}"/>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p:txBody>
      </p:sp>
    </p:spTree>
    <p:extLst>
      <p:ext uri="{BB962C8B-B14F-4D97-AF65-F5344CB8AC3E}">
        <p14:creationId xmlns:p14="http://schemas.microsoft.com/office/powerpoint/2010/main" val="3929586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97476CF-A75F-37DA-9A66-48168DEA749D}"/>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26" name="Rectangle 25">
            <a:extLst>
              <a:ext uri="{FF2B5EF4-FFF2-40B4-BE49-F238E27FC236}">
                <a16:creationId xmlns:a16="http://schemas.microsoft.com/office/drawing/2014/main" id="{0C055B7F-82D1-65B3-ECBB-0B0EC22ACF22}"/>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27" name="Rectangle 26">
            <a:extLst>
              <a:ext uri="{FF2B5EF4-FFF2-40B4-BE49-F238E27FC236}">
                <a16:creationId xmlns:a16="http://schemas.microsoft.com/office/drawing/2014/main" id="{89FEEAC3-DB2F-3B8A-FEB2-75A618B80155}"/>
              </a:ext>
            </a:extLst>
          </p:cNvPr>
          <p:cNvSpPr/>
          <p:nvPr userDrawn="1"/>
        </p:nvSpPr>
        <p:spPr>
          <a:xfrm>
            <a:off x="9386463" y="6525663"/>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2" name="Title 1"/>
          <p:cNvSpPr>
            <a:spLocks noGrp="1"/>
          </p:cNvSpPr>
          <p:nvPr>
            <p:ph type="title"/>
          </p:nvPr>
        </p:nvSpPr>
        <p:spPr>
          <a:xfrm>
            <a:off x="839788" y="356817"/>
            <a:ext cx="10515600" cy="1051254"/>
          </a:xfrm>
        </p:spPr>
        <p:txBody>
          <a:bodyPr anchor="b" anchorCtr="0"/>
          <a:lstStyle>
            <a:lvl1pPr>
              <a:defRPr b="1"/>
            </a:lvl1pPr>
          </a:lstStyle>
          <a:p>
            <a:r>
              <a:rPr lang="en-US"/>
              <a:t>Click to edit Master title style</a:t>
            </a:r>
          </a:p>
        </p:txBody>
      </p:sp>
      <p:sp>
        <p:nvSpPr>
          <p:cNvPr id="3" name="Text Placeholder 2"/>
          <p:cNvSpPr>
            <a:spLocks noGrp="1"/>
          </p:cNvSpPr>
          <p:nvPr>
            <p:ph type="body" idx="1"/>
          </p:nvPr>
        </p:nvSpPr>
        <p:spPr>
          <a:xfrm>
            <a:off x="832532" y="1546648"/>
            <a:ext cx="5181600" cy="719783"/>
          </a:xfrm>
          <a:solidFill>
            <a:srgbClr val="A1DCF8"/>
          </a:solidFill>
        </p:spPr>
        <p:txBody>
          <a:bodyPr anchor="b">
            <a:noAutofit/>
          </a:bodyPr>
          <a:lstStyle>
            <a:lvl1pPr marL="0" indent="0">
              <a:buNone/>
              <a:defRPr sz="2400" b="1">
                <a:solidFill>
                  <a:srgbClr val="00355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2532" y="2370560"/>
            <a:ext cx="5181600" cy="3835593"/>
          </a:xfrm>
          <a:solidFill>
            <a:schemeClr val="bg1">
              <a:alpha val="80000"/>
            </a:schemeClr>
          </a:solidFill>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46648"/>
            <a:ext cx="5181600" cy="719783"/>
          </a:xfrm>
          <a:solidFill>
            <a:srgbClr val="A1DCF8"/>
          </a:solidFill>
        </p:spPr>
        <p:txBody>
          <a:bodyPr anchor="b">
            <a:noAutofit/>
          </a:bodyPr>
          <a:lstStyle>
            <a:lvl1pPr marL="0" indent="0">
              <a:buNone/>
              <a:defRPr sz="2400" b="1">
                <a:solidFill>
                  <a:srgbClr val="00355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370560"/>
            <a:ext cx="5183188" cy="3858789"/>
          </a:xfrm>
          <a:solidFill>
            <a:schemeClr val="bg1">
              <a:alpha val="80000"/>
            </a:schemeClr>
          </a:solidFill>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10">
            <a:extLst>
              <a:ext uri="{FF2B5EF4-FFF2-40B4-BE49-F238E27FC236}">
                <a16:creationId xmlns:a16="http://schemas.microsoft.com/office/drawing/2014/main" id="{BE325F3C-B7E1-C5A8-1D0D-0B46A6278CF3}"/>
              </a:ext>
            </a:extLst>
          </p:cNvPr>
          <p:cNvSpPr>
            <a:spLocks noGrp="1"/>
          </p:cNvSpPr>
          <p:nvPr>
            <p:ph type="ftr" sz="quarter" idx="10"/>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12" name="Slide Number Placeholder 11">
            <a:extLst>
              <a:ext uri="{FF2B5EF4-FFF2-40B4-BE49-F238E27FC236}">
                <a16:creationId xmlns:a16="http://schemas.microsoft.com/office/drawing/2014/main" id="{B50C239C-EF94-3737-36D9-5F6EF3C30EF2}"/>
              </a:ext>
            </a:extLst>
          </p:cNvPr>
          <p:cNvSpPr>
            <a:spLocks noGrp="1"/>
          </p:cNvSpPr>
          <p:nvPr>
            <p:ph type="sldNum" sz="quarter" idx="11"/>
          </p:nvPr>
        </p:nvSpPr>
        <p:spPr/>
        <p:txBody>
          <a:bodyPr/>
          <a:lstStyle/>
          <a:p>
            <a:fld id="{637B919E-CF91-4A4B-995A-96557E3F2BA0}" type="slidenum">
              <a:rPr lang="en-US" smtClean="0"/>
              <a:pPr/>
              <a:t>‹#›</a:t>
            </a:fld>
            <a:endParaRPr lang="en-US"/>
          </a:p>
        </p:txBody>
      </p:sp>
    </p:spTree>
    <p:extLst>
      <p:ext uri="{BB962C8B-B14F-4D97-AF65-F5344CB8AC3E}">
        <p14:creationId xmlns:p14="http://schemas.microsoft.com/office/powerpoint/2010/main" val="3160102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C7C127-2C88-6E47-84A9-513FA36B7AC2}"/>
              </a:ext>
            </a:extLst>
          </p:cNvPr>
          <p:cNvSpPr/>
          <p:nvPr userDrawn="1"/>
        </p:nvSpPr>
        <p:spPr>
          <a:xfrm>
            <a:off x="0" y="0"/>
            <a:ext cx="12192000" cy="6858000"/>
          </a:xfrm>
          <a:prstGeom prst="rect">
            <a:avLst/>
          </a:prstGeom>
          <a:solidFill>
            <a:srgbClr val="ECF8FE"/>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00355F"/>
              </a:solidFill>
            </a:endParaRPr>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581025" y="214080"/>
            <a:ext cx="11144250" cy="1154113"/>
          </a:xfrm>
          <a:prstGeom prst="rect">
            <a:avLst/>
          </a:prstGeom>
        </p:spPr>
        <p:txBody>
          <a:bodyPr anchor="t">
            <a:noAutofit/>
          </a:bodyPr>
          <a:lstStyle>
            <a:lvl1pPr algn="l">
              <a:lnSpc>
                <a:spcPts val="4500"/>
              </a:lnSpc>
              <a:defRPr sz="4000" b="1">
                <a:solidFill>
                  <a:srgbClr val="00355F"/>
                </a:solidFill>
                <a:latin typeface="Arial" panose="020B0604020202020204" pitchFamily="34" charset="0"/>
                <a:cs typeface="Arial" panose="020B0604020202020204" pitchFamily="34" charset="0"/>
              </a:defRPr>
            </a:lvl1pPr>
          </a:lstStyle>
          <a:p>
            <a:r>
              <a:rPr lang="en-US"/>
              <a:t>Click to edit Master title style</a:t>
            </a:r>
            <a:br>
              <a:rPr lang="en-US"/>
            </a:br>
            <a:r>
              <a:rPr lang="en-US"/>
              <a:t>Enough room for two lines</a:t>
            </a:r>
          </a:p>
        </p:txBody>
      </p:sp>
      <p:sp>
        <p:nvSpPr>
          <p:cNvPr id="6" name="Content Placeholder 5">
            <a:extLst>
              <a:ext uri="{FF2B5EF4-FFF2-40B4-BE49-F238E27FC236}">
                <a16:creationId xmlns:a16="http://schemas.microsoft.com/office/drawing/2014/main" id="{691A8052-5976-3CBC-3716-3F47572CD970}"/>
              </a:ext>
            </a:extLst>
          </p:cNvPr>
          <p:cNvSpPr>
            <a:spLocks noGrp="1"/>
          </p:cNvSpPr>
          <p:nvPr>
            <p:ph sz="quarter" idx="10"/>
          </p:nvPr>
        </p:nvSpPr>
        <p:spPr>
          <a:xfrm>
            <a:off x="4457701" y="1485900"/>
            <a:ext cx="7124700" cy="4848225"/>
          </a:xfrm>
          <a:prstGeom prst="rect">
            <a:avLst/>
          </a:prstGeom>
        </p:spPr>
        <p:txBody>
          <a:bodyPr/>
          <a:lstStyle>
            <a:lvl1pPr marL="0" indent="0">
              <a:lnSpc>
                <a:spcPct val="150000"/>
              </a:lnSpc>
              <a:spcBef>
                <a:spcPts val="0"/>
              </a:spcBef>
              <a:buNone/>
              <a:defRPr sz="3200">
                <a:solidFill>
                  <a:srgbClr val="00355F"/>
                </a:solidFill>
              </a:defRPr>
            </a:lvl1pPr>
            <a:lvl2pPr>
              <a:defRPr>
                <a:solidFill>
                  <a:srgbClr val="00355F"/>
                </a:solidFill>
              </a:defRPr>
            </a:lvl2pPr>
            <a:lvl3pPr>
              <a:defRPr>
                <a:solidFill>
                  <a:srgbClr val="00355F"/>
                </a:solidFill>
              </a:defRPr>
            </a:lvl3pPr>
            <a:lvl4pPr>
              <a:defRPr>
                <a:solidFill>
                  <a:srgbClr val="00355F"/>
                </a:solidFill>
              </a:defRPr>
            </a:lvl4pPr>
            <a:lvl5pPr>
              <a:defRPr>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4FB8F862-BF19-9C43-123E-3E86C41B9DDC}"/>
              </a:ext>
            </a:extLst>
          </p:cNvPr>
          <p:cNvSpPr>
            <a:spLocks noGrp="1"/>
          </p:cNvSpPr>
          <p:nvPr>
            <p:ph type="pic" sz="quarter" idx="12"/>
          </p:nvPr>
        </p:nvSpPr>
        <p:spPr>
          <a:xfrm>
            <a:off x="581024" y="1495425"/>
            <a:ext cx="3733800" cy="4848225"/>
          </a:xfrm>
        </p:spPr>
        <p:txBody>
          <a:bodyPr/>
          <a:lstStyle>
            <a:lvl1pPr>
              <a:defRPr>
                <a:solidFill>
                  <a:srgbClr val="00355F"/>
                </a:solidFill>
              </a:defRPr>
            </a:lvl1pPr>
          </a:lstStyle>
          <a:p>
            <a:endParaRPr lang="es-MX"/>
          </a:p>
        </p:txBody>
      </p:sp>
      <p:sp>
        <p:nvSpPr>
          <p:cNvPr id="3" name="Rectangle 2">
            <a:extLst>
              <a:ext uri="{FF2B5EF4-FFF2-40B4-BE49-F238E27FC236}">
                <a16:creationId xmlns:a16="http://schemas.microsoft.com/office/drawing/2014/main" id="{BB5EC74C-9638-611F-09FF-1D75E6F65D52}"/>
              </a:ext>
            </a:extLst>
          </p:cNvPr>
          <p:cNvSpPr/>
          <p:nvPr userDrawn="1"/>
        </p:nvSpPr>
        <p:spPr>
          <a:xfrm rot="5400000">
            <a:off x="8592743" y="3265577"/>
            <a:ext cx="6864828" cy="333677"/>
          </a:xfrm>
          <a:prstGeom prst="rect">
            <a:avLst/>
          </a:prstGeom>
          <a:solidFill>
            <a:srgbClr val="2A7EA9"/>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5" name="Rectangle 4">
            <a:extLst>
              <a:ext uri="{FF2B5EF4-FFF2-40B4-BE49-F238E27FC236}">
                <a16:creationId xmlns:a16="http://schemas.microsoft.com/office/drawing/2014/main" id="{D81EF4E6-C697-CB96-7D97-1AF37DB7F9BA}"/>
              </a:ext>
            </a:extLst>
          </p:cNvPr>
          <p:cNvSpPr/>
          <p:nvPr userDrawn="1"/>
        </p:nvSpPr>
        <p:spPr>
          <a:xfrm rot="5400000">
            <a:off x="8423117" y="3392486"/>
            <a:ext cx="6844349" cy="45719"/>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Tree>
    <p:extLst>
      <p:ext uri="{BB962C8B-B14F-4D97-AF65-F5344CB8AC3E}">
        <p14:creationId xmlns:p14="http://schemas.microsoft.com/office/powerpoint/2010/main" val="3261086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BB5DA7E-2471-CC00-057F-5FA529731301}"/>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23" name="Rectangle 22">
            <a:extLst>
              <a:ext uri="{FF2B5EF4-FFF2-40B4-BE49-F238E27FC236}">
                <a16:creationId xmlns:a16="http://schemas.microsoft.com/office/drawing/2014/main" id="{C8B981FE-0C32-4C0A-57F4-6D2CCBC0EF04}"/>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24" name="Rectangle 23">
            <a:extLst>
              <a:ext uri="{FF2B5EF4-FFF2-40B4-BE49-F238E27FC236}">
                <a16:creationId xmlns:a16="http://schemas.microsoft.com/office/drawing/2014/main" id="{4B8DB3DA-4948-465A-7D5A-9726AD65425E}"/>
              </a:ext>
            </a:extLst>
          </p:cNvPr>
          <p:cNvSpPr/>
          <p:nvPr userDrawn="1"/>
        </p:nvSpPr>
        <p:spPr>
          <a:xfrm>
            <a:off x="9386463" y="6520875"/>
            <a:ext cx="1182623" cy="35014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2" name="Title 1"/>
          <p:cNvSpPr>
            <a:spLocks noGrp="1"/>
          </p:cNvSpPr>
          <p:nvPr>
            <p:ph type="title"/>
          </p:nvPr>
        </p:nvSpPr>
        <p:spPr>
          <a:xfrm>
            <a:off x="838200" y="424009"/>
            <a:ext cx="10515600" cy="779462"/>
          </a:xfrm>
        </p:spPr>
        <p:txBody>
          <a:bodyPr anchor="b" anchorCtr="0"/>
          <a:lstStyle>
            <a:lvl1pPr>
              <a:defRPr b="1"/>
            </a:lvl1pPr>
          </a:lstStyle>
          <a:p>
            <a:r>
              <a:rPr lang="en-US"/>
              <a:t>Click to edit Master title style</a:t>
            </a:r>
          </a:p>
        </p:txBody>
      </p:sp>
      <p:sp>
        <p:nvSpPr>
          <p:cNvPr id="3" name="Content Placeholder 2"/>
          <p:cNvSpPr>
            <a:spLocks noGrp="1"/>
          </p:cNvSpPr>
          <p:nvPr>
            <p:ph sz="half" idx="1"/>
          </p:nvPr>
        </p:nvSpPr>
        <p:spPr>
          <a:xfrm>
            <a:off x="838201" y="1484972"/>
            <a:ext cx="3225800" cy="2136775"/>
          </a:xfrm>
          <a:solidFill>
            <a:schemeClr val="bg1">
              <a:alpha val="80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53219" y="3933835"/>
            <a:ext cx="3210783" cy="2110424"/>
          </a:xfrm>
          <a:solidFill>
            <a:schemeClr val="bg1">
              <a:alpha val="80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1EE4DE7B-6AB2-B14D-B4CC-F4665D4F5912}"/>
              </a:ext>
            </a:extLst>
          </p:cNvPr>
          <p:cNvSpPr>
            <a:spLocks noGrp="1"/>
          </p:cNvSpPr>
          <p:nvPr>
            <p:ph sz="quarter" idx="13"/>
          </p:nvPr>
        </p:nvSpPr>
        <p:spPr>
          <a:xfrm>
            <a:off x="4488294" y="1484969"/>
            <a:ext cx="3210783" cy="2112028"/>
          </a:xfrm>
          <a:solidFill>
            <a:schemeClr val="bg1">
              <a:alpha val="80000"/>
            </a:schemeClr>
          </a:solidFill>
        </p:spPr>
        <p:txBody>
          <a:bodyPr vert="horz" lIns="91440" tIns="45720" rIns="91440" bIns="45720" rtlCol="0">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405B171-0C66-3B40-88BE-FAD3CAE0A4B3}"/>
              </a:ext>
            </a:extLst>
          </p:cNvPr>
          <p:cNvSpPr>
            <a:spLocks noGrp="1"/>
          </p:cNvSpPr>
          <p:nvPr>
            <p:ph sz="quarter" idx="14"/>
          </p:nvPr>
        </p:nvSpPr>
        <p:spPr>
          <a:xfrm>
            <a:off x="4488294" y="3933836"/>
            <a:ext cx="3210783" cy="2110424"/>
          </a:xfrm>
          <a:solidFill>
            <a:schemeClr val="bg1">
              <a:alpha val="80000"/>
            </a:schemeClr>
          </a:solid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6DA7A01E-8294-A044-8B87-990C9332A949}"/>
              </a:ext>
            </a:extLst>
          </p:cNvPr>
          <p:cNvSpPr>
            <a:spLocks noGrp="1"/>
          </p:cNvSpPr>
          <p:nvPr>
            <p:ph sz="quarter" idx="15"/>
          </p:nvPr>
        </p:nvSpPr>
        <p:spPr>
          <a:xfrm>
            <a:off x="8123367" y="1484972"/>
            <a:ext cx="3210783" cy="2136775"/>
          </a:xfrm>
          <a:solidFill>
            <a:schemeClr val="bg1">
              <a:alpha val="80000"/>
            </a:schemeClr>
          </a:solid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9FAD774E-B5E9-D043-B8B6-757431E5B310}"/>
              </a:ext>
            </a:extLst>
          </p:cNvPr>
          <p:cNvSpPr>
            <a:spLocks noGrp="1"/>
          </p:cNvSpPr>
          <p:nvPr>
            <p:ph sz="quarter" idx="16"/>
          </p:nvPr>
        </p:nvSpPr>
        <p:spPr>
          <a:xfrm>
            <a:off x="8123365" y="3933836"/>
            <a:ext cx="3230435" cy="2110424"/>
          </a:xfrm>
          <a:solidFill>
            <a:schemeClr val="bg1">
              <a:alpha val="80000"/>
            </a:schemeClr>
          </a:solidFill>
        </p:spPr>
        <p:txBody>
          <a:bodyPr vert="horz" lIns="91440" tIns="45720" rIns="91440" bIns="45720" rtlCol="0">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13">
            <a:extLst>
              <a:ext uri="{FF2B5EF4-FFF2-40B4-BE49-F238E27FC236}">
                <a16:creationId xmlns:a16="http://schemas.microsoft.com/office/drawing/2014/main" id="{D36AC32B-5AE8-214A-BF79-3D248E394669}"/>
              </a:ext>
            </a:extLst>
          </p:cNvPr>
          <p:cNvSpPr>
            <a:spLocks noGrp="1"/>
          </p:cNvSpPr>
          <p:nvPr>
            <p:ph type="ftr" sz="quarter" idx="17"/>
          </p:nvPr>
        </p:nvSpPr>
        <p:spPr>
          <a:xfrm>
            <a:off x="2671426" y="6540459"/>
            <a:ext cx="6790944" cy="365125"/>
          </a:xfrm>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18" name="Slide Number Placeholder 17">
            <a:extLst>
              <a:ext uri="{FF2B5EF4-FFF2-40B4-BE49-F238E27FC236}">
                <a16:creationId xmlns:a16="http://schemas.microsoft.com/office/drawing/2014/main" id="{B0A874F8-9EDC-2D22-F55D-91BBA9B60B3F}"/>
              </a:ext>
            </a:extLst>
          </p:cNvPr>
          <p:cNvSpPr>
            <a:spLocks noGrp="1"/>
          </p:cNvSpPr>
          <p:nvPr>
            <p:ph type="sldNum" sz="quarter" idx="18"/>
          </p:nvPr>
        </p:nvSpPr>
        <p:spPr/>
        <p:txBody>
          <a:bodyPr/>
          <a:lstStyle/>
          <a:p>
            <a:fld id="{637B919E-CF91-4A4B-995A-96557E3F2BA0}" type="slidenum">
              <a:rPr lang="en-US" smtClean="0"/>
              <a:pPr/>
              <a:t>‹#›</a:t>
            </a:fld>
            <a:endParaRPr lang="en-US"/>
          </a:p>
        </p:txBody>
      </p:sp>
    </p:spTree>
    <p:extLst>
      <p:ext uri="{BB962C8B-B14F-4D97-AF65-F5344CB8AC3E}">
        <p14:creationId xmlns:p14="http://schemas.microsoft.com/office/powerpoint/2010/main" val="1057504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 V1O">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1741875" y="5395873"/>
            <a:ext cx="8636714" cy="502774"/>
          </a:xfrm>
          <a:prstGeom prst="rect">
            <a:avLst/>
          </a:prstGeom>
        </p:spPr>
        <p:txBody>
          <a:bodyPr vert="horz" lIns="91440" tIns="45720" rIns="91440" bIns="45720" rtlCol="0">
            <a:noAutofit/>
          </a:bodyPr>
          <a:lstStyle>
            <a:lvl1pPr marL="0" marR="0" indent="0" algn="ctr" defTabSz="914217" rtl="0" eaLnBrk="1" fontAlgn="auto" latinLnBrk="0" hangingPunct="1">
              <a:lnSpc>
                <a:spcPct val="100000"/>
              </a:lnSpc>
              <a:spcBef>
                <a:spcPts val="700"/>
              </a:spcBef>
              <a:spcAft>
                <a:spcPts val="400"/>
              </a:spcAft>
              <a:buClrTx/>
              <a:buSzTx/>
              <a:buFont typeface="Arial" panose="020B0604020202020204" pitchFamily="34" charset="0"/>
              <a:buNone/>
              <a:tabLst/>
              <a:defRPr sz="2400" b="0" kern="1200">
                <a:solidFill>
                  <a:srgbClr val="00355F"/>
                </a:solidFill>
                <a:latin typeface="Arial" panose="020B0604020202020204" pitchFamily="34" charset="0"/>
                <a:ea typeface="+mn-ea"/>
                <a:cs typeface="Arial" panose="020B0604020202020204" pitchFamily="34" charset="0"/>
              </a:defRPr>
            </a:lvl1pPr>
            <a:lvl2pPr marL="0" indent="0" algn="r" defTabSz="914217" rtl="0" eaLnBrk="1" latinLnBrk="0" hangingPunct="1">
              <a:lnSpc>
                <a:spcPct val="110000"/>
              </a:lnSpc>
              <a:spcBef>
                <a:spcPts val="0"/>
              </a:spcBef>
              <a:spcAft>
                <a:spcPts val="300"/>
              </a:spcAft>
              <a:buFont typeface="Arial" panose="020B0604020202020204" pitchFamily="34" charset="0"/>
              <a:buNone/>
              <a:defRPr sz="1400" kern="1200">
                <a:solidFill>
                  <a:schemeClr val="bg1"/>
                </a:solidFill>
                <a:latin typeface="Helvetica" pitchFamily="2" charset="0"/>
                <a:ea typeface="+mn-ea"/>
                <a:cs typeface="+mn-cs"/>
              </a:defRPr>
            </a:lvl2pPr>
            <a:lvl3pPr marL="511962" indent="-228554" algn="ctr" defTabSz="914217" rtl="0" eaLnBrk="1" latinLnBrk="0" hangingPunct="1">
              <a:lnSpc>
                <a:spcPct val="90000"/>
              </a:lnSpc>
              <a:spcBef>
                <a:spcPts val="500"/>
              </a:spcBef>
              <a:buFont typeface="System Font Regular"/>
              <a:buChar char="–"/>
              <a:defRPr sz="1400" kern="1200">
                <a:solidFill>
                  <a:srgbClr val="72E51D"/>
                </a:solidFill>
                <a:latin typeface="Helvetica" pitchFamily="2" charset="0"/>
                <a:ea typeface="+mn-ea"/>
                <a:cs typeface="+mn-cs"/>
              </a:defRPr>
            </a:lvl3pPr>
            <a:lvl4pPr marL="799940" indent="-228554" algn="ctr" defTabSz="914217" rtl="0" eaLnBrk="1" latinLnBrk="0" hangingPunct="1">
              <a:lnSpc>
                <a:spcPct val="90000"/>
              </a:lnSpc>
              <a:spcBef>
                <a:spcPts val="500"/>
              </a:spcBef>
              <a:spcAft>
                <a:spcPts val="300"/>
              </a:spcAft>
              <a:buFont typeface="Courier New" panose="02070309020205020404" pitchFamily="49" charset="0"/>
              <a:buChar char="o"/>
              <a:defRPr sz="1200" b="1" kern="1200">
                <a:solidFill>
                  <a:srgbClr val="72E51D"/>
                </a:solidFill>
                <a:latin typeface="Helvetica" pitchFamily="2" charset="0"/>
                <a:ea typeface="+mn-ea"/>
                <a:cs typeface="+mn-cs"/>
              </a:defRPr>
            </a:lvl4pPr>
            <a:lvl5pPr marL="2056989" indent="-228554" algn="ctr" defTabSz="914217" rtl="0" eaLnBrk="1" latinLnBrk="0" hangingPunct="1">
              <a:lnSpc>
                <a:spcPct val="90000"/>
              </a:lnSpc>
              <a:spcBef>
                <a:spcPts val="500"/>
              </a:spcBef>
              <a:buFont typeface="Arial" panose="020B0604020202020204" pitchFamily="34" charset="0"/>
              <a:buChar char="•"/>
              <a:defRPr sz="1000" kern="1200">
                <a:solidFill>
                  <a:srgbClr val="72E51D"/>
                </a:solidFill>
                <a:latin typeface="Helvetica" pitchFamily="2"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a:t>
            </a:r>
          </a:p>
        </p:txBody>
      </p:sp>
      <p:sp>
        <p:nvSpPr>
          <p:cNvPr id="5" name="Text Placeholder 4">
            <a:extLst>
              <a:ext uri="{FF2B5EF4-FFF2-40B4-BE49-F238E27FC236}">
                <a16:creationId xmlns:a16="http://schemas.microsoft.com/office/drawing/2014/main" id="{74B03D7D-AD1E-88FA-D5B8-31994223725A}"/>
              </a:ext>
            </a:extLst>
          </p:cNvPr>
          <p:cNvSpPr>
            <a:spLocks noGrp="1"/>
          </p:cNvSpPr>
          <p:nvPr>
            <p:ph type="body" sz="quarter" idx="10"/>
          </p:nvPr>
        </p:nvSpPr>
        <p:spPr>
          <a:xfrm>
            <a:off x="839754" y="256656"/>
            <a:ext cx="10440955" cy="702697"/>
          </a:xfrm>
          <a:prstGeom prst="rect">
            <a:avLst/>
          </a:prstGeom>
        </p:spPr>
        <p:txBody>
          <a:bodyPr>
            <a:normAutofit/>
          </a:bodyPr>
          <a:lstStyle>
            <a:lvl1pPr marL="0" indent="0" algn="ctr">
              <a:lnSpc>
                <a:spcPct val="100000"/>
              </a:lnSpc>
              <a:buNone/>
              <a:defRPr sz="4000" b="1">
                <a:solidFill>
                  <a:srgbClr val="00355F"/>
                </a:solidFill>
              </a:defRPr>
            </a:lvl1pPr>
          </a:lstStyle>
          <a:p>
            <a:pPr lvl="0"/>
            <a:endParaRPr lang="en-US"/>
          </a:p>
        </p:txBody>
      </p:sp>
      <p:sp>
        <p:nvSpPr>
          <p:cNvPr id="2" name="Rectangle 1">
            <a:extLst>
              <a:ext uri="{FF2B5EF4-FFF2-40B4-BE49-F238E27FC236}">
                <a16:creationId xmlns:a16="http://schemas.microsoft.com/office/drawing/2014/main" id="{8A30B113-9BBC-ECEB-3D3A-438597AE5D8C}"/>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3" name="Rectangle 2">
            <a:extLst>
              <a:ext uri="{FF2B5EF4-FFF2-40B4-BE49-F238E27FC236}">
                <a16:creationId xmlns:a16="http://schemas.microsoft.com/office/drawing/2014/main" id="{221BEDF3-6D86-69EA-EB7D-BC8AEA1F6D78}"/>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6" name="Rectangle 5">
            <a:extLst>
              <a:ext uri="{FF2B5EF4-FFF2-40B4-BE49-F238E27FC236}">
                <a16:creationId xmlns:a16="http://schemas.microsoft.com/office/drawing/2014/main" id="{43283B10-9B66-2A37-8437-23C6B1BC8672}"/>
              </a:ext>
            </a:extLst>
          </p:cNvPr>
          <p:cNvSpPr/>
          <p:nvPr userDrawn="1"/>
        </p:nvSpPr>
        <p:spPr>
          <a:xfrm>
            <a:off x="9386463" y="6520875"/>
            <a:ext cx="1182623" cy="350147"/>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pic>
        <p:nvPicPr>
          <p:cNvPr id="9" name="Picture 8" descr="A blue and white logo&#10;&#10;AI-generated content may be incorrect.">
            <a:extLst>
              <a:ext uri="{FF2B5EF4-FFF2-40B4-BE49-F238E27FC236}">
                <a16:creationId xmlns:a16="http://schemas.microsoft.com/office/drawing/2014/main" id="{076A7525-0AF4-87E7-EF28-4DAD6489199C}"/>
              </a:ext>
            </a:extLst>
          </p:cNvPr>
          <p:cNvPicPr>
            <a:picLocks noChangeAspect="1"/>
          </p:cNvPicPr>
          <p:nvPr userDrawn="1"/>
        </p:nvPicPr>
        <p:blipFill>
          <a:blip r:embed="rId2"/>
          <a:stretch>
            <a:fillRect/>
          </a:stretch>
        </p:blipFill>
        <p:spPr>
          <a:xfrm>
            <a:off x="10459294" y="4955749"/>
            <a:ext cx="1420968" cy="1445598"/>
          </a:xfrm>
          <a:prstGeom prst="rect">
            <a:avLst/>
          </a:prstGeom>
        </p:spPr>
      </p:pic>
      <p:sp>
        <p:nvSpPr>
          <p:cNvPr id="8" name="Content Placeholder 7">
            <a:extLst>
              <a:ext uri="{FF2B5EF4-FFF2-40B4-BE49-F238E27FC236}">
                <a16:creationId xmlns:a16="http://schemas.microsoft.com/office/drawing/2014/main" id="{2B284AFC-58A0-C62E-9B41-D7814E6B4F5A}"/>
              </a:ext>
            </a:extLst>
          </p:cNvPr>
          <p:cNvSpPr>
            <a:spLocks noGrp="1"/>
          </p:cNvSpPr>
          <p:nvPr>
            <p:ph sz="quarter" idx="11"/>
          </p:nvPr>
        </p:nvSpPr>
        <p:spPr>
          <a:xfrm>
            <a:off x="2086311" y="1635141"/>
            <a:ext cx="7891463" cy="3587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blue logo with a child and a star&#10;&#10;AI-generated content may be incorrect.">
            <a:extLst>
              <a:ext uri="{FF2B5EF4-FFF2-40B4-BE49-F238E27FC236}">
                <a16:creationId xmlns:a16="http://schemas.microsoft.com/office/drawing/2014/main" id="{064C2549-24FC-394C-C1A3-6F386789D09E}"/>
              </a:ext>
            </a:extLst>
          </p:cNvPr>
          <p:cNvPicPr>
            <a:picLocks noChangeAspect="1"/>
          </p:cNvPicPr>
          <p:nvPr userDrawn="1"/>
        </p:nvPicPr>
        <p:blipFill>
          <a:blip r:embed="rId3"/>
          <a:stretch>
            <a:fillRect/>
          </a:stretch>
        </p:blipFill>
        <p:spPr>
          <a:xfrm>
            <a:off x="128613" y="5064604"/>
            <a:ext cx="1604093" cy="1336744"/>
          </a:xfrm>
          <a:prstGeom prst="rect">
            <a:avLst/>
          </a:prstGeom>
        </p:spPr>
      </p:pic>
      <p:sp>
        <p:nvSpPr>
          <p:cNvPr id="12" name="Text Placeholder 11">
            <a:extLst>
              <a:ext uri="{FF2B5EF4-FFF2-40B4-BE49-F238E27FC236}">
                <a16:creationId xmlns:a16="http://schemas.microsoft.com/office/drawing/2014/main" id="{DC61D407-E5DC-35EE-CA76-461D5625E698}"/>
              </a:ext>
            </a:extLst>
          </p:cNvPr>
          <p:cNvSpPr>
            <a:spLocks noGrp="1"/>
          </p:cNvSpPr>
          <p:nvPr>
            <p:ph type="body" sz="quarter" idx="12"/>
          </p:nvPr>
        </p:nvSpPr>
        <p:spPr>
          <a:xfrm>
            <a:off x="2150268" y="1073190"/>
            <a:ext cx="7891463" cy="461963"/>
          </a:xfrm>
        </p:spPr>
        <p:txBody>
          <a:bodyPr/>
          <a:lstStyle>
            <a:lvl1pPr marL="0" indent="0" algn="ctr">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3264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2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5CBCB71D-B748-11FC-03FA-B87E1BE8A026}"/>
              </a:ext>
            </a:extLst>
          </p:cNvPr>
          <p:cNvSpPr>
            <a:spLocks noGrp="1"/>
          </p:cNvSpPr>
          <p:nvPr>
            <p:ph sz="quarter" idx="12"/>
          </p:nvPr>
        </p:nvSpPr>
        <p:spPr>
          <a:xfrm>
            <a:off x="3750502" y="687388"/>
            <a:ext cx="7753350" cy="5303837"/>
          </a:xfrm>
        </p:spPr>
        <p:txBody>
          <a:bodyPr/>
          <a:lstStyle>
            <a:lvl1pPr marL="0" indent="0">
              <a:lnSpc>
                <a:spcPct val="150000"/>
              </a:lnSpc>
              <a:buNone/>
              <a:defRPr>
                <a:solidFill>
                  <a:schemeClr val="tx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11" name="Content Placeholder 10">
            <a:extLst>
              <a:ext uri="{FF2B5EF4-FFF2-40B4-BE49-F238E27FC236}">
                <a16:creationId xmlns:a16="http://schemas.microsoft.com/office/drawing/2014/main" id="{03EEC2D3-EE15-1945-F91B-5C84B0209126}"/>
              </a:ext>
            </a:extLst>
          </p:cNvPr>
          <p:cNvSpPr>
            <a:spLocks noGrp="1"/>
          </p:cNvSpPr>
          <p:nvPr>
            <p:ph sz="quarter" idx="13"/>
          </p:nvPr>
        </p:nvSpPr>
        <p:spPr>
          <a:xfrm>
            <a:off x="400050" y="705676"/>
            <a:ext cx="3228975" cy="5285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2" name="Footer Placeholder 1">
            <a:extLst>
              <a:ext uri="{FF2B5EF4-FFF2-40B4-BE49-F238E27FC236}">
                <a16:creationId xmlns:a16="http://schemas.microsoft.com/office/drawing/2014/main" id="{5E049EB1-E1CA-2ED8-BD08-189388B34B58}"/>
              </a:ext>
            </a:extLst>
          </p:cNvPr>
          <p:cNvSpPr>
            <a:spLocks noGrp="1"/>
          </p:cNvSpPr>
          <p:nvPr>
            <p:ph type="ftr" sz="quarter" idx="14"/>
          </p:nvPr>
        </p:nvSpPr>
        <p:spPr/>
        <p:txBody>
          <a:bodyPr/>
          <a:lstStyle>
            <a:lvl1pPr>
              <a:defRPr>
                <a:solidFill>
                  <a:srgbClr val="00355F"/>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10" name="Rectangle 9">
            <a:extLst>
              <a:ext uri="{FF2B5EF4-FFF2-40B4-BE49-F238E27FC236}">
                <a16:creationId xmlns:a16="http://schemas.microsoft.com/office/drawing/2014/main" id="{737B1B95-E007-548C-5EBC-9765E4B75AC9}"/>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p:txBody>
      </p:sp>
      <p:sp>
        <p:nvSpPr>
          <p:cNvPr id="12" name="Rectangle 11">
            <a:extLst>
              <a:ext uri="{FF2B5EF4-FFF2-40B4-BE49-F238E27FC236}">
                <a16:creationId xmlns:a16="http://schemas.microsoft.com/office/drawing/2014/main" id="{A823DAF1-B7E3-547C-BBFC-ABE061786706}"/>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p:txBody>
      </p:sp>
      <p:sp>
        <p:nvSpPr>
          <p:cNvPr id="13" name="Rectangle 12">
            <a:extLst>
              <a:ext uri="{FF2B5EF4-FFF2-40B4-BE49-F238E27FC236}">
                <a16:creationId xmlns:a16="http://schemas.microsoft.com/office/drawing/2014/main" id="{3D6A1568-E5C0-C8DD-B9AC-3E76D9DCD56F}"/>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a:p>
            <a:pPr algn="ctr"/>
            <a:endParaRPr lang="en-US" sz="900">
              <a:solidFill>
                <a:srgbClr val="2A7EA9"/>
              </a:solidFill>
            </a:endParaRPr>
          </a:p>
        </p:txBody>
      </p:sp>
    </p:spTree>
    <p:extLst>
      <p:ext uri="{BB962C8B-B14F-4D97-AF65-F5344CB8AC3E}">
        <p14:creationId xmlns:p14="http://schemas.microsoft.com/office/powerpoint/2010/main" val="245929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447800"/>
            <a:ext cx="508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8C040D02-B306-954D-BBFE-7F1694EA8F34}" type="slidenum">
              <a:rPr lang="en-US"/>
              <a:pPr/>
              <a:t>‹#›</a:t>
            </a:fld>
            <a:endParaRPr lang="en-US"/>
          </a:p>
        </p:txBody>
      </p:sp>
      <p:sp>
        <p:nvSpPr>
          <p:cNvPr id="7" name="Footer Placeholder 6">
            <a:extLst>
              <a:ext uri="{FF2B5EF4-FFF2-40B4-BE49-F238E27FC236}">
                <a16:creationId xmlns:a16="http://schemas.microsoft.com/office/drawing/2014/main" id="{F15B2FCB-F5EF-823F-C34B-AAB01B12002D}"/>
              </a:ext>
            </a:extLst>
          </p:cNvPr>
          <p:cNvSpPr>
            <a:spLocks noGrp="1"/>
          </p:cNvSpPr>
          <p:nvPr>
            <p:ph type="ftr" sz="quarter" idx="11"/>
          </p:nvPr>
        </p:nvSpPr>
        <p:spPr/>
        <p:txBody>
          <a:bodyPr/>
          <a:lstStyle/>
          <a:p>
            <a:r>
              <a:rPr lang="en-US">
                <a:solidFill>
                  <a:srgbClr val="969696"/>
                </a:solidFill>
              </a:rPr>
              <a:t>State of California Department of Social Services, Copyright 2024</a:t>
            </a:r>
            <a:endParaRPr lang="en-US"/>
          </a:p>
        </p:txBody>
      </p:sp>
    </p:spTree>
    <p:extLst>
      <p:ext uri="{BB962C8B-B14F-4D97-AF65-F5344CB8AC3E}">
        <p14:creationId xmlns:p14="http://schemas.microsoft.com/office/powerpoint/2010/main" val="2872802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8345" y="4038600"/>
            <a:ext cx="10275455" cy="888672"/>
          </a:xfrm>
        </p:spPr>
        <p:txBody>
          <a:bodyPr anchor="b"/>
          <a:lstStyle>
            <a:lvl1pPr algn="l">
              <a:defRPr sz="3600" b="1"/>
            </a:lvl1pPr>
          </a:lstStyle>
          <a:p>
            <a:r>
              <a:rPr lang="en-US"/>
              <a:t>Click to edit Master title style</a:t>
            </a:r>
          </a:p>
        </p:txBody>
      </p:sp>
      <p:sp>
        <p:nvSpPr>
          <p:cNvPr id="3" name="Picture Placeholder 2"/>
          <p:cNvSpPr>
            <a:spLocks noGrp="1"/>
          </p:cNvSpPr>
          <p:nvPr>
            <p:ph type="pic" idx="1"/>
          </p:nvPr>
        </p:nvSpPr>
        <p:spPr>
          <a:xfrm>
            <a:off x="3200400" y="0"/>
            <a:ext cx="6006041" cy="297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066800" y="4892636"/>
            <a:ext cx="10275455" cy="1262062"/>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593EC683-53AD-F74E-9C39-F49BEBD3E2A4}" type="slidenum">
              <a:rPr lang="en-US"/>
              <a:pPr/>
              <a:t>‹#›</a:t>
            </a:fld>
            <a:endParaRPr lang="en-US"/>
          </a:p>
        </p:txBody>
      </p:sp>
    </p:spTree>
    <p:extLst>
      <p:ext uri="{BB962C8B-B14F-4D97-AF65-F5344CB8AC3E}">
        <p14:creationId xmlns:p14="http://schemas.microsoft.com/office/powerpoint/2010/main" val="189609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90500"/>
            <a:ext cx="9652000" cy="1143000"/>
          </a:xfrm>
        </p:spPr>
        <p:txBody>
          <a:bodyPr/>
          <a:lstStyle/>
          <a:p>
            <a:r>
              <a:rPr lang="en-US"/>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008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D273A879-51E6-1342-A531-7A5B14FBF868}" type="slidenum">
              <a:rPr lang="en-US"/>
              <a:pPr/>
              <a:t>‹#›</a:t>
            </a:fld>
            <a:endParaRPr lang="en-US"/>
          </a:p>
        </p:txBody>
      </p:sp>
    </p:spTree>
    <p:extLst>
      <p:ext uri="{BB962C8B-B14F-4D97-AF65-F5344CB8AC3E}">
        <p14:creationId xmlns:p14="http://schemas.microsoft.com/office/powerpoint/2010/main" val="4201377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4D595A88-4F41-4147-97C6-D31D54224152}" type="slidenum">
              <a:rPr lang="en-US"/>
              <a:pPr/>
              <a:t>‹#›</a:t>
            </a:fld>
            <a:endParaRPr lang="en-US"/>
          </a:p>
        </p:txBody>
      </p:sp>
    </p:spTree>
    <p:extLst>
      <p:ext uri="{BB962C8B-B14F-4D97-AF65-F5344CB8AC3E}">
        <p14:creationId xmlns:p14="http://schemas.microsoft.com/office/powerpoint/2010/main" val="3478511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a:t>Edit Master text styles</a:t>
            </a:r>
          </a:p>
          <a:p>
            <a:pPr lvl="1"/>
            <a:r>
              <a:rPr lang="en-US"/>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a:t>Edit Master text styles</a:t>
            </a:r>
          </a:p>
        </p:txBody>
      </p:sp>
      <p:sp>
        <p:nvSpPr>
          <p:cNvPr id="6" name="Date Placeholder 5">
            <a:extLst>
              <a:ext uri="{FF2B5EF4-FFF2-40B4-BE49-F238E27FC236}">
                <a16:creationId xmlns:a16="http://schemas.microsoft.com/office/drawing/2014/main" id="{93676E6B-CC0D-01F0-EFCF-F01A885D7122}"/>
              </a:ext>
            </a:extLst>
          </p:cNvPr>
          <p:cNvSpPr>
            <a:spLocks noGrp="1"/>
          </p:cNvSpPr>
          <p:nvPr>
            <p:ph type="dt" sz="half" idx="16"/>
          </p:nvPr>
        </p:nvSpPr>
        <p:spPr/>
        <p:txBody>
          <a:bodyPr/>
          <a:lstStyle/>
          <a:p>
            <a:endParaRPr lang="en-US"/>
          </a:p>
        </p:txBody>
      </p:sp>
      <p:sp>
        <p:nvSpPr>
          <p:cNvPr id="9" name="Footer Placeholder 8">
            <a:extLst>
              <a:ext uri="{FF2B5EF4-FFF2-40B4-BE49-F238E27FC236}">
                <a16:creationId xmlns:a16="http://schemas.microsoft.com/office/drawing/2014/main" id="{254921E4-77A9-6645-8C79-F90874B1BFC4}"/>
              </a:ext>
            </a:extLst>
          </p:cNvPr>
          <p:cNvSpPr>
            <a:spLocks noGrp="1"/>
          </p:cNvSpPr>
          <p:nvPr>
            <p:ph type="ftr" sz="quarter" idx="17"/>
          </p:nvPr>
        </p:nvSpPr>
        <p:spPr/>
        <p:txBody>
          <a:bodyPr/>
          <a:lstStyle/>
          <a:p>
            <a:r>
              <a:rPr lang="en-US"/>
              <a:t>State of California Department of Social Services, Copyright 2024</a:t>
            </a:r>
          </a:p>
        </p:txBody>
      </p:sp>
      <p:sp>
        <p:nvSpPr>
          <p:cNvPr id="10" name="Slide Number Placeholder 9">
            <a:extLst>
              <a:ext uri="{FF2B5EF4-FFF2-40B4-BE49-F238E27FC236}">
                <a16:creationId xmlns:a16="http://schemas.microsoft.com/office/drawing/2014/main" id="{0AAA7FD3-4876-E4D5-56C9-32593BAEC803}"/>
              </a:ext>
            </a:extLst>
          </p:cNvPr>
          <p:cNvSpPr>
            <a:spLocks noGrp="1"/>
          </p:cNvSpPr>
          <p:nvPr>
            <p:ph type="sldNum" sz="quarter" idx="18"/>
          </p:nvPr>
        </p:nvSpPr>
        <p:spPr>
          <a:xfrm>
            <a:off x="11176000" y="1712"/>
            <a:ext cx="1016000" cy="455487"/>
          </a:xfrm>
          <a:prstGeom prst="rect">
            <a:avLst/>
          </a:prstGeom>
        </p:spPr>
        <p:txBody>
          <a:bodyPr/>
          <a:lstStyle/>
          <a:p>
            <a:fld id="{F602482B-41C7-0148-9411-7F894982A34B}" type="slidenum">
              <a:rPr lang="en-US" smtClean="0"/>
              <a:pPr/>
              <a:t>‹#›</a:t>
            </a:fld>
            <a:endParaRPr lang="en-US"/>
          </a:p>
        </p:txBody>
      </p:sp>
    </p:spTree>
    <p:extLst>
      <p:ext uri="{BB962C8B-B14F-4D97-AF65-F5344CB8AC3E}">
        <p14:creationId xmlns:p14="http://schemas.microsoft.com/office/powerpoint/2010/main" val="490285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609600" y="274641"/>
            <a:ext cx="10972800" cy="957485"/>
          </a:xfrm>
        </p:spPr>
        <p:txBody>
          <a:bodyPr/>
          <a:lstStyle/>
          <a:p>
            <a:r>
              <a:rPr lang="en-US"/>
              <a:t>Click to edit Master title style</a:t>
            </a:r>
          </a:p>
        </p:txBody>
      </p:sp>
      <p:sp>
        <p:nvSpPr>
          <p:cNvPr id="3" name="Content Placeholder 2"/>
          <p:cNvSpPr>
            <a:spLocks noGrp="1"/>
          </p:cNvSpPr>
          <p:nvPr>
            <p:ph sz="quarter" idx="1"/>
          </p:nvPr>
        </p:nvSpPr>
        <p:spPr>
          <a:xfrm>
            <a:off x="609600" y="1400399"/>
            <a:ext cx="5384800" cy="2266343"/>
          </a:xfrm>
        </p:spPr>
        <p:txBody>
          <a:bodyPr/>
          <a:lstStyle>
            <a:lvl1pPr marL="0" indent="0">
              <a:buNone/>
              <a:defRPr/>
            </a:lvl1pPr>
          </a:lstStyle>
          <a:p>
            <a:pPr lvl="0"/>
            <a:r>
              <a:rPr lang="en-US"/>
              <a:t>Edit Master text styles</a:t>
            </a:r>
          </a:p>
        </p:txBody>
      </p:sp>
      <p:sp>
        <p:nvSpPr>
          <p:cNvPr id="4" name="Content Placeholder 3"/>
          <p:cNvSpPr>
            <a:spLocks noGrp="1"/>
          </p:cNvSpPr>
          <p:nvPr>
            <p:ph sz="quarter" idx="2"/>
          </p:nvPr>
        </p:nvSpPr>
        <p:spPr>
          <a:xfrm>
            <a:off x="6096000" y="1405111"/>
            <a:ext cx="5384800" cy="2261628"/>
          </a:xfrm>
        </p:spPr>
        <p:txBody>
          <a:bodyPr/>
          <a:lstStyle>
            <a:lvl1pPr marL="0" indent="0">
              <a:buNone/>
              <a:defRPr/>
            </a:lvl1pPr>
          </a:lstStyle>
          <a:p>
            <a:pPr lvl="0"/>
            <a:r>
              <a:rPr lang="en-US"/>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609600" y="3737949"/>
            <a:ext cx="5384800" cy="2363042"/>
          </a:xfrm>
        </p:spPr>
        <p:txBody>
          <a:bodyPr/>
          <a:lstStyle>
            <a:lvl1pPr marL="0" indent="0">
              <a:buNone/>
              <a:defRPr/>
            </a:lvl1pPr>
            <a:lvl2pPr marL="205740" indent="0">
              <a:buNone/>
              <a:defRPr/>
            </a:lvl2pPr>
          </a:lstStyle>
          <a:p>
            <a:pPr lvl="0"/>
            <a:r>
              <a:rPr lang="en-US"/>
              <a:t>Edit Master text styles</a:t>
            </a:r>
          </a:p>
          <a:p>
            <a:pPr lvl="1"/>
            <a:r>
              <a:rPr lang="en-US"/>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096000" y="3737948"/>
            <a:ext cx="5384800" cy="2363042"/>
          </a:xfrm>
        </p:spPr>
        <p:txBody>
          <a:bodyPr/>
          <a:lstStyle>
            <a:lvl1pPr marL="0" indent="0">
              <a:buNone/>
              <a:defRPr/>
            </a:lvl1pPr>
          </a:lstStyle>
          <a:p>
            <a:pPr lvl="0"/>
            <a:r>
              <a:rPr lang="en-US"/>
              <a:t>Edit Master text styles</a:t>
            </a:r>
          </a:p>
        </p:txBody>
      </p:sp>
      <p:sp>
        <p:nvSpPr>
          <p:cNvPr id="6" name="Content Placeholder 5">
            <a:extLst>
              <a:ext uri="{FF2B5EF4-FFF2-40B4-BE49-F238E27FC236}">
                <a16:creationId xmlns:a16="http://schemas.microsoft.com/office/drawing/2014/main" id="{52534F70-F2BC-4595-BAA5-4F99E6F0C55F}"/>
              </a:ext>
            </a:extLst>
          </p:cNvPr>
          <p:cNvSpPr>
            <a:spLocks noGrp="1"/>
          </p:cNvSpPr>
          <p:nvPr>
            <p:ph sz="quarter" idx="16"/>
          </p:nvPr>
        </p:nvSpPr>
        <p:spPr>
          <a:xfrm>
            <a:off x="4038601" y="5626103"/>
            <a:ext cx="4275667" cy="474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5">
            <a:extLst>
              <a:ext uri="{FF2B5EF4-FFF2-40B4-BE49-F238E27FC236}">
                <a16:creationId xmlns:a16="http://schemas.microsoft.com/office/drawing/2014/main" id="{51261323-5261-8D84-92BB-C23C187FD724}"/>
              </a:ext>
            </a:extLst>
          </p:cNvPr>
          <p:cNvSpPr>
            <a:spLocks noGrp="1"/>
          </p:cNvSpPr>
          <p:nvPr>
            <p:ph sz="quarter" idx="17"/>
          </p:nvPr>
        </p:nvSpPr>
        <p:spPr>
          <a:xfrm>
            <a:off x="4191001" y="5778503"/>
            <a:ext cx="4275667" cy="4746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Date Placeholder 14">
            <a:extLst>
              <a:ext uri="{FF2B5EF4-FFF2-40B4-BE49-F238E27FC236}">
                <a16:creationId xmlns:a16="http://schemas.microsoft.com/office/drawing/2014/main" id="{939F9F0B-6E1D-8BD5-6601-4102F0EFBC45}"/>
              </a:ext>
            </a:extLst>
          </p:cNvPr>
          <p:cNvSpPr>
            <a:spLocks noGrp="1"/>
          </p:cNvSpPr>
          <p:nvPr>
            <p:ph type="dt" sz="half" idx="18"/>
          </p:nvPr>
        </p:nvSpPr>
        <p:spPr/>
        <p:txBody>
          <a:bodyPr/>
          <a:lstStyle/>
          <a:p>
            <a:endParaRPr lang="en-US"/>
          </a:p>
        </p:txBody>
      </p:sp>
      <p:sp>
        <p:nvSpPr>
          <p:cNvPr id="16" name="Footer Placeholder 15">
            <a:extLst>
              <a:ext uri="{FF2B5EF4-FFF2-40B4-BE49-F238E27FC236}">
                <a16:creationId xmlns:a16="http://schemas.microsoft.com/office/drawing/2014/main" id="{34779FFA-5E87-BA68-0BF4-0337FEFA72FF}"/>
              </a:ext>
            </a:extLst>
          </p:cNvPr>
          <p:cNvSpPr>
            <a:spLocks noGrp="1"/>
          </p:cNvSpPr>
          <p:nvPr>
            <p:ph type="ftr" sz="quarter" idx="19"/>
          </p:nvPr>
        </p:nvSpPr>
        <p:spPr/>
        <p:txBody>
          <a:bodyPr/>
          <a:lstStyle/>
          <a:p>
            <a:r>
              <a:rPr lang="en-US"/>
              <a:t>State of California Department of Social Services, Copyright 2024</a:t>
            </a:r>
          </a:p>
        </p:txBody>
      </p:sp>
      <p:sp>
        <p:nvSpPr>
          <p:cNvPr id="17" name="Slide Number Placeholder 16">
            <a:extLst>
              <a:ext uri="{FF2B5EF4-FFF2-40B4-BE49-F238E27FC236}">
                <a16:creationId xmlns:a16="http://schemas.microsoft.com/office/drawing/2014/main" id="{AB73D5E5-D859-6423-CB41-52E04F4D6889}"/>
              </a:ext>
            </a:extLst>
          </p:cNvPr>
          <p:cNvSpPr>
            <a:spLocks noGrp="1"/>
          </p:cNvSpPr>
          <p:nvPr>
            <p:ph type="sldNum" sz="quarter" idx="20"/>
          </p:nvPr>
        </p:nvSpPr>
        <p:spPr>
          <a:xfrm>
            <a:off x="11176000" y="1712"/>
            <a:ext cx="1016000" cy="455487"/>
          </a:xfrm>
          <a:prstGeom prst="rect">
            <a:avLst/>
          </a:prstGeom>
        </p:spPr>
        <p:txBody>
          <a:bodyPr/>
          <a:lstStyle/>
          <a:p>
            <a:fld id="{F602482B-41C7-0148-9411-7F894982A34B}" type="slidenum">
              <a:rPr lang="en-US" smtClean="0"/>
              <a:pPr/>
              <a:t>‹#›</a:t>
            </a:fld>
            <a:endParaRPr lang="en-US"/>
          </a:p>
        </p:txBody>
      </p:sp>
    </p:spTree>
    <p:extLst>
      <p:ext uri="{BB962C8B-B14F-4D97-AF65-F5344CB8AC3E}">
        <p14:creationId xmlns:p14="http://schemas.microsoft.com/office/powerpoint/2010/main" val="130010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and 4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FDE6AF4-9465-4997-97BA-50E469B27C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644"/>
            <a:ext cx="12192000" cy="6855356"/>
          </a:xfrm>
          <a:prstGeom prst="rect">
            <a:avLst/>
          </a:prstGeom>
          <a:ln w="31750">
            <a:noFill/>
          </a:ln>
        </p:spPr>
      </p:pic>
      <p:sp>
        <p:nvSpPr>
          <p:cNvPr id="2" name="Title 1"/>
          <p:cNvSpPr>
            <a:spLocks noGrp="1"/>
          </p:cNvSpPr>
          <p:nvPr>
            <p:ph type="title" sz="quarter"/>
          </p:nvPr>
        </p:nvSpPr>
        <p:spPr>
          <a:xfrm>
            <a:off x="838200" y="269591"/>
            <a:ext cx="10972800" cy="957485"/>
          </a:xfrm>
        </p:spPr>
        <p:txBody>
          <a:bodyPr/>
          <a:lstStyle/>
          <a:p>
            <a:r>
              <a:rPr lang="en-US"/>
              <a:t>Click to edit Master title style</a:t>
            </a:r>
          </a:p>
        </p:txBody>
      </p:sp>
      <p:sp>
        <p:nvSpPr>
          <p:cNvPr id="3" name="Content Placeholder 2"/>
          <p:cNvSpPr>
            <a:spLocks noGrp="1"/>
          </p:cNvSpPr>
          <p:nvPr>
            <p:ph sz="quarter" idx="1"/>
          </p:nvPr>
        </p:nvSpPr>
        <p:spPr>
          <a:xfrm>
            <a:off x="838200" y="1395349"/>
            <a:ext cx="5384800" cy="2266343"/>
          </a:xfrm>
        </p:spPr>
        <p:txBody>
          <a:bodyPr/>
          <a:lstStyle>
            <a:lvl1pPr marL="0" indent="0">
              <a:buNone/>
              <a:defRPr/>
            </a:lvl1pPr>
          </a:lstStyle>
          <a:p>
            <a:pPr lvl="0"/>
            <a:r>
              <a:rPr lang="en-US"/>
              <a:t>Edit Master text styles</a:t>
            </a:r>
          </a:p>
        </p:txBody>
      </p:sp>
      <p:sp>
        <p:nvSpPr>
          <p:cNvPr id="4" name="Content Placeholder 3"/>
          <p:cNvSpPr>
            <a:spLocks noGrp="1"/>
          </p:cNvSpPr>
          <p:nvPr>
            <p:ph sz="quarter" idx="2"/>
          </p:nvPr>
        </p:nvSpPr>
        <p:spPr>
          <a:xfrm>
            <a:off x="6324600" y="1400061"/>
            <a:ext cx="5384800" cy="2261628"/>
          </a:xfrm>
        </p:spPr>
        <p:txBody>
          <a:bodyPr/>
          <a:lstStyle>
            <a:lvl1pPr marL="0" indent="0">
              <a:buNone/>
              <a:defRPr/>
            </a:lvl1pPr>
          </a:lstStyle>
          <a:p>
            <a:pPr lvl="0"/>
            <a:r>
              <a:rPr lang="en-US"/>
              <a:t>Edit Master text styles</a:t>
            </a:r>
          </a:p>
        </p:txBody>
      </p:sp>
      <p:sp>
        <p:nvSpPr>
          <p:cNvPr id="11" name="Content Placeholder 4">
            <a:extLst>
              <a:ext uri="{FF2B5EF4-FFF2-40B4-BE49-F238E27FC236}">
                <a16:creationId xmlns:a16="http://schemas.microsoft.com/office/drawing/2014/main" id="{42E81D4B-FB6A-4E87-ADF8-0C5A0D52CC5D}"/>
              </a:ext>
            </a:extLst>
          </p:cNvPr>
          <p:cNvSpPr>
            <a:spLocks noGrp="1"/>
          </p:cNvSpPr>
          <p:nvPr>
            <p:ph sz="quarter" idx="14"/>
          </p:nvPr>
        </p:nvSpPr>
        <p:spPr>
          <a:xfrm>
            <a:off x="838200" y="3732899"/>
            <a:ext cx="5384800" cy="2363042"/>
          </a:xfrm>
        </p:spPr>
        <p:txBody>
          <a:bodyPr/>
          <a:lstStyle>
            <a:lvl1pPr marL="0" indent="0">
              <a:buNone/>
              <a:defRPr/>
            </a:lvl1pPr>
            <a:lvl2pPr marL="205740" indent="0">
              <a:buNone/>
              <a:defRPr/>
            </a:lvl2pPr>
          </a:lstStyle>
          <a:p>
            <a:pPr lvl="0"/>
            <a:r>
              <a:rPr lang="en-US"/>
              <a:t>Edit Master text styles</a:t>
            </a:r>
          </a:p>
          <a:p>
            <a:pPr lvl="1"/>
            <a:r>
              <a:rPr lang="en-US"/>
              <a:t>Second level</a:t>
            </a:r>
          </a:p>
        </p:txBody>
      </p:sp>
      <p:sp>
        <p:nvSpPr>
          <p:cNvPr id="12" name="Content Placeholder 5">
            <a:extLst>
              <a:ext uri="{FF2B5EF4-FFF2-40B4-BE49-F238E27FC236}">
                <a16:creationId xmlns:a16="http://schemas.microsoft.com/office/drawing/2014/main" id="{B397713E-E870-435F-8407-993DE92FEE8D}"/>
              </a:ext>
            </a:extLst>
          </p:cNvPr>
          <p:cNvSpPr>
            <a:spLocks noGrp="1"/>
          </p:cNvSpPr>
          <p:nvPr>
            <p:ph sz="quarter" idx="15"/>
          </p:nvPr>
        </p:nvSpPr>
        <p:spPr>
          <a:xfrm>
            <a:off x="6324600" y="3732898"/>
            <a:ext cx="5384800" cy="2363042"/>
          </a:xfrm>
        </p:spPr>
        <p:txBody>
          <a:bodyPr/>
          <a:lstStyle>
            <a:lvl1pPr marL="0" indent="0">
              <a:buNone/>
              <a:defRPr/>
            </a:lvl1pPr>
          </a:lstStyle>
          <a:p>
            <a:pPr lvl="0"/>
            <a:r>
              <a:rPr lang="en-US"/>
              <a:t>Edit Master text styles</a:t>
            </a:r>
          </a:p>
        </p:txBody>
      </p:sp>
      <p:sp>
        <p:nvSpPr>
          <p:cNvPr id="5" name="Footer Placeholder 4">
            <a:extLst>
              <a:ext uri="{FF2B5EF4-FFF2-40B4-BE49-F238E27FC236}">
                <a16:creationId xmlns:a16="http://schemas.microsoft.com/office/drawing/2014/main" id="{90EEAC48-0F00-63B1-5295-6D9FDA105B54}"/>
              </a:ext>
            </a:extLst>
          </p:cNvPr>
          <p:cNvSpPr>
            <a:spLocks noGrp="1"/>
          </p:cNvSpPr>
          <p:nvPr>
            <p:ph type="ftr" sz="quarter" idx="16"/>
          </p:nvPr>
        </p:nvSpPr>
        <p:spPr/>
        <p:txBody>
          <a:bodyPr/>
          <a:lstStyle/>
          <a:p>
            <a:r>
              <a:rPr lang="en-US">
                <a:solidFill>
                  <a:srgbClr val="969696"/>
                </a:solidFill>
              </a:rPr>
              <a:t>State of California Department of Social Services, Copyright 2024</a:t>
            </a:r>
            <a:endParaRPr lang="en-US"/>
          </a:p>
        </p:txBody>
      </p:sp>
      <p:sp>
        <p:nvSpPr>
          <p:cNvPr id="7" name="Slide Number Placeholder 6">
            <a:extLst>
              <a:ext uri="{FF2B5EF4-FFF2-40B4-BE49-F238E27FC236}">
                <a16:creationId xmlns:a16="http://schemas.microsoft.com/office/drawing/2014/main" id="{D311243E-E868-CD0E-EF2A-0D72F72F5CE6}"/>
              </a:ext>
            </a:extLst>
          </p:cNvPr>
          <p:cNvSpPr>
            <a:spLocks noGrp="1"/>
          </p:cNvSpPr>
          <p:nvPr>
            <p:ph type="sldNum" sz="quarter" idx="17"/>
          </p:nvPr>
        </p:nvSpPr>
        <p:spPr>
          <a:xfrm>
            <a:off x="11176000" y="1712"/>
            <a:ext cx="1016000" cy="455487"/>
          </a:xfrm>
          <a:prstGeom prst="rect">
            <a:avLst/>
          </a:prstGeom>
        </p:spPr>
        <p:txBody>
          <a:bodyPr/>
          <a:lstStyle/>
          <a:p>
            <a:fld id="{750E2B78-8D9E-CC4C-9947-96200E3F49AF}" type="slidenum">
              <a:rPr lang="en-US" smtClean="0"/>
              <a:pPr/>
              <a:t>‹#›</a:t>
            </a:fld>
            <a:endParaRPr lang="en-US"/>
          </a:p>
        </p:txBody>
      </p:sp>
    </p:spTree>
    <p:extLst>
      <p:ext uri="{BB962C8B-B14F-4D97-AF65-F5344CB8AC3E}">
        <p14:creationId xmlns:p14="http://schemas.microsoft.com/office/powerpoint/2010/main" val="675365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F7977223-EB01-8C4F-99AD-F94BDCB90CAB}" type="slidenum">
              <a:rPr lang="en-US"/>
              <a:pPr/>
              <a:t>‹#›</a:t>
            </a:fld>
            <a:endParaRPr lang="en-US"/>
          </a:p>
        </p:txBody>
      </p:sp>
    </p:spTree>
    <p:extLst>
      <p:ext uri="{BB962C8B-B14F-4D97-AF65-F5344CB8AC3E}">
        <p14:creationId xmlns:p14="http://schemas.microsoft.com/office/powerpoint/2010/main" val="10712229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60"/>
        <p:cNvGrpSpPr/>
        <p:nvPr/>
      </p:nvGrpSpPr>
      <p:grpSpPr>
        <a:xfrm>
          <a:off x="0" y="0"/>
          <a:ext cx="0" cy="0"/>
          <a:chOff x="0" y="0"/>
          <a:chExt cx="0" cy="0"/>
        </a:xfrm>
      </p:grpSpPr>
      <p:sp>
        <p:nvSpPr>
          <p:cNvPr id="61" name="Google Shape;61;p63"/>
          <p:cNvSpPr txBox="1">
            <a:spLocks noGrp="1"/>
          </p:cNvSpPr>
          <p:nvPr>
            <p:ph type="title"/>
          </p:nvPr>
        </p:nvSpPr>
        <p:spPr>
          <a:xfrm>
            <a:off x="740418" y="353181"/>
            <a:ext cx="10831727" cy="878598"/>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SzPts val="1400"/>
              <a:buNone/>
              <a:defRPr>
                <a:solidFill>
                  <a:srgbClr val="3C465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 name="Footer Placeholder 2">
            <a:extLst>
              <a:ext uri="{FF2B5EF4-FFF2-40B4-BE49-F238E27FC236}">
                <a16:creationId xmlns:a16="http://schemas.microsoft.com/office/drawing/2014/main" id="{CB534DF1-B62A-2CDB-1E36-E4C412605216}"/>
              </a:ext>
            </a:extLst>
          </p:cNvPr>
          <p:cNvSpPr>
            <a:spLocks noGrp="1"/>
          </p:cNvSpPr>
          <p:nvPr>
            <p:ph type="ftr" sz="quarter" idx="10"/>
          </p:nvPr>
        </p:nvSpPr>
        <p:spPr/>
        <p:txBody>
          <a:bodyPr/>
          <a:lstStyle/>
          <a:p>
            <a:r>
              <a:rPr lang="en-US"/>
              <a:t>State of California Department of Social Services, Copyright 2024</a:t>
            </a:r>
          </a:p>
        </p:txBody>
      </p:sp>
      <p:sp>
        <p:nvSpPr>
          <p:cNvPr id="4" name="Slide Number Placeholder 3">
            <a:extLst>
              <a:ext uri="{FF2B5EF4-FFF2-40B4-BE49-F238E27FC236}">
                <a16:creationId xmlns:a16="http://schemas.microsoft.com/office/drawing/2014/main" id="{C14068B5-0ABB-1D39-C718-3518C03C7BCF}"/>
              </a:ext>
            </a:extLst>
          </p:cNvPr>
          <p:cNvSpPr>
            <a:spLocks noGrp="1"/>
          </p:cNvSpPr>
          <p:nvPr>
            <p:ph type="sldNum" sz="quarter" idx="11"/>
          </p:nvPr>
        </p:nvSpPr>
        <p:spPr/>
        <p:txBody>
          <a:bodyPr/>
          <a:lstStyle/>
          <a:p>
            <a:fld id="{BAD128A1-ADB5-4431-A1D1-7C291573A4E1}" type="slidenum">
              <a:rPr lang="en-US" smtClean="0"/>
              <a:pPr/>
              <a:t>‹#›</a:t>
            </a:fld>
            <a:endParaRPr lang="en-US"/>
          </a:p>
        </p:txBody>
      </p:sp>
      <p:sp>
        <p:nvSpPr>
          <p:cNvPr id="2" name="Content Placeholder 4">
            <a:extLst>
              <a:ext uri="{FF2B5EF4-FFF2-40B4-BE49-F238E27FC236}">
                <a16:creationId xmlns:a16="http://schemas.microsoft.com/office/drawing/2014/main" id="{A52D61C4-8D13-9751-8F83-CD2DE9A7D3AF}"/>
              </a:ext>
            </a:extLst>
          </p:cNvPr>
          <p:cNvSpPr>
            <a:spLocks noGrp="1"/>
          </p:cNvSpPr>
          <p:nvPr>
            <p:ph sz="quarter" idx="12"/>
          </p:nvPr>
        </p:nvSpPr>
        <p:spPr>
          <a:xfrm>
            <a:off x="687388" y="1530350"/>
            <a:ext cx="11137900" cy="445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MX"/>
          </a:p>
        </p:txBody>
      </p:sp>
      <p:sp>
        <p:nvSpPr>
          <p:cNvPr id="5" name="Rectangle 4">
            <a:extLst>
              <a:ext uri="{FF2B5EF4-FFF2-40B4-BE49-F238E27FC236}">
                <a16:creationId xmlns:a16="http://schemas.microsoft.com/office/drawing/2014/main" id="{8D7015A5-14B0-42D5-FB26-BA60461A1098}"/>
              </a:ext>
            </a:extLst>
          </p:cNvPr>
          <p:cNvSpPr/>
          <p:nvPr userDrawn="1"/>
        </p:nvSpPr>
        <p:spPr>
          <a:xfrm>
            <a:off x="740418" y="1231779"/>
            <a:ext cx="10972800" cy="45719"/>
          </a:xfrm>
          <a:prstGeom prst="rect">
            <a:avLst/>
          </a:prstGeom>
          <a:solidFill>
            <a:srgbClr val="57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4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 V1O">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6414447" y="4178577"/>
            <a:ext cx="5527344" cy="502605"/>
          </a:xfrm>
          <a:prstGeom prst="rect">
            <a:avLst/>
          </a:prstGeom>
        </p:spPr>
        <p:txBody>
          <a:bodyPr vert="horz" lIns="91440" tIns="45720" rIns="91440" bIns="45720" rtlCol="0">
            <a:normAutofit/>
          </a:bodyPr>
          <a:lstStyle>
            <a:lvl1pPr marL="0" marR="0" indent="0" algn="ctr" defTabSz="914217" rtl="0" eaLnBrk="1" fontAlgn="auto" latinLnBrk="0" hangingPunct="1">
              <a:lnSpc>
                <a:spcPct val="100000"/>
              </a:lnSpc>
              <a:spcBef>
                <a:spcPts val="700"/>
              </a:spcBef>
              <a:spcAft>
                <a:spcPts val="400"/>
              </a:spcAft>
              <a:buClrTx/>
              <a:buSzTx/>
              <a:buFont typeface="Arial" panose="020B0604020202020204" pitchFamily="34" charset="0"/>
              <a:buNone/>
              <a:tabLst/>
              <a:defRPr sz="2400" b="0" kern="1200">
                <a:solidFill>
                  <a:srgbClr val="00355F"/>
                </a:solidFill>
                <a:latin typeface="Arial" panose="020B0604020202020204" pitchFamily="34" charset="0"/>
                <a:ea typeface="+mn-ea"/>
                <a:cs typeface="Arial" panose="020B0604020202020204" pitchFamily="34" charset="0"/>
              </a:defRPr>
            </a:lvl1pPr>
            <a:lvl2pPr marL="0" indent="0" algn="r" defTabSz="914217" rtl="0" eaLnBrk="1" latinLnBrk="0" hangingPunct="1">
              <a:lnSpc>
                <a:spcPct val="110000"/>
              </a:lnSpc>
              <a:spcBef>
                <a:spcPts val="0"/>
              </a:spcBef>
              <a:spcAft>
                <a:spcPts val="300"/>
              </a:spcAft>
              <a:buFont typeface="Arial" panose="020B0604020202020204" pitchFamily="34" charset="0"/>
              <a:buNone/>
              <a:defRPr sz="1400" kern="1200">
                <a:solidFill>
                  <a:schemeClr val="bg1"/>
                </a:solidFill>
                <a:latin typeface="Helvetica" pitchFamily="2" charset="0"/>
                <a:ea typeface="+mn-ea"/>
                <a:cs typeface="+mn-cs"/>
              </a:defRPr>
            </a:lvl2pPr>
            <a:lvl3pPr marL="511962" indent="-228554" algn="ctr" defTabSz="914217" rtl="0" eaLnBrk="1" latinLnBrk="0" hangingPunct="1">
              <a:lnSpc>
                <a:spcPct val="90000"/>
              </a:lnSpc>
              <a:spcBef>
                <a:spcPts val="500"/>
              </a:spcBef>
              <a:buFont typeface="System Font Regular"/>
              <a:buChar char="–"/>
              <a:defRPr sz="1400" kern="1200">
                <a:solidFill>
                  <a:srgbClr val="72E51D"/>
                </a:solidFill>
                <a:latin typeface="Helvetica" pitchFamily="2" charset="0"/>
                <a:ea typeface="+mn-ea"/>
                <a:cs typeface="+mn-cs"/>
              </a:defRPr>
            </a:lvl3pPr>
            <a:lvl4pPr marL="799940" indent="-228554" algn="ctr" defTabSz="914217" rtl="0" eaLnBrk="1" latinLnBrk="0" hangingPunct="1">
              <a:lnSpc>
                <a:spcPct val="90000"/>
              </a:lnSpc>
              <a:spcBef>
                <a:spcPts val="500"/>
              </a:spcBef>
              <a:spcAft>
                <a:spcPts val="300"/>
              </a:spcAft>
              <a:buFont typeface="Courier New" panose="02070309020205020404" pitchFamily="49" charset="0"/>
              <a:buChar char="o"/>
              <a:defRPr sz="1200" b="1" kern="1200">
                <a:solidFill>
                  <a:srgbClr val="72E51D"/>
                </a:solidFill>
                <a:latin typeface="Helvetica" pitchFamily="2" charset="0"/>
                <a:ea typeface="+mn-ea"/>
                <a:cs typeface="+mn-cs"/>
              </a:defRPr>
            </a:lvl4pPr>
            <a:lvl5pPr marL="2056989" indent="-228554" algn="ctr" defTabSz="914217" rtl="0" eaLnBrk="1" latinLnBrk="0" hangingPunct="1">
              <a:lnSpc>
                <a:spcPct val="90000"/>
              </a:lnSpc>
              <a:spcBef>
                <a:spcPts val="500"/>
              </a:spcBef>
              <a:buFont typeface="Arial" panose="020B0604020202020204" pitchFamily="34" charset="0"/>
              <a:buChar char="•"/>
              <a:defRPr sz="1000" kern="1200">
                <a:solidFill>
                  <a:srgbClr val="72E51D"/>
                </a:solidFill>
                <a:latin typeface="Helvetica" pitchFamily="2" charset="0"/>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a:t>
            </a:r>
          </a:p>
        </p:txBody>
      </p:sp>
      <p:sp>
        <p:nvSpPr>
          <p:cNvPr id="5" name="Text Placeholder 4">
            <a:extLst>
              <a:ext uri="{FF2B5EF4-FFF2-40B4-BE49-F238E27FC236}">
                <a16:creationId xmlns:a16="http://schemas.microsoft.com/office/drawing/2014/main" id="{74B03D7D-AD1E-88FA-D5B8-31994223725A}"/>
              </a:ext>
            </a:extLst>
          </p:cNvPr>
          <p:cNvSpPr>
            <a:spLocks noGrp="1"/>
          </p:cNvSpPr>
          <p:nvPr>
            <p:ph type="body" sz="quarter" idx="10"/>
          </p:nvPr>
        </p:nvSpPr>
        <p:spPr>
          <a:xfrm>
            <a:off x="6414447" y="1250628"/>
            <a:ext cx="5527344" cy="2811438"/>
          </a:xfrm>
          <a:prstGeom prst="rect">
            <a:avLst/>
          </a:prstGeom>
        </p:spPr>
        <p:txBody>
          <a:bodyPr>
            <a:normAutofit/>
          </a:bodyPr>
          <a:lstStyle>
            <a:lvl1pPr marL="0" indent="0" algn="l">
              <a:lnSpc>
                <a:spcPct val="100000"/>
              </a:lnSpc>
              <a:buNone/>
              <a:defRPr sz="4000" b="1">
                <a:solidFill>
                  <a:srgbClr val="00355F"/>
                </a:solidFill>
              </a:defRPr>
            </a:lvl1pPr>
          </a:lstStyle>
          <a:p>
            <a:pPr lvl="0"/>
            <a:endParaRPr lang="en-US"/>
          </a:p>
        </p:txBody>
      </p:sp>
      <p:pic>
        <p:nvPicPr>
          <p:cNvPr id="4" name="Picture 3">
            <a:extLst>
              <a:ext uri="{FF2B5EF4-FFF2-40B4-BE49-F238E27FC236}">
                <a16:creationId xmlns:a16="http://schemas.microsoft.com/office/drawing/2014/main" id="{4AE4AD43-FE21-CB21-7125-0B85F3C162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5581934" cy="1227174"/>
          </a:xfrm>
          <a:prstGeom prst="rect">
            <a:avLst/>
          </a:prstGeom>
        </p:spPr>
      </p:pic>
      <p:sp>
        <p:nvSpPr>
          <p:cNvPr id="3" name="Content Placeholder 2">
            <a:extLst>
              <a:ext uri="{FF2B5EF4-FFF2-40B4-BE49-F238E27FC236}">
                <a16:creationId xmlns:a16="http://schemas.microsoft.com/office/drawing/2014/main" id="{A15EEFAA-E076-CB63-777F-CF86CD27D8E4}"/>
              </a:ext>
            </a:extLst>
          </p:cNvPr>
          <p:cNvSpPr>
            <a:spLocks noGrp="1"/>
          </p:cNvSpPr>
          <p:nvPr>
            <p:ph sz="quarter" idx="11"/>
          </p:nvPr>
        </p:nvSpPr>
        <p:spPr>
          <a:xfrm>
            <a:off x="436730" y="1227174"/>
            <a:ext cx="5811670" cy="53201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CDSS logo">
            <a:extLst>
              <a:ext uri="{FF2B5EF4-FFF2-40B4-BE49-F238E27FC236}">
                <a16:creationId xmlns:a16="http://schemas.microsoft.com/office/drawing/2014/main" id="{6DAA8BB0-2D3C-21B1-401D-0AF765FCA0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06881" y="5087557"/>
            <a:ext cx="1434910" cy="1459782"/>
          </a:xfrm>
          <a:prstGeom prst="rect">
            <a:avLst/>
          </a:prstGeom>
        </p:spPr>
      </p:pic>
    </p:spTree>
    <p:extLst>
      <p:ext uri="{BB962C8B-B14F-4D97-AF65-F5344CB8AC3E}">
        <p14:creationId xmlns:p14="http://schemas.microsoft.com/office/powerpoint/2010/main" val="3557042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69156" y="103189"/>
            <a:ext cx="9652000" cy="1143000"/>
          </a:xfrm>
        </p:spPr>
        <p:txBody>
          <a:bodyPr/>
          <a:lstStyle/>
          <a:p>
            <a:r>
              <a:rPr lang="en-US"/>
              <a:t>Click to edit Master title style</a:t>
            </a:r>
          </a:p>
        </p:txBody>
      </p:sp>
      <p:sp>
        <p:nvSpPr>
          <p:cNvPr id="3" name="Content Placeholder 2"/>
          <p:cNvSpPr>
            <a:spLocks noGrp="1"/>
          </p:cNvSpPr>
          <p:nvPr>
            <p:ph sz="quarter" idx="1"/>
          </p:nvPr>
        </p:nvSpPr>
        <p:spPr>
          <a:xfrm>
            <a:off x="11176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1176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0">
            <a:extLst>
              <a:ext uri="{FF2B5EF4-FFF2-40B4-BE49-F238E27FC236}">
                <a16:creationId xmlns:a16="http://schemas.microsoft.com/office/drawing/2014/main" id="{ED467C81-F39C-4EB7-BF2C-19D847E462FC}"/>
              </a:ext>
            </a:extLst>
          </p:cNvPr>
          <p:cNvSpPr>
            <a:spLocks noGrp="1" noChangeArrowheads="1"/>
          </p:cNvSpPr>
          <p:nvPr>
            <p:ph type="sldNum" sz="quarter" idx="10"/>
          </p:nvPr>
        </p:nvSpPr>
        <p:spPr>
          <a:xfrm>
            <a:off x="11176000" y="6450014"/>
            <a:ext cx="1016000" cy="406401"/>
          </a:xfrm>
          <a:prstGeom prst="rect">
            <a:avLst/>
          </a:prstGeom>
        </p:spPr>
        <p:txBody>
          <a:bodyPr/>
          <a:lstStyle>
            <a:lvl1pPr>
              <a:defRPr/>
            </a:lvl1pPr>
          </a:lstStyle>
          <a:p>
            <a:pPr>
              <a:defRPr/>
            </a:pPr>
            <a:fld id="{42DA6B96-38F0-41CC-A681-294B55C526FF}" type="slidenum">
              <a:rPr lang="en-US" altLang="en-US"/>
              <a:pPr>
                <a:defRPr/>
              </a:pPr>
              <a:t>‹#›</a:t>
            </a:fld>
            <a:endParaRPr lang="en-US" altLang="en-US"/>
          </a:p>
        </p:txBody>
      </p:sp>
      <p:sp>
        <p:nvSpPr>
          <p:cNvPr id="10" name="Content Placeholder 9">
            <a:extLst>
              <a:ext uri="{FF2B5EF4-FFF2-40B4-BE49-F238E27FC236}">
                <a16:creationId xmlns:a16="http://schemas.microsoft.com/office/drawing/2014/main" id="{DA1D2C0D-F8E8-40CC-8805-B621C9D52835}"/>
              </a:ext>
            </a:extLst>
          </p:cNvPr>
          <p:cNvSpPr>
            <a:spLocks noGrp="1"/>
          </p:cNvSpPr>
          <p:nvPr>
            <p:ph sz="quarter" idx="11"/>
          </p:nvPr>
        </p:nvSpPr>
        <p:spPr>
          <a:xfrm>
            <a:off x="1117600" y="5334000"/>
            <a:ext cx="5080000" cy="1219200"/>
          </a:xfrm>
        </p:spPr>
        <p:txBody>
          <a:bodyPr/>
          <a:lstStyle/>
          <a:p>
            <a:pPr lvl="0"/>
            <a:r>
              <a:rPr lang="en-US"/>
              <a:t>Click to edit Master text styles</a:t>
            </a:r>
          </a:p>
        </p:txBody>
      </p:sp>
      <p:sp>
        <p:nvSpPr>
          <p:cNvPr id="12" name="Content Placeholder 11">
            <a:extLst>
              <a:ext uri="{FF2B5EF4-FFF2-40B4-BE49-F238E27FC236}">
                <a16:creationId xmlns:a16="http://schemas.microsoft.com/office/drawing/2014/main" id="{D320010D-DFBB-49BF-AB14-2EC092CF7B08}"/>
              </a:ext>
            </a:extLst>
          </p:cNvPr>
          <p:cNvSpPr>
            <a:spLocks noGrp="1"/>
          </p:cNvSpPr>
          <p:nvPr>
            <p:ph sz="quarter" idx="12"/>
          </p:nvPr>
        </p:nvSpPr>
        <p:spPr>
          <a:xfrm>
            <a:off x="6400800" y="5334000"/>
            <a:ext cx="4775200" cy="914400"/>
          </a:xfrm>
        </p:spPr>
        <p:txBody>
          <a:bodyPr/>
          <a:lstStyle/>
          <a:p>
            <a:pPr lvl="0"/>
            <a:r>
              <a:rPr lang="en-US"/>
              <a:t>Click to edit Master text styles</a:t>
            </a:r>
          </a:p>
        </p:txBody>
      </p:sp>
      <p:sp>
        <p:nvSpPr>
          <p:cNvPr id="8" name="Footer Placeholder 7">
            <a:extLst>
              <a:ext uri="{FF2B5EF4-FFF2-40B4-BE49-F238E27FC236}">
                <a16:creationId xmlns:a16="http://schemas.microsoft.com/office/drawing/2014/main" id="{CCC53425-1DFC-ED43-A564-A81A76326624}"/>
              </a:ext>
            </a:extLst>
          </p:cNvPr>
          <p:cNvSpPr>
            <a:spLocks noGrp="1"/>
          </p:cNvSpPr>
          <p:nvPr>
            <p:ph type="ftr" sz="quarter" idx="13"/>
          </p:nvPr>
        </p:nvSpPr>
        <p:spPr/>
        <p:txBody>
          <a:bodyPr/>
          <a:lstStyle/>
          <a:p>
            <a:r>
              <a:rPr lang="en-US">
                <a:solidFill>
                  <a:srgbClr val="969696"/>
                </a:solidFill>
              </a:rPr>
              <a:t>State of California Department of Social Services, Copyright 2024</a:t>
            </a:r>
            <a:endParaRPr lang="en-US"/>
          </a:p>
        </p:txBody>
      </p:sp>
    </p:spTree>
    <p:extLst>
      <p:ext uri="{BB962C8B-B14F-4D97-AF65-F5344CB8AC3E}">
        <p14:creationId xmlns:p14="http://schemas.microsoft.com/office/powerpoint/2010/main" val="3359799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sldNum" sz="quarter" idx="10"/>
          </p:nvPr>
        </p:nvSpPr>
        <p:spPr>
          <a:xfrm>
            <a:off x="11176000" y="1712"/>
            <a:ext cx="1016000" cy="455487"/>
          </a:xfrm>
          <a:prstGeom prst="rect">
            <a:avLst/>
          </a:prstGeom>
          <a:ln/>
        </p:spPr>
        <p:txBody>
          <a:bodyPr/>
          <a:lstStyle>
            <a:lvl1pPr>
              <a:defRPr/>
            </a:lvl1pPr>
          </a:lstStyle>
          <a:p>
            <a:fld id="{5E4AD556-9A5A-134B-856B-6E7710DA4878}" type="slidenum">
              <a:rPr lang="en-US"/>
              <a:pPr/>
              <a:t>‹#›</a:t>
            </a:fld>
            <a:endParaRPr lang="en-US"/>
          </a:p>
        </p:txBody>
      </p:sp>
    </p:spTree>
    <p:extLst>
      <p:ext uri="{BB962C8B-B14F-4D97-AF65-F5344CB8AC3E}">
        <p14:creationId xmlns:p14="http://schemas.microsoft.com/office/powerpoint/2010/main" val="2240369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74800" y="190500"/>
            <a:ext cx="9652000" cy="1143000"/>
          </a:xfrm>
        </p:spPr>
        <p:txBody>
          <a:bodyPr/>
          <a:lstStyle/>
          <a:p>
            <a:r>
              <a:rPr lang="en-US"/>
              <a:t>Click to edit Master title style</a:t>
            </a:r>
          </a:p>
        </p:txBody>
      </p:sp>
      <p:sp>
        <p:nvSpPr>
          <p:cNvPr id="3" name="Text Placeholder 2"/>
          <p:cNvSpPr>
            <a:spLocks noGrp="1"/>
          </p:cNvSpPr>
          <p:nvPr>
            <p:ph type="body" sz="half" idx="1"/>
          </p:nvPr>
        </p:nvSpPr>
        <p:spPr>
          <a:xfrm>
            <a:off x="111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400800" y="16002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400800" y="3924300"/>
            <a:ext cx="50800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
          <p:cNvSpPr>
            <a:spLocks noGrp="1" noChangeArrowheads="1"/>
          </p:cNvSpPr>
          <p:nvPr>
            <p:ph type="sldNum" sz="quarter" idx="10"/>
          </p:nvPr>
        </p:nvSpPr>
        <p:spPr>
          <a:ln/>
        </p:spPr>
        <p:txBody>
          <a:bodyPr/>
          <a:lstStyle>
            <a:lvl1pPr>
              <a:defRPr sz="1800">
                <a:solidFill>
                  <a:schemeClr val="tx2">
                    <a:lumMod val="75000"/>
                    <a:lumOff val="25000"/>
                  </a:schemeClr>
                </a:solidFill>
              </a:defRPr>
            </a:lvl1pPr>
          </a:lstStyle>
          <a:p>
            <a:fld id="{54FB3713-F5E5-204A-A061-DED0B54CB0B3}" type="slidenum">
              <a:rPr lang="en-US" smtClean="0"/>
              <a:pPr/>
              <a:t>‹#›</a:t>
            </a:fld>
            <a:endParaRPr lang="en-US" dirty="0"/>
          </a:p>
        </p:txBody>
      </p:sp>
      <p:sp>
        <p:nvSpPr>
          <p:cNvPr id="8" name="Footer Placeholder 7">
            <a:extLst>
              <a:ext uri="{FF2B5EF4-FFF2-40B4-BE49-F238E27FC236}">
                <a16:creationId xmlns:a16="http://schemas.microsoft.com/office/drawing/2014/main" id="{855CE227-5139-4394-5F44-75911A934896}"/>
              </a:ext>
            </a:extLst>
          </p:cNvPr>
          <p:cNvSpPr>
            <a:spLocks noGrp="1"/>
          </p:cNvSpPr>
          <p:nvPr>
            <p:ph type="ftr" sz="quarter" idx="11"/>
          </p:nvPr>
        </p:nvSpPr>
        <p:spPr/>
        <p:txBody>
          <a:bodyPr/>
          <a:lstStyle/>
          <a:p>
            <a:r>
              <a:rPr lang="en-US"/>
              <a:t>State of California Department of Social Services, Copyright 2024</a:t>
            </a:r>
            <a:endParaRPr lang="en-US" dirty="0"/>
          </a:p>
        </p:txBody>
      </p:sp>
    </p:spTree>
    <p:extLst>
      <p:ext uri="{BB962C8B-B14F-4D97-AF65-F5344CB8AC3E}">
        <p14:creationId xmlns:p14="http://schemas.microsoft.com/office/powerpoint/2010/main" val="2318772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0"/>
          <p:cNvSpPr>
            <a:spLocks noGrp="1" noChangeArrowheads="1"/>
          </p:cNvSpPr>
          <p:nvPr>
            <p:ph type="sldNum" sz="quarter" idx="10"/>
          </p:nvPr>
        </p:nvSpPr>
        <p:spPr>
          <a:ln/>
        </p:spPr>
        <p:txBody>
          <a:bodyPr/>
          <a:lstStyle>
            <a:lvl1pPr>
              <a:defRPr sz="1800"/>
            </a:lvl1pPr>
          </a:lstStyle>
          <a:p>
            <a:fld id="{C46CC620-72C9-4F49-AA36-D2700C836364}" type="slidenum">
              <a:rPr lang="en-US" smtClean="0"/>
              <a:pPr/>
              <a:t>‹#›</a:t>
            </a:fld>
            <a:endParaRPr lang="en-US" dirty="0"/>
          </a:p>
        </p:txBody>
      </p:sp>
      <p:sp>
        <p:nvSpPr>
          <p:cNvPr id="3" name="Footer Placeholder 2">
            <a:extLst>
              <a:ext uri="{FF2B5EF4-FFF2-40B4-BE49-F238E27FC236}">
                <a16:creationId xmlns:a16="http://schemas.microsoft.com/office/drawing/2014/main" id="{12055930-CEC1-4BFD-A5C9-946798415E21}"/>
              </a:ext>
            </a:extLst>
          </p:cNvPr>
          <p:cNvSpPr>
            <a:spLocks noGrp="1"/>
          </p:cNvSpPr>
          <p:nvPr>
            <p:ph type="ftr" sz="quarter" idx="11"/>
          </p:nvPr>
        </p:nvSpPr>
        <p:spPr/>
        <p:txBody>
          <a:bodyPr/>
          <a:lstStyle>
            <a:lvl1pPr>
              <a:defRPr>
                <a:solidFill>
                  <a:schemeClr val="tx2">
                    <a:lumMod val="75000"/>
                    <a:lumOff val="25000"/>
                  </a:schemeClr>
                </a:solidFill>
              </a:defRPr>
            </a:lvl1pPr>
          </a:lstStyle>
          <a:p>
            <a:r>
              <a:rPr lang="en-US"/>
              <a:t>State of California Department of Social Services, Copyright 2024</a:t>
            </a:r>
            <a:endParaRPr lang="en-US" dirty="0"/>
          </a:p>
        </p:txBody>
      </p:sp>
      <p:sp>
        <p:nvSpPr>
          <p:cNvPr id="4" name="Title 3">
            <a:extLst>
              <a:ext uri="{FF2B5EF4-FFF2-40B4-BE49-F238E27FC236}">
                <a16:creationId xmlns:a16="http://schemas.microsoft.com/office/drawing/2014/main" id="{AC8E5211-4310-47D2-8C8B-E0110A117B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3682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78295" y="1108344"/>
            <a:ext cx="4351613" cy="2594207"/>
          </a:xfrm>
        </p:spPr>
        <p:txBody>
          <a:bodyPr anchor="b" anchorCtr="0"/>
          <a:lstStyle>
            <a:lvl1pPr algn="l">
              <a:lnSpc>
                <a:spcPct val="100000"/>
              </a:lnSpc>
              <a:defRPr sz="4000" b="1" i="0" cap="none" baseline="0">
                <a:solidFill>
                  <a:srgbClr val="031949"/>
                </a:solidFill>
              </a:defRPr>
            </a:lvl1pPr>
          </a:lstStyle>
          <a:p>
            <a:r>
              <a:rPr lang="en-US"/>
              <a:t>Click to edit Master title style</a:t>
            </a:r>
          </a:p>
        </p:txBody>
      </p:sp>
      <p:sp>
        <p:nvSpPr>
          <p:cNvPr id="3" name="Text Placeholder 2"/>
          <p:cNvSpPr>
            <a:spLocks noGrp="1"/>
          </p:cNvSpPr>
          <p:nvPr>
            <p:ph type="body" idx="1"/>
          </p:nvPr>
        </p:nvSpPr>
        <p:spPr>
          <a:xfrm>
            <a:off x="478295" y="4197829"/>
            <a:ext cx="4351613" cy="1453896"/>
          </a:xfrm>
        </p:spPr>
        <p:txBody>
          <a:bodyPr anchor="t" anchorCtr="0"/>
          <a:lstStyle>
            <a:lvl1pPr marL="0" indent="0">
              <a:buNone/>
              <a:defRPr sz="2800" b="0" i="0" baseline="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Rectangle 5"/>
          <p:cNvSpPr/>
          <p:nvPr userDrawn="1"/>
        </p:nvSpPr>
        <p:spPr>
          <a:xfrm>
            <a:off x="478295" y="3976297"/>
            <a:ext cx="4351613" cy="45719"/>
          </a:xfrm>
          <a:prstGeom prst="rect">
            <a:avLst/>
          </a:prstGeom>
          <a:solidFill>
            <a:srgbClr val="57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3C90168C-827A-ED87-5099-9F96B82F38CF}"/>
              </a:ext>
            </a:extLst>
          </p:cNvPr>
          <p:cNvSpPr>
            <a:spLocks noGrp="1"/>
          </p:cNvSpPr>
          <p:nvPr>
            <p:ph sz="half" idx="13"/>
          </p:nvPr>
        </p:nvSpPr>
        <p:spPr>
          <a:xfrm>
            <a:off x="4947138" y="1108343"/>
            <a:ext cx="6766567" cy="4543381"/>
          </a:xfrm>
          <a:noFill/>
        </p:spPr>
        <p:txBody>
          <a:bodyPr/>
          <a:lstStyle>
            <a:lvl1pPr>
              <a:defRPr sz="2800">
                <a:solidFill>
                  <a:srgbClr val="000000"/>
                </a:solidFill>
              </a:defRPr>
            </a:lvl1pPr>
            <a:lvl2pPr>
              <a:defRPr sz="2800">
                <a:solidFill>
                  <a:srgbClr val="000000"/>
                </a:solidFill>
              </a:defRPr>
            </a:lvl2pPr>
            <a:lvl3pPr>
              <a:defRPr sz="2800">
                <a:solidFill>
                  <a:srgbClr val="000000"/>
                </a:solidFill>
              </a:defRPr>
            </a:lvl3pPr>
            <a:lvl4pPr>
              <a:defRPr sz="2800">
                <a:solidFill>
                  <a:srgbClr val="000000"/>
                </a:solidFill>
              </a:defRPr>
            </a:lvl4pPr>
            <a:lvl5pPr>
              <a:defRPr sz="28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75E380AF-A8E5-93F4-8E04-D36904367029}"/>
              </a:ext>
            </a:extLst>
          </p:cNvPr>
          <p:cNvSpPr>
            <a:spLocks noGrp="1"/>
          </p:cNvSpPr>
          <p:nvPr>
            <p:ph type="sldNum" sz="quarter" idx="11"/>
          </p:nvPr>
        </p:nvSpPr>
        <p:spPr>
          <a:xfrm>
            <a:off x="11253216" y="6280423"/>
            <a:ext cx="938784" cy="450173"/>
          </a:xfrm>
          <a:prstGeom prst="rect">
            <a:avLst/>
          </a:prstGeom>
        </p:spPr>
        <p:txBody>
          <a:bodyPr/>
          <a:lstStyle>
            <a:lvl1pPr algn="ctr">
              <a:defRPr sz="2400" baseline="0">
                <a:solidFill>
                  <a:schemeClr val="bg1"/>
                </a:solidFill>
              </a:defRPr>
            </a:lvl1pPr>
          </a:lstStyle>
          <a:p>
            <a:fld id="{65A270E9-2EC0-8E4B-B2C5-CC25833D9F0C}" type="slidenum">
              <a:rPr lang="en-US" altLang="x-none" smtClean="0"/>
              <a:pPr/>
              <a:t>‹#›</a:t>
            </a:fld>
            <a:endParaRPr lang="en-US" altLang="x-none"/>
          </a:p>
        </p:txBody>
      </p:sp>
    </p:spTree>
    <p:extLst>
      <p:ext uri="{BB962C8B-B14F-4D97-AF65-F5344CB8AC3E}">
        <p14:creationId xmlns:p14="http://schemas.microsoft.com/office/powerpoint/2010/main" val="3992386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78295" y="388619"/>
            <a:ext cx="4822575" cy="3313933"/>
          </a:xfrm>
        </p:spPr>
        <p:txBody>
          <a:bodyPr anchor="b" anchorCtr="0"/>
          <a:lstStyle>
            <a:lvl1pPr marL="0" indent="0" algn="l">
              <a:buFont typeface="Arial" panose="020B0604020202020204" pitchFamily="34" charset="0"/>
              <a:buNone/>
              <a:defRPr sz="4400" b="1" i="0" cap="none" baseline="0">
                <a:solidFill>
                  <a:srgbClr val="031949"/>
                </a:solidFill>
              </a:defRPr>
            </a:lvl1pPr>
          </a:lstStyle>
          <a:p>
            <a:r>
              <a:rPr lang="en-US"/>
              <a:t>Click to edit Master title style</a:t>
            </a:r>
          </a:p>
        </p:txBody>
      </p:sp>
      <p:sp>
        <p:nvSpPr>
          <p:cNvPr id="3" name="Text Placeholder 2"/>
          <p:cNvSpPr>
            <a:spLocks noGrp="1"/>
          </p:cNvSpPr>
          <p:nvPr>
            <p:ph type="body" idx="1"/>
          </p:nvPr>
        </p:nvSpPr>
        <p:spPr>
          <a:xfrm>
            <a:off x="478295" y="3837022"/>
            <a:ext cx="4822575" cy="1814703"/>
          </a:xfrm>
        </p:spPr>
        <p:txBody>
          <a:bodyPr anchor="t" anchorCtr="0"/>
          <a:lstStyle>
            <a:lvl1pPr marL="0" indent="0">
              <a:buNone/>
              <a:defRPr sz="2400" b="0" i="0" baseline="0">
                <a:solidFill>
                  <a:srgbClr val="03194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Rectangle 5"/>
          <p:cNvSpPr/>
          <p:nvPr userDrawn="1"/>
        </p:nvSpPr>
        <p:spPr>
          <a:xfrm>
            <a:off x="478295" y="3724068"/>
            <a:ext cx="4822575" cy="45719"/>
          </a:xfrm>
          <a:prstGeom prst="rect">
            <a:avLst/>
          </a:prstGeom>
          <a:solidFill>
            <a:srgbClr val="57D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3C90168C-827A-ED87-5099-9F96B82F38CF}"/>
              </a:ext>
            </a:extLst>
          </p:cNvPr>
          <p:cNvSpPr>
            <a:spLocks noGrp="1"/>
          </p:cNvSpPr>
          <p:nvPr>
            <p:ph sz="half" idx="13"/>
          </p:nvPr>
        </p:nvSpPr>
        <p:spPr>
          <a:xfrm>
            <a:off x="5482645" y="426721"/>
            <a:ext cx="6231060" cy="5225004"/>
          </a:xfrm>
          <a:noFill/>
        </p:spPr>
        <p:txBody>
          <a:bodyPr/>
          <a:lstStyle>
            <a:lvl1pPr marL="0" indent="0">
              <a:buClr>
                <a:schemeClr val="bg1"/>
              </a:buClr>
              <a:buFont typeface="Arial" panose="020B0604020202020204" pitchFamily="34" charset="0"/>
              <a:buNone/>
              <a:defRPr sz="2800">
                <a:solidFill>
                  <a:srgbClr val="031949"/>
                </a:solidFill>
              </a:defRPr>
            </a:lvl1pPr>
            <a:lvl2pPr marL="274320" indent="0">
              <a:buFont typeface="Arial" panose="020B0604020202020204" pitchFamily="34" charset="0"/>
              <a:buNone/>
              <a:defRPr sz="2800">
                <a:solidFill>
                  <a:srgbClr val="031949"/>
                </a:solidFill>
              </a:defRPr>
            </a:lvl2pPr>
            <a:lvl3pPr marL="548640" indent="0">
              <a:buFont typeface="Arial" panose="020B0604020202020204" pitchFamily="34" charset="0"/>
              <a:buNone/>
              <a:defRPr sz="2800">
                <a:solidFill>
                  <a:srgbClr val="031949"/>
                </a:solidFill>
              </a:defRPr>
            </a:lvl3pPr>
            <a:lvl4pPr marL="822960" indent="0">
              <a:buFont typeface="Arial" panose="020B0604020202020204" pitchFamily="34" charset="0"/>
              <a:buNone/>
              <a:defRPr sz="2800">
                <a:solidFill>
                  <a:srgbClr val="031949"/>
                </a:solidFill>
              </a:defRPr>
            </a:lvl4pPr>
            <a:lvl5pPr marL="1097280" indent="0">
              <a:buFont typeface="Arial" panose="020B0604020202020204" pitchFamily="34" charset="0"/>
              <a:buNone/>
              <a:defRPr sz="2800">
                <a:solidFill>
                  <a:srgbClr val="21212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75E380AF-A8E5-93F4-8E04-D36904367029}"/>
              </a:ext>
            </a:extLst>
          </p:cNvPr>
          <p:cNvSpPr>
            <a:spLocks noGrp="1"/>
          </p:cNvSpPr>
          <p:nvPr>
            <p:ph type="sldNum" sz="quarter" idx="11"/>
          </p:nvPr>
        </p:nvSpPr>
        <p:spPr>
          <a:xfrm>
            <a:off x="11253216" y="6280423"/>
            <a:ext cx="938784" cy="450173"/>
          </a:xfrm>
          <a:prstGeom prst="rect">
            <a:avLst/>
          </a:prstGeom>
        </p:spPr>
        <p:txBody>
          <a:bodyPr/>
          <a:lstStyle>
            <a:lvl1pPr algn="ctr">
              <a:defRPr sz="2400" baseline="0">
                <a:solidFill>
                  <a:schemeClr val="bg1"/>
                </a:solidFill>
              </a:defRPr>
            </a:lvl1pPr>
          </a:lstStyle>
          <a:p>
            <a:fld id="{65A270E9-2EC0-8E4B-B2C5-CC25833D9F0C}" type="slidenum">
              <a:rPr lang="en-US" altLang="x-none" smtClean="0"/>
              <a:pPr/>
              <a:t>‹#›</a:t>
            </a:fld>
            <a:endParaRPr lang="en-US" altLang="x-none"/>
          </a:p>
        </p:txBody>
      </p:sp>
    </p:spTree>
    <p:extLst>
      <p:ext uri="{BB962C8B-B14F-4D97-AF65-F5344CB8AC3E}">
        <p14:creationId xmlns:p14="http://schemas.microsoft.com/office/powerpoint/2010/main" val="205522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 Slide - Emphasized Sing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790700"/>
            <a:ext cx="10789919" cy="4702173"/>
          </a:xfrm>
          <a:prstGeom prst="rect">
            <a:avLst/>
          </a:prstGeom>
        </p:spPr>
        <p:txBody>
          <a:bodyPr/>
          <a:lstStyle>
            <a:lvl1pPr marL="0" indent="0">
              <a:lnSpc>
                <a:spcPct val="112000"/>
              </a:lnSpc>
              <a:spcBef>
                <a:spcPts val="1300"/>
              </a:spcBef>
              <a:spcAft>
                <a:spcPts val="200"/>
              </a:spcAft>
              <a:buFont typeface="Arial" panose="020B0604020202020204" pitchFamily="34" charset="0"/>
              <a:buNone/>
              <a:defRPr sz="2800" baseline="0">
                <a:solidFill>
                  <a:srgbClr val="00355F"/>
                </a:solidFill>
              </a:defRPr>
            </a:lvl1pPr>
            <a:lvl2pPr marL="571455" indent="-342900">
              <a:lnSpc>
                <a:spcPct val="110000"/>
              </a:lnSpc>
              <a:spcAft>
                <a:spcPts val="200"/>
              </a:spcAft>
              <a:buClr>
                <a:srgbClr val="00355F"/>
              </a:buClr>
              <a:buFont typeface="Arial" panose="020B0604020202020204" pitchFamily="34" charset="0"/>
              <a:buChar char="•"/>
              <a:tabLst/>
              <a:defRPr baseline="0">
                <a:solidFill>
                  <a:srgbClr val="00355F"/>
                </a:solidFill>
              </a:defRPr>
            </a:lvl2pPr>
            <a:lvl3pPr marL="893705" indent="-285750">
              <a:lnSpc>
                <a:spcPct val="110000"/>
              </a:lnSpc>
              <a:spcBef>
                <a:spcPts val="700"/>
              </a:spcBef>
              <a:spcAft>
                <a:spcPts val="200"/>
              </a:spcAft>
              <a:buClr>
                <a:srgbClr val="00355F"/>
              </a:buClr>
              <a:buFont typeface="Arial" panose="020B0604020202020204" pitchFamily="34" charset="0"/>
              <a:buChar char="•"/>
              <a:tabLst/>
              <a:defRPr sz="1500" baseline="0">
                <a:solidFill>
                  <a:srgbClr val="00355F"/>
                </a:solidFill>
              </a:defRPr>
            </a:lvl3pPr>
            <a:lvl4pPr marL="1222823" indent="-285750">
              <a:lnSpc>
                <a:spcPct val="110000"/>
              </a:lnSpc>
              <a:spcBef>
                <a:spcPts val="700"/>
              </a:spcBef>
              <a:spcAft>
                <a:spcPts val="400"/>
              </a:spcAft>
              <a:buClr>
                <a:srgbClr val="00355F"/>
              </a:buClr>
              <a:buFont typeface="Arial" panose="020B0604020202020204" pitchFamily="34" charset="0"/>
              <a:buChar char="•"/>
              <a:tabLst/>
              <a:defRPr sz="1300" b="0" baseline="0">
                <a:solidFill>
                  <a:srgbClr val="00355F"/>
                </a:solidFill>
              </a:defRPr>
            </a:lvl4pPr>
            <a:lvl5pPr marL="1460496" indent="-171450">
              <a:lnSpc>
                <a:spcPct val="110000"/>
              </a:lnSpc>
              <a:spcBef>
                <a:spcPts val="600"/>
              </a:spcBef>
              <a:buClr>
                <a:srgbClr val="00355F"/>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325563"/>
          </a:xfrm>
        </p:spPr>
        <p:txBody>
          <a:bodyPr>
            <a:normAutofit/>
          </a:bodyPr>
          <a:lstStyle>
            <a:lvl1pPr>
              <a:defRPr sz="3600" b="1"/>
            </a:lvl1pPr>
          </a:lstStyle>
          <a:p>
            <a:r>
              <a:rPr lang="en-US"/>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24609" y="3323845"/>
            <a:ext cx="6857999" cy="210312"/>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1" name="Slide Number Placeholder 10">
            <a:extLst>
              <a:ext uri="{FF2B5EF4-FFF2-40B4-BE49-F238E27FC236}">
                <a16:creationId xmlns:a16="http://schemas.microsoft.com/office/drawing/2014/main" id="{13EDF445-2C32-D86E-267F-419029F1246B}"/>
              </a:ext>
            </a:extLst>
          </p:cNvPr>
          <p:cNvSpPr>
            <a:spLocks noGrp="1"/>
          </p:cNvSpPr>
          <p:nvPr>
            <p:ph type="sldNum" sz="quarter" idx="15"/>
          </p:nvPr>
        </p:nvSpPr>
        <p:spPr>
          <a:xfrm>
            <a:off x="9115128" y="6492869"/>
            <a:ext cx="2743200" cy="365125"/>
          </a:xfrm>
        </p:spPr>
        <p:txBody>
          <a:bodyPr/>
          <a:lstStyle/>
          <a:p>
            <a:fld id="{637B919E-CF91-4A4B-995A-96557E3F2BA0}" type="slidenum">
              <a:rPr lang="en-US" smtClean="0"/>
              <a:pPr/>
              <a:t>‹#›</a:t>
            </a:fld>
            <a:endParaRPr lang="en-US"/>
          </a:p>
        </p:txBody>
      </p:sp>
      <p:sp>
        <p:nvSpPr>
          <p:cNvPr id="4" name="Footer Placeholder 3">
            <a:extLst>
              <a:ext uri="{FF2B5EF4-FFF2-40B4-BE49-F238E27FC236}">
                <a16:creationId xmlns:a16="http://schemas.microsoft.com/office/drawing/2014/main" id="{559B37D1-A985-7BE3-7636-BF719A305391}"/>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5" name="Rectangle 4">
            <a:extLst>
              <a:ext uri="{FF2B5EF4-FFF2-40B4-BE49-F238E27FC236}">
                <a16:creationId xmlns:a16="http://schemas.microsoft.com/office/drawing/2014/main" id="{55CF816F-EA0A-3B19-03F1-FDFF6752E196}"/>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7" name="Rectangle 6">
            <a:extLst>
              <a:ext uri="{FF2B5EF4-FFF2-40B4-BE49-F238E27FC236}">
                <a16:creationId xmlns:a16="http://schemas.microsoft.com/office/drawing/2014/main" id="{37E3037C-D770-4177-2A5C-8BFC8CCF2C71}"/>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0" name="Rectangle 9">
            <a:extLst>
              <a:ext uri="{FF2B5EF4-FFF2-40B4-BE49-F238E27FC236}">
                <a16:creationId xmlns:a16="http://schemas.microsoft.com/office/drawing/2014/main" id="{008A62EE-2190-25A5-9BEE-0E3D02202DB1}"/>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Tree>
    <p:extLst>
      <p:ext uri="{BB962C8B-B14F-4D97-AF65-F5344CB8AC3E}">
        <p14:creationId xmlns:p14="http://schemas.microsoft.com/office/powerpoint/2010/main" val="404148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Content Slide - Emphasized Sing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276350"/>
            <a:ext cx="10789919" cy="5216523"/>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00355F"/>
              </a:buClr>
              <a:buFont typeface="Arial" panose="020B0604020202020204" pitchFamily="34" charset="0"/>
              <a:buChar char="•"/>
              <a:tabLst/>
              <a:defRPr baseline="0">
                <a:solidFill>
                  <a:srgbClr val="00355F"/>
                </a:solidFill>
              </a:defRPr>
            </a:lvl2pPr>
            <a:lvl3pPr marL="845651" indent="-237696">
              <a:lnSpc>
                <a:spcPct val="110000"/>
              </a:lnSpc>
              <a:spcBef>
                <a:spcPts val="700"/>
              </a:spcBef>
              <a:spcAft>
                <a:spcPts val="200"/>
              </a:spcAft>
              <a:buClr>
                <a:srgbClr val="00355F"/>
              </a:buClr>
              <a:buFont typeface="Arial" panose="020B0604020202020204" pitchFamily="34" charset="0"/>
              <a:buChar char="•"/>
              <a:tabLst/>
              <a:defRPr sz="1500" baseline="0">
                <a:solidFill>
                  <a:srgbClr val="00355F"/>
                </a:solidFill>
              </a:defRPr>
            </a:lvl3pPr>
            <a:lvl4pPr marL="1097061" indent="-159988">
              <a:lnSpc>
                <a:spcPct val="110000"/>
              </a:lnSpc>
              <a:spcBef>
                <a:spcPts val="700"/>
              </a:spcBef>
              <a:spcAft>
                <a:spcPts val="400"/>
              </a:spcAft>
              <a:buClr>
                <a:srgbClr val="00355F"/>
              </a:buClr>
              <a:buFont typeface="Arial" panose="020B0604020202020204" pitchFamily="34" charset="0"/>
              <a:buChar char="•"/>
              <a:tabLst/>
              <a:defRPr sz="1300" b="0" baseline="0">
                <a:solidFill>
                  <a:srgbClr val="00355F"/>
                </a:solidFill>
              </a:defRPr>
            </a:lvl4pPr>
            <a:lvl5pPr marL="1462747" indent="-173701">
              <a:lnSpc>
                <a:spcPct val="110000"/>
              </a:lnSpc>
              <a:spcBef>
                <a:spcPts val="600"/>
              </a:spcBef>
              <a:buClr>
                <a:srgbClr val="00355F"/>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777873"/>
          </a:xfrm>
        </p:spPr>
        <p:txBody>
          <a:bodyPr>
            <a:normAutofit/>
          </a:bodyPr>
          <a:lstStyle>
            <a:lvl1pPr>
              <a:defRPr sz="4000" b="1"/>
            </a:lvl1pPr>
          </a:lstStyle>
          <a:p>
            <a:r>
              <a:rPr lang="en-US"/>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28989" y="3328988"/>
            <a:ext cx="6857999" cy="200023"/>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1" name="Slide Number Placeholder 10">
            <a:extLst>
              <a:ext uri="{FF2B5EF4-FFF2-40B4-BE49-F238E27FC236}">
                <a16:creationId xmlns:a16="http://schemas.microsoft.com/office/drawing/2014/main" id="{13EDF445-2C32-D86E-267F-419029F1246B}"/>
              </a:ext>
            </a:extLst>
          </p:cNvPr>
          <p:cNvSpPr>
            <a:spLocks noGrp="1"/>
          </p:cNvSpPr>
          <p:nvPr>
            <p:ph type="sldNum" sz="quarter" idx="15"/>
          </p:nvPr>
        </p:nvSpPr>
        <p:spPr>
          <a:xfrm>
            <a:off x="9115128" y="6492869"/>
            <a:ext cx="2743200" cy="365125"/>
          </a:xfrm>
        </p:spPr>
        <p:txBody>
          <a:bodyPr/>
          <a:lstStyle/>
          <a:p>
            <a:fld id="{637B919E-CF91-4A4B-995A-96557E3F2BA0}" type="slidenum">
              <a:rPr lang="en-US" smtClean="0"/>
              <a:pPr/>
              <a:t>‹#›</a:t>
            </a:fld>
            <a:endParaRPr lang="en-US"/>
          </a:p>
        </p:txBody>
      </p:sp>
      <p:sp>
        <p:nvSpPr>
          <p:cNvPr id="4" name="Footer Placeholder 3">
            <a:extLst>
              <a:ext uri="{FF2B5EF4-FFF2-40B4-BE49-F238E27FC236}">
                <a16:creationId xmlns:a16="http://schemas.microsoft.com/office/drawing/2014/main" id="{559B37D1-A985-7BE3-7636-BF719A305391}"/>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5" name="Rectangle 4">
            <a:extLst>
              <a:ext uri="{FF2B5EF4-FFF2-40B4-BE49-F238E27FC236}">
                <a16:creationId xmlns:a16="http://schemas.microsoft.com/office/drawing/2014/main" id="{88A9056E-5BF2-4C0C-37B5-01F615560ADB}"/>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7" name="Rectangle 6">
            <a:extLst>
              <a:ext uri="{FF2B5EF4-FFF2-40B4-BE49-F238E27FC236}">
                <a16:creationId xmlns:a16="http://schemas.microsoft.com/office/drawing/2014/main" id="{7E6CA2AB-A1D0-0FE7-260E-72FF76593192}"/>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0" name="Rectangle 9">
            <a:extLst>
              <a:ext uri="{FF2B5EF4-FFF2-40B4-BE49-F238E27FC236}">
                <a16:creationId xmlns:a16="http://schemas.microsoft.com/office/drawing/2014/main" id="{CEF5D126-59C2-1CEF-DE42-5AEB2C03FBFE}"/>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Tree>
    <p:extLst>
      <p:ext uri="{BB962C8B-B14F-4D97-AF65-F5344CB8AC3E}">
        <p14:creationId xmlns:p14="http://schemas.microsoft.com/office/powerpoint/2010/main" val="185600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ntent Slide - Emphasized Single">
    <p:bg>
      <p:bgPr>
        <a:solidFill>
          <a:srgbClr val="ECF8FE"/>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343026"/>
            <a:ext cx="10789919" cy="5149848"/>
          </a:xfrm>
          <a:prstGeom prst="rect">
            <a:avLst/>
          </a:prstGeom>
        </p:spPr>
        <p:txBody>
          <a:bodyPr/>
          <a:lstStyle>
            <a:lvl1pPr marL="0" indent="0">
              <a:lnSpc>
                <a:spcPct val="112000"/>
              </a:lnSpc>
              <a:spcBef>
                <a:spcPts val="1300"/>
              </a:spcBef>
              <a:spcAft>
                <a:spcPts val="200"/>
              </a:spcAft>
              <a:buNone/>
              <a:defRPr sz="2800" baseline="0">
                <a:solidFill>
                  <a:srgbClr val="000000"/>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8"/>
            <a:ext cx="10789920" cy="863598"/>
          </a:xfrm>
        </p:spPr>
        <p:txBody>
          <a:bodyPr>
            <a:normAutofit/>
          </a:bodyPr>
          <a:lstStyle>
            <a:lvl1pPr>
              <a:defRPr sz="3600" b="1"/>
            </a:lvl1pPr>
          </a:lstStyle>
          <a:p>
            <a:r>
              <a:rPr lang="en-US"/>
              <a:t>Click to edit Master title style</a:t>
            </a:r>
          </a:p>
        </p:txBody>
      </p:sp>
      <p:sp>
        <p:nvSpPr>
          <p:cNvPr id="2" name="Rectangle 1">
            <a:extLst>
              <a:ext uri="{FF2B5EF4-FFF2-40B4-BE49-F238E27FC236}">
                <a16:creationId xmlns:a16="http://schemas.microsoft.com/office/drawing/2014/main" id="{D4CE1B01-97CA-7176-2E8D-40BF9443C9CB}"/>
              </a:ext>
            </a:extLst>
          </p:cNvPr>
          <p:cNvSpPr/>
          <p:nvPr userDrawn="1"/>
        </p:nvSpPr>
        <p:spPr>
          <a:xfrm rot="5400000">
            <a:off x="-3328416" y="3328415"/>
            <a:ext cx="6857999" cy="201168"/>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1" name="Slide Number Placeholder 10">
            <a:extLst>
              <a:ext uri="{FF2B5EF4-FFF2-40B4-BE49-F238E27FC236}">
                <a16:creationId xmlns:a16="http://schemas.microsoft.com/office/drawing/2014/main" id="{13EDF445-2C32-D86E-267F-419029F1246B}"/>
              </a:ext>
            </a:extLst>
          </p:cNvPr>
          <p:cNvSpPr>
            <a:spLocks noGrp="1"/>
          </p:cNvSpPr>
          <p:nvPr>
            <p:ph type="sldNum" sz="quarter" idx="15"/>
          </p:nvPr>
        </p:nvSpPr>
        <p:spPr>
          <a:xfrm>
            <a:off x="9115128" y="6492869"/>
            <a:ext cx="2743200" cy="365125"/>
          </a:xfrm>
        </p:spPr>
        <p:txBody>
          <a:bodyPr/>
          <a:lstStyle/>
          <a:p>
            <a:fld id="{637B919E-CF91-4A4B-995A-96557E3F2BA0}" type="slidenum">
              <a:rPr lang="en-US" smtClean="0"/>
              <a:pPr/>
              <a:t>‹#›</a:t>
            </a:fld>
            <a:endParaRPr lang="en-US"/>
          </a:p>
        </p:txBody>
      </p:sp>
      <p:sp>
        <p:nvSpPr>
          <p:cNvPr id="4" name="Footer Placeholder 3">
            <a:extLst>
              <a:ext uri="{FF2B5EF4-FFF2-40B4-BE49-F238E27FC236}">
                <a16:creationId xmlns:a16="http://schemas.microsoft.com/office/drawing/2014/main" id="{63A414EA-1429-4230-BD7B-DEA880979954}"/>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5" name="Rectangle 4">
            <a:extLst>
              <a:ext uri="{FF2B5EF4-FFF2-40B4-BE49-F238E27FC236}">
                <a16:creationId xmlns:a16="http://schemas.microsoft.com/office/drawing/2014/main" id="{67CADDC0-6E25-17C7-1C74-7F09D2934CCA}"/>
              </a:ext>
            </a:extLst>
          </p:cNvPr>
          <p:cNvSpPr/>
          <p:nvPr userDrawn="1"/>
        </p:nvSpPr>
        <p:spPr>
          <a:xfrm rot="5400000">
            <a:off x="8596160" y="3262162"/>
            <a:ext cx="6857999" cy="333675"/>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7" name="Rectangle 6">
            <a:extLst>
              <a:ext uri="{FF2B5EF4-FFF2-40B4-BE49-F238E27FC236}">
                <a16:creationId xmlns:a16="http://schemas.microsoft.com/office/drawing/2014/main" id="{A13624E2-5384-E919-E4C6-DCB47D37512B}"/>
              </a:ext>
            </a:extLst>
          </p:cNvPr>
          <p:cNvSpPr/>
          <p:nvPr userDrawn="1"/>
        </p:nvSpPr>
        <p:spPr>
          <a:xfrm rot="5400000">
            <a:off x="10685134" y="5352898"/>
            <a:ext cx="2676521" cy="333676"/>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0" name="Rectangle 9">
            <a:extLst>
              <a:ext uri="{FF2B5EF4-FFF2-40B4-BE49-F238E27FC236}">
                <a16:creationId xmlns:a16="http://schemas.microsoft.com/office/drawing/2014/main" id="{FA8F450F-0D58-0BAB-73FD-A26407515253}"/>
              </a:ext>
            </a:extLst>
          </p:cNvPr>
          <p:cNvSpPr/>
          <p:nvPr userDrawn="1"/>
        </p:nvSpPr>
        <p:spPr>
          <a:xfrm rot="5400000">
            <a:off x="11439946" y="4599853"/>
            <a:ext cx="1170432" cy="333675"/>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Tree>
    <p:extLst>
      <p:ext uri="{BB962C8B-B14F-4D97-AF65-F5344CB8AC3E}">
        <p14:creationId xmlns:p14="http://schemas.microsoft.com/office/powerpoint/2010/main" val="419540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Content Slide - Emphasized Sing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4AAD32-ACEB-5AC5-8824-9139C4F658A0}"/>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7" name="Rectangle 6">
            <a:extLst>
              <a:ext uri="{FF2B5EF4-FFF2-40B4-BE49-F238E27FC236}">
                <a16:creationId xmlns:a16="http://schemas.microsoft.com/office/drawing/2014/main" id="{AB2866CD-6170-0DF1-E0AE-8CE56CCF9218}"/>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0" name="Rectangle 9">
            <a:extLst>
              <a:ext uri="{FF2B5EF4-FFF2-40B4-BE49-F238E27FC236}">
                <a16:creationId xmlns:a16="http://schemas.microsoft.com/office/drawing/2014/main" id="{DB8CAC71-DC38-C8FF-AFDA-81FC64FCCB89}"/>
              </a:ext>
            </a:extLst>
          </p:cNvPr>
          <p:cNvSpPr/>
          <p:nvPr userDrawn="1"/>
        </p:nvSpPr>
        <p:spPr>
          <a:xfrm>
            <a:off x="9386463" y="6520876"/>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683395" y="1590675"/>
            <a:ext cx="10789919" cy="4981575"/>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chemeClr val="accent4">
                    <a:lumMod val="50000"/>
                  </a:schemeClr>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chemeClr val="accent4">
                    <a:lumMod val="50000"/>
                  </a:schemeClr>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chemeClr val="accent4">
                    <a:lumMod val="50000"/>
                  </a:schemeClr>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006473"/>
          </a:xfrm>
        </p:spPr>
        <p:txBody>
          <a:bodyPr>
            <a:normAutofit/>
          </a:bodyPr>
          <a:lstStyle>
            <a:lvl1pPr>
              <a:defRPr sz="4000" b="1"/>
            </a:lvl1pPr>
          </a:lstStyle>
          <a:p>
            <a:r>
              <a:rPr lang="en-US"/>
              <a:t>Click to edit Master title style</a:t>
            </a:r>
          </a:p>
        </p:txBody>
      </p:sp>
      <p:sp>
        <p:nvSpPr>
          <p:cNvPr id="4" name="Slide Number Placeholder 3">
            <a:extLst>
              <a:ext uri="{FF2B5EF4-FFF2-40B4-BE49-F238E27FC236}">
                <a16:creationId xmlns:a16="http://schemas.microsoft.com/office/drawing/2014/main" id="{C7D1D2DF-E5EC-2DE0-819F-AFE0DBA3F778}"/>
              </a:ext>
            </a:extLst>
          </p:cNvPr>
          <p:cNvSpPr>
            <a:spLocks noGrp="1"/>
          </p:cNvSpPr>
          <p:nvPr>
            <p:ph type="sldNum" sz="quarter" idx="14"/>
          </p:nvPr>
        </p:nvSpPr>
        <p:spPr/>
        <p:txBody>
          <a:bodyPr/>
          <a:lstStyle/>
          <a:p>
            <a:fld id="{637B919E-CF91-4A4B-995A-96557E3F2BA0}" type="slidenum">
              <a:rPr lang="en-US" smtClean="0"/>
              <a:pPr/>
              <a:t>‹#›</a:t>
            </a:fld>
            <a:endParaRPr lang="en-US"/>
          </a:p>
        </p:txBody>
      </p:sp>
      <p:sp>
        <p:nvSpPr>
          <p:cNvPr id="2" name="Footer Placeholder 1">
            <a:extLst>
              <a:ext uri="{FF2B5EF4-FFF2-40B4-BE49-F238E27FC236}">
                <a16:creationId xmlns:a16="http://schemas.microsoft.com/office/drawing/2014/main" id="{1919E82C-6FF8-7F49-F1DF-89632FB68F12}"/>
              </a:ext>
            </a:extLst>
          </p:cNvPr>
          <p:cNvSpPr>
            <a:spLocks noGrp="1"/>
          </p:cNvSpPr>
          <p:nvPr>
            <p:ph type="ftr" sz="quarter" idx="15"/>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157570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4DE2F-6307-7642-2EA8-B0894231D9D7}"/>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0" name="Rectangle 9">
            <a:extLst>
              <a:ext uri="{FF2B5EF4-FFF2-40B4-BE49-F238E27FC236}">
                <a16:creationId xmlns:a16="http://schemas.microsoft.com/office/drawing/2014/main" id="{E9A38B11-33B8-6E21-CC9F-77B237C49815}"/>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1" name="Rectangle 10">
            <a:extLst>
              <a:ext uri="{FF2B5EF4-FFF2-40B4-BE49-F238E27FC236}">
                <a16:creationId xmlns:a16="http://schemas.microsoft.com/office/drawing/2014/main" id="{1B5B19F7-1884-8CCE-418E-2FB9A89C5215}"/>
              </a:ext>
            </a:extLst>
          </p:cNvPr>
          <p:cNvSpPr/>
          <p:nvPr userDrawn="1"/>
        </p:nvSpPr>
        <p:spPr>
          <a:xfrm>
            <a:off x="9386463" y="6525663"/>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718685" y="1517914"/>
            <a:ext cx="5083421" cy="4790926"/>
          </a:xfrm>
          <a:prstGeom prst="rect">
            <a:avLst/>
          </a:prstGeom>
        </p:spPr>
        <p:txBody>
          <a:bodyPr/>
          <a:lstStyle>
            <a:lvl1pPr marL="0" indent="0">
              <a:lnSpc>
                <a:spcPct val="100000"/>
              </a:lnSpc>
              <a:spcBef>
                <a:spcPts val="600"/>
              </a:spcBef>
              <a:spcAft>
                <a:spcPts val="1200"/>
              </a:spcAft>
              <a:buNone/>
              <a:defRPr sz="2800" baseline="0">
                <a:solidFill>
                  <a:srgbClr val="00355F"/>
                </a:solidFill>
              </a:defRPr>
            </a:lvl1pPr>
            <a:lvl2pPr marL="457109" indent="-228554">
              <a:lnSpc>
                <a:spcPct val="100000"/>
              </a:lnSpc>
              <a:spcBef>
                <a:spcPts val="600"/>
              </a:spcBef>
              <a:spcAft>
                <a:spcPts val="1200"/>
              </a:spcAft>
              <a:buClr>
                <a:srgbClr val="51AF46"/>
              </a:buClr>
              <a:buFont typeface="System Font Regular"/>
              <a:buChar char="•"/>
              <a:tabLst/>
              <a:defRPr baseline="0">
                <a:solidFill>
                  <a:srgbClr val="00355F"/>
                </a:solidFill>
              </a:defRPr>
            </a:lvl2pPr>
            <a:lvl3pPr marL="845651" indent="-237696">
              <a:lnSpc>
                <a:spcPct val="100000"/>
              </a:lnSpc>
              <a:spcBef>
                <a:spcPts val="600"/>
              </a:spcBef>
              <a:spcAft>
                <a:spcPts val="1200"/>
              </a:spcAft>
              <a:buClr>
                <a:srgbClr val="51AF46"/>
              </a:buClr>
              <a:buFont typeface="Wingdings" pitchFamily="2" charset="2"/>
              <a:buChar char="§"/>
              <a:tabLst/>
              <a:defRPr sz="1500" baseline="0">
                <a:solidFill>
                  <a:srgbClr val="00355F"/>
                </a:solidFill>
              </a:defRPr>
            </a:lvl3pPr>
            <a:lvl4pPr marL="1097061" indent="-159988">
              <a:lnSpc>
                <a:spcPct val="100000"/>
              </a:lnSpc>
              <a:spcBef>
                <a:spcPts val="600"/>
              </a:spcBef>
              <a:spcAft>
                <a:spcPts val="1200"/>
              </a:spcAft>
              <a:buClr>
                <a:srgbClr val="51AF46"/>
              </a:buClr>
              <a:buFont typeface="System Font Regular"/>
              <a:buChar char="-"/>
              <a:tabLst/>
              <a:defRPr sz="1300" b="0" baseline="0">
                <a:solidFill>
                  <a:srgbClr val="00355F"/>
                </a:solidFill>
              </a:defRPr>
            </a:lvl4pPr>
            <a:lvl5pPr marL="1462747" indent="-173701">
              <a:lnSpc>
                <a:spcPct val="100000"/>
              </a:lnSpc>
              <a:spcBef>
                <a:spcPts val="600"/>
              </a:spcBef>
              <a:spcAft>
                <a:spcPts val="1200"/>
              </a:spcAft>
              <a:buClr>
                <a:srgbClr val="51AF46"/>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365127"/>
            <a:ext cx="10789920" cy="1006473"/>
          </a:xfrm>
        </p:spPr>
        <p:txBody>
          <a:bodyPr>
            <a:normAutofit/>
          </a:bodyPr>
          <a:lstStyle>
            <a:lvl1pPr>
              <a:defRPr sz="4000" b="1"/>
            </a:lvl1pPr>
          </a:lstStyle>
          <a:p>
            <a:r>
              <a:rPr lang="en-US"/>
              <a:t>Click to edit Master title style</a:t>
            </a:r>
          </a:p>
        </p:txBody>
      </p:sp>
      <p:sp>
        <p:nvSpPr>
          <p:cNvPr id="4" name="Slide Number Placeholder 3">
            <a:extLst>
              <a:ext uri="{FF2B5EF4-FFF2-40B4-BE49-F238E27FC236}">
                <a16:creationId xmlns:a16="http://schemas.microsoft.com/office/drawing/2014/main" id="{C7D1D2DF-E5EC-2DE0-819F-AFE0DBA3F778}"/>
              </a:ext>
            </a:extLst>
          </p:cNvPr>
          <p:cNvSpPr>
            <a:spLocks noGrp="1"/>
          </p:cNvSpPr>
          <p:nvPr>
            <p:ph type="sldNum" sz="quarter" idx="14"/>
          </p:nvPr>
        </p:nvSpPr>
        <p:spPr/>
        <p:txBody>
          <a:bodyPr/>
          <a:lstStyle/>
          <a:p>
            <a:fld id="{637B919E-CF91-4A4B-995A-96557E3F2BA0}" type="slidenum">
              <a:rPr lang="en-US" smtClean="0"/>
              <a:pPr/>
              <a:t>‹#›</a:t>
            </a:fld>
            <a:endParaRPr lang="en-US"/>
          </a:p>
        </p:txBody>
      </p:sp>
      <p:sp>
        <p:nvSpPr>
          <p:cNvPr id="2" name="Footer Placeholder 1">
            <a:extLst>
              <a:ext uri="{FF2B5EF4-FFF2-40B4-BE49-F238E27FC236}">
                <a16:creationId xmlns:a16="http://schemas.microsoft.com/office/drawing/2014/main" id="{1919E82C-6FF8-7F49-F1DF-89632FB68F12}"/>
              </a:ext>
            </a:extLst>
          </p:cNvPr>
          <p:cNvSpPr>
            <a:spLocks noGrp="1"/>
          </p:cNvSpPr>
          <p:nvPr>
            <p:ph type="ftr" sz="quarter" idx="15"/>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5" name="Content Placeholder 13">
            <a:extLst>
              <a:ext uri="{FF2B5EF4-FFF2-40B4-BE49-F238E27FC236}">
                <a16:creationId xmlns:a16="http://schemas.microsoft.com/office/drawing/2014/main" id="{BEFBE01D-DBE9-D6CC-2D91-2400019F8DF8}"/>
              </a:ext>
            </a:extLst>
          </p:cNvPr>
          <p:cNvSpPr>
            <a:spLocks noGrp="1"/>
          </p:cNvSpPr>
          <p:nvPr>
            <p:ph sz="quarter" idx="16"/>
          </p:nvPr>
        </p:nvSpPr>
        <p:spPr>
          <a:xfrm>
            <a:off x="6205728" y="1524531"/>
            <a:ext cx="5267587" cy="4790926"/>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436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C4DE2F-6307-7642-2EA8-B0894231D9D7}"/>
              </a:ext>
            </a:extLst>
          </p:cNvPr>
          <p:cNvSpPr/>
          <p:nvPr userDrawn="1"/>
        </p:nvSpPr>
        <p:spPr>
          <a:xfrm>
            <a:off x="0" y="6525663"/>
            <a:ext cx="9386463" cy="340574"/>
          </a:xfrm>
          <a:prstGeom prst="rect">
            <a:avLst/>
          </a:prstGeom>
          <a:solidFill>
            <a:srgbClr val="2A7EA9"/>
          </a:solidFill>
          <a:ln>
            <a:solidFill>
              <a:srgbClr val="2A7E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bg1"/>
              </a:solidFill>
            </a:endParaRPr>
          </a:p>
        </p:txBody>
      </p:sp>
      <p:sp>
        <p:nvSpPr>
          <p:cNvPr id="10" name="Rectangle 9">
            <a:extLst>
              <a:ext uri="{FF2B5EF4-FFF2-40B4-BE49-F238E27FC236}">
                <a16:creationId xmlns:a16="http://schemas.microsoft.com/office/drawing/2014/main" id="{E9A38B11-33B8-6E21-CC9F-77B237C49815}"/>
              </a:ext>
            </a:extLst>
          </p:cNvPr>
          <p:cNvSpPr/>
          <p:nvPr userDrawn="1"/>
        </p:nvSpPr>
        <p:spPr>
          <a:xfrm>
            <a:off x="9564624" y="6525662"/>
            <a:ext cx="2627376" cy="340575"/>
          </a:xfrm>
          <a:prstGeom prst="rect">
            <a:avLst/>
          </a:prstGeom>
          <a:solidFill>
            <a:srgbClr val="A1DCF8"/>
          </a:solidFill>
          <a:ln>
            <a:solidFill>
              <a:srgbClr val="A1DC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1" name="Rectangle 10">
            <a:extLst>
              <a:ext uri="{FF2B5EF4-FFF2-40B4-BE49-F238E27FC236}">
                <a16:creationId xmlns:a16="http://schemas.microsoft.com/office/drawing/2014/main" id="{1B5B19F7-1884-8CCE-418E-2FB9A89C5215}"/>
              </a:ext>
            </a:extLst>
          </p:cNvPr>
          <p:cNvSpPr/>
          <p:nvPr userDrawn="1"/>
        </p:nvSpPr>
        <p:spPr>
          <a:xfrm>
            <a:off x="9386463" y="6525663"/>
            <a:ext cx="1182623" cy="350146"/>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2A7EA9"/>
              </a:solidFill>
            </a:endParaRP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718685" y="1517914"/>
            <a:ext cx="5083421" cy="2160376"/>
          </a:xfrm>
          <a:prstGeom prst="rect">
            <a:avLst/>
          </a:prstGeom>
        </p:spPr>
        <p:txBody>
          <a:bodyPr/>
          <a:lstStyle>
            <a:lvl1pPr marL="0" indent="0">
              <a:lnSpc>
                <a:spcPct val="100000"/>
              </a:lnSpc>
              <a:spcBef>
                <a:spcPts val="600"/>
              </a:spcBef>
              <a:spcAft>
                <a:spcPts val="1200"/>
              </a:spcAft>
              <a:buNone/>
              <a:defRPr sz="2800" baseline="0">
                <a:solidFill>
                  <a:srgbClr val="00355F"/>
                </a:solidFill>
              </a:defRPr>
            </a:lvl1pPr>
            <a:lvl2pPr marL="457109" indent="-228554">
              <a:lnSpc>
                <a:spcPct val="100000"/>
              </a:lnSpc>
              <a:spcBef>
                <a:spcPts val="600"/>
              </a:spcBef>
              <a:spcAft>
                <a:spcPts val="1200"/>
              </a:spcAft>
              <a:buClr>
                <a:srgbClr val="51AF46"/>
              </a:buClr>
              <a:buFont typeface="System Font Regular"/>
              <a:buChar char="•"/>
              <a:tabLst/>
              <a:defRPr baseline="0">
                <a:solidFill>
                  <a:srgbClr val="00355F"/>
                </a:solidFill>
              </a:defRPr>
            </a:lvl2pPr>
            <a:lvl3pPr marL="845651" indent="-237696">
              <a:lnSpc>
                <a:spcPct val="100000"/>
              </a:lnSpc>
              <a:spcBef>
                <a:spcPts val="600"/>
              </a:spcBef>
              <a:spcAft>
                <a:spcPts val="1200"/>
              </a:spcAft>
              <a:buClr>
                <a:srgbClr val="51AF46"/>
              </a:buClr>
              <a:buFont typeface="Wingdings" pitchFamily="2" charset="2"/>
              <a:buChar char="§"/>
              <a:tabLst/>
              <a:defRPr sz="1500" baseline="0">
                <a:solidFill>
                  <a:srgbClr val="00355F"/>
                </a:solidFill>
              </a:defRPr>
            </a:lvl3pPr>
            <a:lvl4pPr marL="1097061" indent="-159988">
              <a:lnSpc>
                <a:spcPct val="100000"/>
              </a:lnSpc>
              <a:spcBef>
                <a:spcPts val="600"/>
              </a:spcBef>
              <a:spcAft>
                <a:spcPts val="1200"/>
              </a:spcAft>
              <a:buClr>
                <a:srgbClr val="51AF46"/>
              </a:buClr>
              <a:buFont typeface="System Font Regular"/>
              <a:buChar char="-"/>
              <a:tabLst/>
              <a:defRPr sz="1300" b="0" baseline="0">
                <a:solidFill>
                  <a:srgbClr val="00355F"/>
                </a:solidFill>
              </a:defRPr>
            </a:lvl4pPr>
            <a:lvl5pPr marL="1462747" indent="-173701">
              <a:lnSpc>
                <a:spcPct val="100000"/>
              </a:lnSpc>
              <a:spcBef>
                <a:spcPts val="600"/>
              </a:spcBef>
              <a:spcAft>
                <a:spcPts val="1200"/>
              </a:spcAft>
              <a:buClr>
                <a:srgbClr val="51AF46"/>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C46B4D3-388D-28B9-852A-DB7321DE5DE0}"/>
              </a:ext>
            </a:extLst>
          </p:cNvPr>
          <p:cNvSpPr>
            <a:spLocks noGrp="1"/>
          </p:cNvSpPr>
          <p:nvPr>
            <p:ph type="title"/>
          </p:nvPr>
        </p:nvSpPr>
        <p:spPr>
          <a:xfrm>
            <a:off x="683395" y="205273"/>
            <a:ext cx="10789920" cy="1007707"/>
          </a:xfrm>
        </p:spPr>
        <p:txBody>
          <a:bodyPr>
            <a:normAutofit/>
          </a:bodyPr>
          <a:lstStyle>
            <a:lvl1pPr>
              <a:defRPr sz="4000" b="1"/>
            </a:lvl1pPr>
          </a:lstStyle>
          <a:p>
            <a:r>
              <a:rPr lang="en-US"/>
              <a:t>Click to edit Master title style</a:t>
            </a:r>
          </a:p>
        </p:txBody>
      </p:sp>
      <p:sp>
        <p:nvSpPr>
          <p:cNvPr id="4" name="Slide Number Placeholder 3">
            <a:extLst>
              <a:ext uri="{FF2B5EF4-FFF2-40B4-BE49-F238E27FC236}">
                <a16:creationId xmlns:a16="http://schemas.microsoft.com/office/drawing/2014/main" id="{C7D1D2DF-E5EC-2DE0-819F-AFE0DBA3F778}"/>
              </a:ext>
            </a:extLst>
          </p:cNvPr>
          <p:cNvSpPr>
            <a:spLocks noGrp="1"/>
          </p:cNvSpPr>
          <p:nvPr>
            <p:ph type="sldNum" sz="quarter" idx="14"/>
          </p:nvPr>
        </p:nvSpPr>
        <p:spPr/>
        <p:txBody>
          <a:bodyPr/>
          <a:lstStyle/>
          <a:p>
            <a:fld id="{637B919E-CF91-4A4B-995A-96557E3F2BA0}" type="slidenum">
              <a:rPr lang="en-US" smtClean="0"/>
              <a:pPr/>
              <a:t>‹#›</a:t>
            </a:fld>
            <a:endParaRPr lang="en-US"/>
          </a:p>
        </p:txBody>
      </p:sp>
      <p:sp>
        <p:nvSpPr>
          <p:cNvPr id="2" name="Footer Placeholder 1">
            <a:extLst>
              <a:ext uri="{FF2B5EF4-FFF2-40B4-BE49-F238E27FC236}">
                <a16:creationId xmlns:a16="http://schemas.microsoft.com/office/drawing/2014/main" id="{1919E82C-6FF8-7F49-F1DF-89632FB68F12}"/>
              </a:ext>
            </a:extLst>
          </p:cNvPr>
          <p:cNvSpPr>
            <a:spLocks noGrp="1"/>
          </p:cNvSpPr>
          <p:nvPr>
            <p:ph type="ftr" sz="quarter" idx="15"/>
          </p:nvPr>
        </p:nvSpPr>
        <p:spPr/>
        <p:txBody>
          <a:bodyPr/>
          <a:lstStyle>
            <a:lvl1pPr>
              <a:defRPr>
                <a:solidFill>
                  <a:schemeClr val="bg1"/>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5" name="Content Placeholder 13">
            <a:extLst>
              <a:ext uri="{FF2B5EF4-FFF2-40B4-BE49-F238E27FC236}">
                <a16:creationId xmlns:a16="http://schemas.microsoft.com/office/drawing/2014/main" id="{BEFBE01D-DBE9-D6CC-2D91-2400019F8DF8}"/>
              </a:ext>
            </a:extLst>
          </p:cNvPr>
          <p:cNvSpPr>
            <a:spLocks noGrp="1"/>
          </p:cNvSpPr>
          <p:nvPr>
            <p:ph sz="quarter" idx="16"/>
          </p:nvPr>
        </p:nvSpPr>
        <p:spPr>
          <a:xfrm>
            <a:off x="6205728" y="1524531"/>
            <a:ext cx="5267587" cy="2153759"/>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3">
            <a:extLst>
              <a:ext uri="{FF2B5EF4-FFF2-40B4-BE49-F238E27FC236}">
                <a16:creationId xmlns:a16="http://schemas.microsoft.com/office/drawing/2014/main" id="{1A225819-4E8A-067A-71F7-94CAB452186B}"/>
              </a:ext>
            </a:extLst>
          </p:cNvPr>
          <p:cNvSpPr>
            <a:spLocks noGrp="1"/>
          </p:cNvSpPr>
          <p:nvPr>
            <p:ph sz="quarter" idx="17"/>
          </p:nvPr>
        </p:nvSpPr>
        <p:spPr>
          <a:xfrm>
            <a:off x="718685" y="3797298"/>
            <a:ext cx="5083421" cy="2160376"/>
          </a:xfrm>
          <a:prstGeom prst="rect">
            <a:avLst/>
          </a:prstGeom>
        </p:spPr>
        <p:txBody>
          <a:bodyPr/>
          <a:lstStyle>
            <a:lvl1pPr marL="0" indent="0">
              <a:lnSpc>
                <a:spcPct val="100000"/>
              </a:lnSpc>
              <a:spcBef>
                <a:spcPts val="600"/>
              </a:spcBef>
              <a:spcAft>
                <a:spcPts val="1200"/>
              </a:spcAft>
              <a:buNone/>
              <a:defRPr sz="2800" baseline="0">
                <a:solidFill>
                  <a:srgbClr val="00355F"/>
                </a:solidFill>
              </a:defRPr>
            </a:lvl1pPr>
            <a:lvl2pPr marL="457109" indent="-228554">
              <a:lnSpc>
                <a:spcPct val="100000"/>
              </a:lnSpc>
              <a:spcBef>
                <a:spcPts val="600"/>
              </a:spcBef>
              <a:spcAft>
                <a:spcPts val="1200"/>
              </a:spcAft>
              <a:buClr>
                <a:srgbClr val="51AF46"/>
              </a:buClr>
              <a:buFont typeface="System Font Regular"/>
              <a:buChar char="•"/>
              <a:tabLst/>
              <a:defRPr baseline="0">
                <a:solidFill>
                  <a:srgbClr val="00355F"/>
                </a:solidFill>
              </a:defRPr>
            </a:lvl2pPr>
            <a:lvl3pPr marL="845651" indent="-237696">
              <a:lnSpc>
                <a:spcPct val="100000"/>
              </a:lnSpc>
              <a:spcBef>
                <a:spcPts val="600"/>
              </a:spcBef>
              <a:spcAft>
                <a:spcPts val="1200"/>
              </a:spcAft>
              <a:buClr>
                <a:srgbClr val="51AF46"/>
              </a:buClr>
              <a:buFont typeface="Wingdings" pitchFamily="2" charset="2"/>
              <a:buChar char="§"/>
              <a:tabLst/>
              <a:defRPr sz="1500" baseline="0">
                <a:solidFill>
                  <a:srgbClr val="00355F"/>
                </a:solidFill>
              </a:defRPr>
            </a:lvl3pPr>
            <a:lvl4pPr marL="1097061" indent="-159988">
              <a:lnSpc>
                <a:spcPct val="100000"/>
              </a:lnSpc>
              <a:spcBef>
                <a:spcPts val="600"/>
              </a:spcBef>
              <a:spcAft>
                <a:spcPts val="1200"/>
              </a:spcAft>
              <a:buClr>
                <a:srgbClr val="51AF46"/>
              </a:buClr>
              <a:buFont typeface="System Font Regular"/>
              <a:buChar char="-"/>
              <a:tabLst/>
              <a:defRPr sz="1300" b="0" baseline="0">
                <a:solidFill>
                  <a:srgbClr val="00355F"/>
                </a:solidFill>
              </a:defRPr>
            </a:lvl4pPr>
            <a:lvl5pPr marL="1462747" indent="-173701">
              <a:lnSpc>
                <a:spcPct val="100000"/>
              </a:lnSpc>
              <a:spcBef>
                <a:spcPts val="600"/>
              </a:spcBef>
              <a:spcAft>
                <a:spcPts val="1200"/>
              </a:spcAft>
              <a:buClr>
                <a:srgbClr val="51AF46"/>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13">
            <a:extLst>
              <a:ext uri="{FF2B5EF4-FFF2-40B4-BE49-F238E27FC236}">
                <a16:creationId xmlns:a16="http://schemas.microsoft.com/office/drawing/2014/main" id="{CA27BD2B-3C26-0A36-D519-51DFE4B58C80}"/>
              </a:ext>
            </a:extLst>
          </p:cNvPr>
          <p:cNvSpPr>
            <a:spLocks noGrp="1"/>
          </p:cNvSpPr>
          <p:nvPr>
            <p:ph sz="quarter" idx="18"/>
          </p:nvPr>
        </p:nvSpPr>
        <p:spPr>
          <a:xfrm>
            <a:off x="6205728" y="3803915"/>
            <a:ext cx="5267587" cy="2160376"/>
          </a:xfrm>
          <a:prstGeom prst="rect">
            <a:avLst/>
          </a:prstGeom>
        </p:spPr>
        <p:txBody>
          <a:bodyPr/>
          <a:lstStyle>
            <a:lvl1pPr marL="0" indent="0">
              <a:lnSpc>
                <a:spcPct val="112000"/>
              </a:lnSpc>
              <a:spcBef>
                <a:spcPts val="1300"/>
              </a:spcBef>
              <a:spcAft>
                <a:spcPts val="200"/>
              </a:spcAft>
              <a:buNone/>
              <a:defRPr sz="2800" baseline="0">
                <a:solidFill>
                  <a:srgbClr val="00355F"/>
                </a:solidFill>
              </a:defRPr>
            </a:lvl1pPr>
            <a:lvl2pPr marL="457109" indent="-228554">
              <a:lnSpc>
                <a:spcPct val="110000"/>
              </a:lnSpc>
              <a:spcAft>
                <a:spcPts val="200"/>
              </a:spcAft>
              <a:buClr>
                <a:srgbClr val="51AF46"/>
              </a:buClr>
              <a:buFont typeface="System Font Regular"/>
              <a:buChar char="•"/>
              <a:tabLst/>
              <a:defRPr baseline="0">
                <a:solidFill>
                  <a:srgbClr val="00355F"/>
                </a:solidFill>
              </a:defRPr>
            </a:lvl2pPr>
            <a:lvl3pPr marL="845651" indent="-237696">
              <a:lnSpc>
                <a:spcPct val="110000"/>
              </a:lnSpc>
              <a:spcBef>
                <a:spcPts val="700"/>
              </a:spcBef>
              <a:spcAft>
                <a:spcPts val="200"/>
              </a:spcAft>
              <a:buClr>
                <a:srgbClr val="51AF46"/>
              </a:buClr>
              <a:buFont typeface="Wingdings" pitchFamily="2" charset="2"/>
              <a:buChar char="§"/>
              <a:tabLst/>
              <a:defRPr sz="1500" baseline="0">
                <a:solidFill>
                  <a:srgbClr val="00355F"/>
                </a:solidFill>
              </a:defRPr>
            </a:lvl3pPr>
            <a:lvl4pPr marL="1097061" indent="-159988">
              <a:lnSpc>
                <a:spcPct val="110000"/>
              </a:lnSpc>
              <a:spcBef>
                <a:spcPts val="700"/>
              </a:spcBef>
              <a:spcAft>
                <a:spcPts val="400"/>
              </a:spcAft>
              <a:buClr>
                <a:srgbClr val="51AF46"/>
              </a:buClr>
              <a:buFont typeface="System Font Regular"/>
              <a:buChar char="-"/>
              <a:tabLst/>
              <a:defRPr sz="1300" b="0" baseline="0">
                <a:solidFill>
                  <a:srgbClr val="00355F"/>
                </a:solidFill>
              </a:defRPr>
            </a:lvl4pPr>
            <a:lvl5pPr marL="1462747" indent="-173701">
              <a:lnSpc>
                <a:spcPct val="110000"/>
              </a:lnSpc>
              <a:spcBef>
                <a:spcPts val="600"/>
              </a:spcBef>
              <a:buClr>
                <a:srgbClr val="51AF46"/>
              </a:buClr>
              <a:buSzPct val="100000"/>
              <a:buFont typeface="Arial" panose="020B0604020202020204" pitchFamily="34" charset="0"/>
              <a:buChar char="•"/>
              <a:tabLst/>
              <a:defRPr sz="1200" baseline="0">
                <a:solidFill>
                  <a:srgbClr val="00355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50416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968373"/>
          </a:xfrm>
          <a:prstGeom prst="rect">
            <a:avLst/>
          </a:prstGeom>
        </p:spPr>
        <p:txBody>
          <a:bodyPr vert="horz" lIns="91440" tIns="45720" rIns="91440" bIns="45720" rtlCol="0" anchor="b" anchorCtr="0">
            <a:normAutofit/>
          </a:bodyPr>
          <a:lstStyle/>
          <a:p>
            <a:r>
              <a:rPr lang="en-US"/>
              <a:t>Click to edit Master title style</a:t>
            </a:r>
          </a:p>
        </p:txBody>
      </p:sp>
      <p:sp>
        <p:nvSpPr>
          <p:cNvPr id="3" name="Text Placeholder 2"/>
          <p:cNvSpPr>
            <a:spLocks noGrp="1"/>
          </p:cNvSpPr>
          <p:nvPr>
            <p:ph type="body" idx="1"/>
          </p:nvPr>
        </p:nvSpPr>
        <p:spPr>
          <a:xfrm>
            <a:off x="838200" y="1400175"/>
            <a:ext cx="10515600" cy="47767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2A9209C-8F2E-D552-CDA3-FFAD0110C589}"/>
              </a:ext>
            </a:extLst>
          </p:cNvPr>
          <p:cNvSpPr>
            <a:spLocks noGrp="1"/>
          </p:cNvSpPr>
          <p:nvPr>
            <p:ph type="sldNum" sz="quarter" idx="4"/>
          </p:nvPr>
        </p:nvSpPr>
        <p:spPr>
          <a:xfrm>
            <a:off x="8827008" y="6492871"/>
            <a:ext cx="2743200" cy="365125"/>
          </a:xfrm>
          <a:prstGeom prst="rect">
            <a:avLst/>
          </a:prstGeom>
        </p:spPr>
        <p:txBody>
          <a:bodyPr vert="horz" lIns="91440" tIns="45720" rIns="91440" bIns="45720" rtlCol="0" anchor="ctr"/>
          <a:lstStyle>
            <a:lvl1pPr algn="r">
              <a:defRPr sz="1800">
                <a:solidFill>
                  <a:srgbClr val="00355F"/>
                </a:solidFill>
                <a:latin typeface="Arial" panose="020B0604020202020204" pitchFamily="34" charset="0"/>
                <a:cs typeface="Arial" panose="020B0604020202020204" pitchFamily="34" charset="0"/>
              </a:defRPr>
            </a:lvl1pPr>
          </a:lstStyle>
          <a:p>
            <a:fld id="{637B919E-CF91-4A4B-995A-96557E3F2BA0}" type="slidenum">
              <a:rPr lang="en-US" smtClean="0"/>
              <a:pPr/>
              <a:t>‹#›</a:t>
            </a:fld>
            <a:endParaRPr lang="en-US"/>
          </a:p>
        </p:txBody>
      </p:sp>
      <p:sp>
        <p:nvSpPr>
          <p:cNvPr id="4" name="Footer Placeholder 3">
            <a:extLst>
              <a:ext uri="{FF2B5EF4-FFF2-40B4-BE49-F238E27FC236}">
                <a16:creationId xmlns:a16="http://schemas.microsoft.com/office/drawing/2014/main" id="{C1C23580-BB5F-965F-30F0-7957E04B040B}"/>
              </a:ext>
            </a:extLst>
          </p:cNvPr>
          <p:cNvSpPr>
            <a:spLocks noGrp="1"/>
          </p:cNvSpPr>
          <p:nvPr>
            <p:ph type="ftr" sz="quarter" idx="3"/>
          </p:nvPr>
        </p:nvSpPr>
        <p:spPr>
          <a:xfrm>
            <a:off x="2627376" y="6492875"/>
            <a:ext cx="6937248" cy="365125"/>
          </a:xfrm>
          <a:prstGeom prst="rect">
            <a:avLst/>
          </a:prstGeom>
        </p:spPr>
        <p:txBody>
          <a:bodyPr vert="horz" lIns="91440" tIns="45720" rIns="91440" bIns="45720" rtlCol="0" anchor="ctr"/>
          <a:lstStyle>
            <a:lvl1pPr algn="ctr">
              <a:defRPr sz="1200">
                <a:solidFill>
                  <a:srgbClr val="00355F"/>
                </a:solidFill>
              </a:defRPr>
            </a:lvl1p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1092048909"/>
      </p:ext>
    </p:extLst>
  </p:cSld>
  <p:clrMap bg1="lt1" tx1="dk1" bg2="lt2" tx2="dk2" accent1="accent1" accent2="accent2" accent3="accent3" accent4="accent4" accent5="accent5" accent6="accent6" hlink="hlink" folHlink="folHlink"/>
  <p:sldLayoutIdLst>
    <p:sldLayoutId id="2147483711" r:id="rId1"/>
    <p:sldLayoutId id="2147483755" r:id="rId2"/>
    <p:sldLayoutId id="2147483722" r:id="rId3"/>
    <p:sldLayoutId id="2147483715" r:id="rId4"/>
    <p:sldLayoutId id="2147483737" r:id="rId5"/>
    <p:sldLayoutId id="2147483727" r:id="rId6"/>
    <p:sldLayoutId id="2147483719" r:id="rId7"/>
    <p:sldLayoutId id="2147483740" r:id="rId8"/>
    <p:sldLayoutId id="2147483756" r:id="rId9"/>
    <p:sldLayoutId id="2147483726" r:id="rId10"/>
    <p:sldLayoutId id="2147483720" r:id="rId11"/>
    <p:sldLayoutId id="2147483725" r:id="rId12"/>
    <p:sldLayoutId id="2147483721" r:id="rId13"/>
    <p:sldLayoutId id="2147483718" r:id="rId14"/>
    <p:sldLayoutId id="2147483723" r:id="rId15"/>
    <p:sldLayoutId id="2147483717" r:id="rId16"/>
    <p:sldLayoutId id="2147483738" r:id="rId17"/>
    <p:sldLayoutId id="2147483703" r:id="rId18"/>
    <p:sldLayoutId id="2147483739"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52" r:id="rId30"/>
    <p:sldLayoutId id="2147483754" r:id="rId31"/>
    <p:sldLayoutId id="2147483757" r:id="rId32"/>
    <p:sldLayoutId id="2147483758" r:id="rId33"/>
    <p:sldLayoutId id="2147483759" r:id="rId34"/>
    <p:sldLayoutId id="2147483760" r:id="rId35"/>
  </p:sldLayoutIdLst>
  <p:hf hdr="0" dt="0"/>
  <p:txStyles>
    <p:titleStyle>
      <a:lvl1pPr algn="l" defTabSz="914400" rtl="0" eaLnBrk="1" latinLnBrk="0" hangingPunct="1">
        <a:lnSpc>
          <a:spcPct val="85000"/>
        </a:lnSpc>
        <a:spcBef>
          <a:spcPct val="0"/>
        </a:spcBef>
        <a:buNone/>
        <a:defRPr sz="4000" kern="1200" baseline="0">
          <a:solidFill>
            <a:srgbClr val="00355F"/>
          </a:solidFill>
          <a:latin typeface="Arial" charset="0"/>
          <a:ea typeface="Arial" charset="0"/>
          <a:cs typeface="Arial" charset="0"/>
        </a:defRPr>
      </a:lvl1pPr>
    </p:titleStyle>
    <p:bodyStyle>
      <a:lvl1pPr marL="274320" indent="-274320" algn="l" defTabSz="914400" rtl="0" eaLnBrk="1" latinLnBrk="0" hangingPunct="1">
        <a:lnSpc>
          <a:spcPct val="90000"/>
        </a:lnSpc>
        <a:spcBef>
          <a:spcPts val="1500"/>
        </a:spcBef>
        <a:spcAft>
          <a:spcPts val="500"/>
        </a:spcAft>
        <a:buFont typeface="Arial" panose="020B0604020202020204" pitchFamily="34" charset="0"/>
        <a:buChar char="•"/>
        <a:defRPr sz="2800" kern="1200" baseline="0">
          <a:solidFill>
            <a:srgbClr val="00355F"/>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00355F"/>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00355F"/>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00355F"/>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0035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padlet.com/mlazaro10/drdp-2025-for-teachers-early-adoption-training-3-hours-toipa6z2efdgv36i/wish/lDK1ZR1NAbXOQJ9z"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hyperlink" Target="https://padlet.com/mlazaro10/drdp-2025-for-teachers-early-adopter-training-3-hours-toipa6z2efdgv36i/wish/e9YpQN1w9ljlaxjM"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hyperlink" Target="https://padlet.com/mlazaro10/drdp-2025-for-teachers-early-adoption-training-3-hours-toipa6z2efdgv36i/wish/lkDVaK1KEOoGZPp9"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hyperlink" Target="https://padlet.com/mlazaro10/drdp-2025-for-teachers-early-adoption-training-3-hours-toipa6z2efdgv36i/wish/lkDVaK1KEOoGZPp9"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hyperlink" Target="https://padlet.com/mlazaro10/drdp-2025-for-teachers-early-adoption-training-3-hours-toipa6z2efdgv36i/wish/lkDVaK1KEOoGZPp9"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2.xml"/><Relationship Id="rId1" Type="http://schemas.openxmlformats.org/officeDocument/2006/relationships/slideLayout" Target="../slideLayouts/slideLayout8.xml"/><Relationship Id="rId4" Type="http://schemas.openxmlformats.org/officeDocument/2006/relationships/hyperlink" Target="http://www.desired/"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hyperlink" Target="http://www.desiredresults.us/" TargetMode="External"/><Relationship Id="rId2" Type="http://schemas.openxmlformats.org/officeDocument/2006/relationships/notesSlide" Target="../notesSlides/notesSlide76.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1B631-AA1B-0E21-BFD2-E62EBF1B93E2}"/>
              </a:ext>
            </a:extLst>
          </p:cNvPr>
          <p:cNvSpPr>
            <a:spLocks noGrp="1"/>
          </p:cNvSpPr>
          <p:nvPr>
            <p:ph type="title" idx="4294967295"/>
          </p:nvPr>
        </p:nvSpPr>
        <p:spPr>
          <a:xfrm>
            <a:off x="0" y="-1325563"/>
            <a:ext cx="10515600" cy="1325563"/>
          </a:xfrm>
        </p:spPr>
        <p:txBody>
          <a:bodyPr vert="horz" lIns="91440" tIns="45720" rIns="91440" bIns="45720" rtlCol="0" anchor="b" anchorCtr="0">
            <a:normAutofit/>
          </a:bodyPr>
          <a:lstStyle/>
          <a:p>
            <a:r>
              <a:rPr lang="en-US"/>
              <a:t>CDSS Attribution</a:t>
            </a:r>
          </a:p>
        </p:txBody>
      </p:sp>
      <p:pic>
        <p:nvPicPr>
          <p:cNvPr id="9" name="Content Placeholder 8" descr="CDSS logo">
            <a:extLst>
              <a:ext uri="{FF2B5EF4-FFF2-40B4-BE49-F238E27FC236}">
                <a16:creationId xmlns:a16="http://schemas.microsoft.com/office/drawing/2014/main" id="{C8298F65-6FA2-04B5-0415-D39D22185032}"/>
              </a:ext>
            </a:extLst>
          </p:cNvPr>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899652" y="776457"/>
            <a:ext cx="2448232" cy="4723278"/>
          </a:xfrm>
        </p:spPr>
      </p:pic>
      <p:sp>
        <p:nvSpPr>
          <p:cNvPr id="5" name="Content Placeholder 4">
            <a:extLst>
              <a:ext uri="{FF2B5EF4-FFF2-40B4-BE49-F238E27FC236}">
                <a16:creationId xmlns:a16="http://schemas.microsoft.com/office/drawing/2014/main" id="{323D77C2-C1FC-12FB-3A38-242760791504}"/>
              </a:ext>
            </a:extLst>
          </p:cNvPr>
          <p:cNvSpPr>
            <a:spLocks noGrp="1"/>
          </p:cNvSpPr>
          <p:nvPr>
            <p:ph sz="quarter" idx="12"/>
          </p:nvPr>
        </p:nvSpPr>
        <p:spPr/>
        <p:txBody>
          <a:bodyPr/>
          <a:lstStyle/>
          <a:p>
            <a:r>
              <a:rPr lang="en-US">
                <a:solidFill>
                  <a:srgbClr val="031949"/>
                </a:solidFill>
                <a:latin typeface="Arial"/>
                <a:ea typeface="ＭＳ Ｐゴシック"/>
              </a:rPr>
              <a:t>This training is funded by the California Department of Social Services (CDSS). The materials included in this training are developed in part or wholly by the California Department of Education (CDE) and produced by CDSS. </a:t>
            </a:r>
          </a:p>
        </p:txBody>
      </p:sp>
      <p:sp>
        <p:nvSpPr>
          <p:cNvPr id="3" name="Footer Placeholder 2">
            <a:extLst>
              <a:ext uri="{FF2B5EF4-FFF2-40B4-BE49-F238E27FC236}">
                <a16:creationId xmlns:a16="http://schemas.microsoft.com/office/drawing/2014/main" id="{C5A32EEE-2902-9C8D-A75A-B9E8E56B10AE}"/>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040991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683395" y="365127"/>
            <a:ext cx="10789920" cy="1216023"/>
          </a:xfrm>
        </p:spPr>
        <p:txBody>
          <a:bodyPr anchor="b">
            <a:normAutofit/>
          </a:bodyPr>
          <a:lstStyle/>
          <a:p>
            <a:r>
              <a:rPr lang="en-US" dirty="0"/>
              <a:t>CDSS Child Care Bulletins</a:t>
            </a:r>
          </a:p>
        </p:txBody>
      </p:sp>
      <p:sp>
        <p:nvSpPr>
          <p:cNvPr id="78851" name="Content Placeholder 2"/>
          <p:cNvSpPr>
            <a:spLocks noGrp="1"/>
          </p:cNvSpPr>
          <p:nvPr>
            <p:ph sz="quarter" idx="13"/>
          </p:nvPr>
        </p:nvSpPr>
        <p:spPr>
          <a:xfrm>
            <a:off x="683395" y="1790700"/>
            <a:ext cx="5155930" cy="4781550"/>
          </a:xfrm>
        </p:spPr>
        <p:txBody>
          <a:bodyPr>
            <a:normAutofit/>
          </a:bodyPr>
          <a:lstStyle/>
          <a:p>
            <a:pPr marL="0" indent="0">
              <a:buNone/>
            </a:pPr>
            <a:r>
              <a:rPr lang="en-US" dirty="0"/>
              <a:t>In accordance with Senate Bill (SB) 98 (Chapter 24, Statutes of 2020), effective July 1, 2021, the following programs transferred to the California Department of Social Services (CDSS), Child Care and Development Division (CCDD)…</a:t>
            </a:r>
            <a:endParaRPr lang="en-US"/>
          </a:p>
        </p:txBody>
      </p:sp>
      <p:pic>
        <p:nvPicPr>
          <p:cNvPr id="2" name="Content Placeholder 8" descr="CDSS logo">
            <a:extLst>
              <a:ext uri="{FF2B5EF4-FFF2-40B4-BE49-F238E27FC236}">
                <a16:creationId xmlns:a16="http://schemas.microsoft.com/office/drawing/2014/main" id="{F6A10AD5-4CE1-A5DC-CADA-09A402417904}"/>
              </a:ext>
            </a:extLst>
          </p:cNvPr>
          <p:cNvPicPr>
            <a:picLocks noGrp="1" noChangeAspect="1"/>
          </p:cNvPicPr>
          <p:nvPr>
            <p:ph sz="quarter" idx="14"/>
          </p:nvPr>
        </p:nvPicPr>
        <p:blipFill>
          <a:blip r:embed="rId3" cstate="email">
            <a:extLst>
              <a:ext uri="{28A0092B-C50C-407E-A947-70E740481C1C}">
                <a14:useLocalDpi xmlns:a14="http://schemas.microsoft.com/office/drawing/2010/main"/>
              </a:ext>
            </a:extLst>
          </a:blip>
          <a:stretch>
            <a:fillRect/>
          </a:stretch>
        </p:blipFill>
        <p:spPr>
          <a:xfrm>
            <a:off x="7679485" y="1558925"/>
            <a:ext cx="2438400" cy="4724400"/>
          </a:xfrm>
        </p:spPr>
      </p:pic>
      <p:sp>
        <p:nvSpPr>
          <p:cNvPr id="7" name="Footer Placeholder 6">
            <a:extLst>
              <a:ext uri="{FF2B5EF4-FFF2-40B4-BE49-F238E27FC236}">
                <a16:creationId xmlns:a16="http://schemas.microsoft.com/office/drawing/2014/main" id="{604145EB-EEE4-76F3-AF43-EED750E512D9}"/>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C99331AC-76E2-7CB4-0F4C-1EA7EF4260EC}"/>
              </a:ext>
            </a:extLst>
          </p:cNvPr>
          <p:cNvSpPr>
            <a:spLocks noGrp="1"/>
          </p:cNvSpPr>
          <p:nvPr>
            <p:ph type="sldNum" sz="quarter" idx="16"/>
          </p:nvPr>
        </p:nvSpPr>
        <p:spPr/>
        <p:txBody>
          <a:bodyPr/>
          <a:lstStyle/>
          <a:p>
            <a:fld id="{637B919E-CF91-4A4B-995A-96557E3F2BA0}"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A74C-BE21-ABA9-C74F-C8B92ED9AE67}"/>
            </a:ext>
          </a:extLst>
        </p:cNvPr>
        <p:cNvGrpSpPr/>
        <p:nvPr/>
      </p:nvGrpSpPr>
      <p:grpSpPr>
        <a:xfrm>
          <a:off x="0" y="0"/>
          <a:ext cx="0" cy="0"/>
          <a:chOff x="0" y="0"/>
          <a:chExt cx="0" cy="0"/>
        </a:xfrm>
      </p:grpSpPr>
      <p:sp>
        <p:nvSpPr>
          <p:cNvPr id="77826" name="Rectangle 2">
            <a:extLst>
              <a:ext uri="{FF2B5EF4-FFF2-40B4-BE49-F238E27FC236}">
                <a16:creationId xmlns:a16="http://schemas.microsoft.com/office/drawing/2014/main" id="{7B512B2D-5862-8D13-0A0A-71C01CD0485C}"/>
              </a:ext>
            </a:extLst>
          </p:cNvPr>
          <p:cNvSpPr>
            <a:spLocks noGrp="1" noChangeArrowheads="1"/>
          </p:cNvSpPr>
          <p:nvPr>
            <p:ph type="title"/>
          </p:nvPr>
        </p:nvSpPr>
        <p:spPr/>
        <p:txBody>
          <a:bodyPr>
            <a:normAutofit/>
          </a:bodyPr>
          <a:lstStyle/>
          <a:p>
            <a:r>
              <a:rPr lang="en-US" sz="4000">
                <a:ea typeface="ＭＳ Ｐゴシック" pitchFamily="-65" charset="-128"/>
              </a:rPr>
              <a:t>Desired Results Access Project</a:t>
            </a:r>
            <a:endParaRPr lang="en-US" sz="2800">
              <a:ea typeface="ＭＳ Ｐゴシック" pitchFamily="-65" charset="-128"/>
            </a:endParaRPr>
          </a:p>
        </p:txBody>
      </p:sp>
      <p:pic>
        <p:nvPicPr>
          <p:cNvPr id="8" name="Content Placeholder 7" descr="Desired Results Access Project">
            <a:extLst>
              <a:ext uri="{FF2B5EF4-FFF2-40B4-BE49-F238E27FC236}">
                <a16:creationId xmlns:a16="http://schemas.microsoft.com/office/drawing/2014/main" id="{0E5BAF48-8F01-4491-3D70-FBA1670C9ADE}"/>
              </a:ext>
            </a:extLst>
          </p:cNvPr>
          <p:cNvPicPr>
            <a:picLocks noGrp="1" noChangeAspect="1"/>
          </p:cNvPicPr>
          <p:nvPr>
            <p:ph sz="quarter" idx="16"/>
          </p:nvPr>
        </p:nvPicPr>
        <p:blipFill>
          <a:blip r:embed="rId3" cstate="print">
            <a:extLst>
              <a:ext uri="{28A0092B-C50C-407E-A947-70E740481C1C}">
                <a14:useLocalDpi xmlns:a14="http://schemas.microsoft.com/office/drawing/2010/main"/>
              </a:ext>
            </a:extLst>
          </a:blip>
          <a:stretch/>
        </p:blipFill>
        <p:spPr>
          <a:xfrm>
            <a:off x="3000488" y="1514541"/>
            <a:ext cx="6191024" cy="4179645"/>
          </a:xfrm>
          <a:ln>
            <a:solidFill>
              <a:schemeClr val="accent1"/>
            </a:solidFill>
          </a:ln>
        </p:spPr>
      </p:pic>
      <p:sp>
        <p:nvSpPr>
          <p:cNvPr id="3" name="Content Placeholder 2">
            <a:extLst>
              <a:ext uri="{FF2B5EF4-FFF2-40B4-BE49-F238E27FC236}">
                <a16:creationId xmlns:a16="http://schemas.microsoft.com/office/drawing/2014/main" id="{E828D48B-946F-548B-28C9-8BE7A667E205}"/>
              </a:ext>
            </a:extLst>
          </p:cNvPr>
          <p:cNvSpPr>
            <a:spLocks noGrp="1"/>
          </p:cNvSpPr>
          <p:nvPr>
            <p:ph sz="quarter" idx="13"/>
          </p:nvPr>
        </p:nvSpPr>
        <p:spPr>
          <a:xfrm>
            <a:off x="3554289" y="5837127"/>
            <a:ext cx="5083421" cy="471711"/>
          </a:xfrm>
        </p:spPr>
        <p:txBody>
          <a:bodyPr>
            <a:normAutofit fontScale="92500" lnSpcReduction="10000"/>
          </a:bodyPr>
          <a:lstStyle/>
          <a:p>
            <a:pPr algn="ctr">
              <a:spcBef>
                <a:spcPts val="0"/>
              </a:spcBef>
              <a:buNone/>
              <a:defRPr/>
            </a:pPr>
            <a:r>
              <a:rPr lang="en-US" b="1">
                <a:solidFill>
                  <a:srgbClr val="0033CC"/>
                </a:solidFill>
                <a:cs typeface="MS PGothic" pitchFamily="34" charset="-128"/>
              </a:rPr>
              <a:t>http://www.draccess.org</a:t>
            </a:r>
            <a:endParaRPr lang="en-US">
              <a:solidFill>
                <a:srgbClr val="0033CC"/>
              </a:solidFill>
              <a:cs typeface="MS PGothic" pitchFamily="34" charset="-128"/>
            </a:endParaRPr>
          </a:p>
        </p:txBody>
      </p:sp>
      <p:sp>
        <p:nvSpPr>
          <p:cNvPr id="6" name="Footer Placeholder 5">
            <a:extLst>
              <a:ext uri="{FF2B5EF4-FFF2-40B4-BE49-F238E27FC236}">
                <a16:creationId xmlns:a16="http://schemas.microsoft.com/office/drawing/2014/main" id="{B726D045-9EEB-6767-1DC1-4D8ADF021D61}"/>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5BAAE61E-DE9F-2FE8-33E3-F59185DB57CE}"/>
              </a:ext>
            </a:extLst>
          </p:cNvPr>
          <p:cNvSpPr>
            <a:spLocks noGrp="1"/>
          </p:cNvSpPr>
          <p:nvPr>
            <p:ph type="sldNum" sz="quarter" idx="14"/>
          </p:nvPr>
        </p:nvSpPr>
        <p:spPr/>
        <p:txBody>
          <a:bodyPr/>
          <a:lstStyle/>
          <a:p>
            <a:fld id="{637B919E-CF91-4A4B-995A-96557E3F2BA0}" type="slidenum">
              <a:rPr lang="en-US" smtClean="0"/>
              <a:pPr/>
              <a:t>11</a:t>
            </a:fld>
            <a:endParaRPr lang="en-US"/>
          </a:p>
        </p:txBody>
      </p:sp>
    </p:spTree>
    <p:extLst>
      <p:ext uri="{BB962C8B-B14F-4D97-AF65-F5344CB8AC3E}">
        <p14:creationId xmlns:p14="http://schemas.microsoft.com/office/powerpoint/2010/main" val="3256870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683395" y="365127"/>
            <a:ext cx="10789920" cy="777873"/>
          </a:xfrm>
        </p:spPr>
        <p:txBody>
          <a:bodyPr anchor="b">
            <a:normAutofit/>
          </a:bodyPr>
          <a:lstStyle/>
          <a:p>
            <a:r>
              <a:rPr lang="en-US"/>
              <a:t>DRDP Appendices</a:t>
            </a:r>
          </a:p>
        </p:txBody>
      </p:sp>
      <p:sp>
        <p:nvSpPr>
          <p:cNvPr id="79875" name="Content Placeholder 2"/>
          <p:cNvSpPr>
            <a:spLocks noGrp="1"/>
          </p:cNvSpPr>
          <p:nvPr>
            <p:ph sz="quarter" idx="13"/>
          </p:nvPr>
        </p:nvSpPr>
        <p:spPr>
          <a:xfrm>
            <a:off x="683395" y="1276350"/>
            <a:ext cx="10789919" cy="5216523"/>
          </a:xfrm>
        </p:spPr>
        <p:txBody>
          <a:bodyPr>
            <a:normAutofit/>
          </a:bodyPr>
          <a:lstStyle/>
          <a:p>
            <a:pPr marL="0" indent="0">
              <a:buNone/>
            </a:pPr>
            <a:r>
              <a:rPr lang="en-US" dirty="0"/>
              <a:t>When children are served by both </a:t>
            </a:r>
            <a:r>
              <a:rPr lang="en-US" i="1" dirty="0"/>
              <a:t>Early Education Division and Special Education Division </a:t>
            </a:r>
            <a:r>
              <a:rPr lang="en-US" dirty="0"/>
              <a:t>programs, the teachers and specialists are to collaborate on one assessment following the more stringent timeline and handle DRDP data according to the requirements of each division. </a:t>
            </a:r>
            <a:endParaRPr lang="en-US" i="1"/>
          </a:p>
        </p:txBody>
      </p:sp>
      <p:sp>
        <p:nvSpPr>
          <p:cNvPr id="6" name="Footer Placeholder 5">
            <a:extLst>
              <a:ext uri="{FF2B5EF4-FFF2-40B4-BE49-F238E27FC236}">
                <a16:creationId xmlns:a16="http://schemas.microsoft.com/office/drawing/2014/main" id="{35E02572-3C02-CD05-4C93-54CE49D243DC}"/>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6A90CBA3-D169-62A5-1D95-019996441801}"/>
              </a:ext>
            </a:extLst>
          </p:cNvPr>
          <p:cNvSpPr>
            <a:spLocks noGrp="1"/>
          </p:cNvSpPr>
          <p:nvPr>
            <p:ph type="sldNum" sz="quarter" idx="15"/>
          </p:nvPr>
        </p:nvSpPr>
        <p:spPr/>
        <p:txBody>
          <a:bodyPr/>
          <a:lstStyle/>
          <a:p>
            <a:fld id="{637B919E-CF91-4A4B-995A-96557E3F2BA0}"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p:txBody>
          <a:bodyPr anchor="b">
            <a:normAutofit/>
          </a:bodyPr>
          <a:lstStyle/>
          <a:p>
            <a:r>
              <a:rPr lang="en-US" dirty="0"/>
              <a:t>Treasure Hunt - Version 1</a:t>
            </a:r>
          </a:p>
        </p:txBody>
      </p:sp>
      <p:sp>
        <p:nvSpPr>
          <p:cNvPr id="12" name="Content Placeholder 11">
            <a:extLst>
              <a:ext uri="{FF2B5EF4-FFF2-40B4-BE49-F238E27FC236}">
                <a16:creationId xmlns:a16="http://schemas.microsoft.com/office/drawing/2014/main" id="{EA2021F9-133B-30DF-C49E-B360A9E049CE}"/>
              </a:ext>
            </a:extLst>
          </p:cNvPr>
          <p:cNvSpPr>
            <a:spLocks noGrp="1"/>
          </p:cNvSpPr>
          <p:nvPr>
            <p:ph sz="quarter" idx="13"/>
          </p:nvPr>
        </p:nvSpPr>
        <p:spPr>
          <a:xfrm>
            <a:off x="683395" y="1633540"/>
            <a:ext cx="10789919" cy="4859333"/>
          </a:xfrm>
        </p:spPr>
        <p:txBody>
          <a:bodyPr>
            <a:noAutofit/>
          </a:bodyPr>
          <a:lstStyle/>
          <a:p>
            <a:pPr>
              <a:lnSpc>
                <a:spcPct val="100000"/>
              </a:lnSpc>
              <a:spcBef>
                <a:spcPts val="600"/>
              </a:spcBef>
            </a:pPr>
            <a:r>
              <a:rPr lang="en-US" sz="2400" dirty="0"/>
              <a:t>Your group is going on a treasure hunt looking for answers about the DRDP. Use the FAQs as a resource to answer the questions below. Make sure you note which FAQ you used to answer each question. </a:t>
            </a:r>
          </a:p>
          <a:p>
            <a:pPr marL="457200" indent="-457200">
              <a:lnSpc>
                <a:spcPct val="100000"/>
              </a:lnSpc>
              <a:spcBef>
                <a:spcPts val="600"/>
              </a:spcBef>
              <a:buFont typeface="+mj-lt"/>
              <a:buAutoNum type="arabicPeriod"/>
            </a:pPr>
            <a:r>
              <a:rPr lang="en-US" sz="2400" dirty="0"/>
              <a:t>If the program is closed one Friday every month for staff training and cleanup, how do I calculate when that first DRDP is due? </a:t>
            </a:r>
          </a:p>
          <a:p>
            <a:pPr marL="457200" indent="-457200">
              <a:lnSpc>
                <a:spcPct val="100000"/>
              </a:lnSpc>
              <a:spcBef>
                <a:spcPts val="600"/>
              </a:spcBef>
              <a:buFont typeface="+mj-lt"/>
              <a:buAutoNum type="arabicPeriod"/>
            </a:pPr>
            <a:r>
              <a:rPr lang="en-US" sz="2400" dirty="0"/>
              <a:t>Our program likes the Creative Curriculum System. Must we use the CDE proposed curriculum instead?</a:t>
            </a:r>
          </a:p>
          <a:p>
            <a:pPr marL="457200" indent="-457200">
              <a:lnSpc>
                <a:spcPct val="100000"/>
              </a:lnSpc>
              <a:spcBef>
                <a:spcPts val="600"/>
              </a:spcBef>
              <a:buFont typeface="+mj-lt"/>
              <a:buAutoNum type="arabicPeriod"/>
            </a:pPr>
            <a:r>
              <a:rPr lang="en-US" sz="2400" dirty="0"/>
              <a:t>One of the children in my group is amazing! I rated several measures at “Integrating Earlier,” and she does more than what is at Integrating Earlier. Is this one of those times I use “Emerging” to show she’s emerging to the next level?</a:t>
            </a:r>
          </a:p>
        </p:txBody>
      </p:sp>
      <p:sp>
        <p:nvSpPr>
          <p:cNvPr id="2" name="Footer Placeholder 1">
            <a:extLst>
              <a:ext uri="{FF2B5EF4-FFF2-40B4-BE49-F238E27FC236}">
                <a16:creationId xmlns:a16="http://schemas.microsoft.com/office/drawing/2014/main" id="{A99C445B-A013-29DC-88FF-6999105DD83B}"/>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CE1F8D22-F607-6BAB-ED05-B391856F5E7B}"/>
              </a:ext>
            </a:extLst>
          </p:cNvPr>
          <p:cNvSpPr>
            <a:spLocks noGrp="1"/>
          </p:cNvSpPr>
          <p:nvPr>
            <p:ph type="sldNum" sz="quarter" idx="15"/>
          </p:nvPr>
        </p:nvSpPr>
        <p:spPr/>
        <p:txBody>
          <a:bodyPr/>
          <a:lstStyle/>
          <a:p>
            <a:fld id="{637B919E-CF91-4A4B-995A-96557E3F2BA0}" type="slidenum">
              <a:rPr lang="en-US" smtClean="0"/>
              <a:pPr/>
              <a:t>13</a:t>
            </a:fld>
            <a:endParaRPr lang="en-US"/>
          </a:p>
        </p:txBody>
      </p:sp>
      <p:pic>
        <p:nvPicPr>
          <p:cNvPr id="3" name="Content Placeholder 2">
            <a:extLst>
              <a:ext uri="{C183D7F6-B498-43B3-948B-1728B52AA6E4}">
                <adec:decorative xmlns:adec="http://schemas.microsoft.com/office/drawing/2017/decorative" val="1"/>
              </a:ext>
            </a:extLst>
          </p:cNvPr>
          <p:cNvPicPr>
            <a:picLocks noGrp="1" noChangeAspect="1"/>
          </p:cNvPicPr>
          <p:nvPr>
            <p:ph sz="quarter" idx="4294967295"/>
          </p:nvPr>
        </p:nvPicPr>
        <p:blipFill rotWithShape="1">
          <a:blip r:embed="rId3" cstate="screen">
            <a:extLst>
              <a:ext uri="{28A0092B-C50C-407E-A947-70E740481C1C}">
                <a14:useLocalDpi xmlns:a14="http://schemas.microsoft.com/office/drawing/2010/main"/>
              </a:ext>
            </a:extLst>
          </a:blip>
          <a:stretch/>
        </p:blipFill>
        <p:spPr>
          <a:xfrm>
            <a:off x="9564624" y="365121"/>
            <a:ext cx="1262062" cy="1268413"/>
          </a:xfrm>
          <a:noFill/>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title"/>
          </p:nvPr>
        </p:nvSpPr>
        <p:spPr/>
        <p:txBody>
          <a:bodyPr/>
          <a:lstStyle/>
          <a:p>
            <a:pPr defTabSz="114300" eaLnBrk="1" hangingPunct="1"/>
            <a:r>
              <a:rPr lang="en-US" dirty="0">
                <a:ea typeface="ＭＳ Ｐゴシック" pitchFamily="-65" charset="-128"/>
              </a:rPr>
              <a:t>DRDP Guidelines</a:t>
            </a:r>
          </a:p>
        </p:txBody>
      </p:sp>
      <p:sp>
        <p:nvSpPr>
          <p:cNvPr id="6" name="Content Placeholder 5">
            <a:extLst>
              <a:ext uri="{FF2B5EF4-FFF2-40B4-BE49-F238E27FC236}">
                <a16:creationId xmlns:a16="http://schemas.microsoft.com/office/drawing/2014/main" id="{3671CA82-F68F-BC9A-9156-0410867F48CF}"/>
              </a:ext>
            </a:extLst>
          </p:cNvPr>
          <p:cNvSpPr>
            <a:spLocks noGrp="1"/>
          </p:cNvSpPr>
          <p:nvPr>
            <p:ph sz="quarter" idx="13"/>
          </p:nvPr>
        </p:nvSpPr>
        <p:spPr>
          <a:xfrm>
            <a:off x="718685" y="1517914"/>
            <a:ext cx="10330315" cy="2160376"/>
          </a:xfrm>
        </p:spPr>
        <p:txBody>
          <a:bodyPr>
            <a:normAutofit/>
          </a:bodyPr>
          <a:lstStyle/>
          <a:p>
            <a:r>
              <a:rPr lang="en-US" dirty="0"/>
              <a:t>An age-appropriate version of the DRDP must be completed within 60 calendar days of the child’s enrollment and every six months thereafter.</a:t>
            </a:r>
          </a:p>
          <a:p>
            <a:endParaRPr lang="en-US" dirty="0"/>
          </a:p>
        </p:txBody>
      </p:sp>
      <p:sp>
        <p:nvSpPr>
          <p:cNvPr id="3" name="Content Placeholder 2">
            <a:extLst>
              <a:ext uri="{FF2B5EF4-FFF2-40B4-BE49-F238E27FC236}">
                <a16:creationId xmlns:a16="http://schemas.microsoft.com/office/drawing/2014/main" id="{F1420C36-33A5-4C95-AA03-4E97E5EFB157}"/>
              </a:ext>
            </a:extLst>
          </p:cNvPr>
          <p:cNvSpPr>
            <a:spLocks noGrp="1"/>
          </p:cNvSpPr>
          <p:nvPr>
            <p:ph sz="quarter" idx="17"/>
          </p:nvPr>
        </p:nvSpPr>
        <p:spPr/>
        <p:txBody>
          <a:bodyPr/>
          <a:lstStyle/>
          <a:p>
            <a:pPr marL="0" indent="0" algn="ctr">
              <a:buNone/>
            </a:pPr>
            <a:r>
              <a:rPr lang="en-US" b="1" dirty="0">
                <a:solidFill>
                  <a:srgbClr val="014482"/>
                </a:solidFill>
              </a:rPr>
              <a:t>60 calendar days and every 6 months thereafter </a:t>
            </a:r>
          </a:p>
        </p:txBody>
      </p:sp>
      <p:sp>
        <p:nvSpPr>
          <p:cNvPr id="4" name="Footer Placeholder 3">
            <a:extLst>
              <a:ext uri="{FF2B5EF4-FFF2-40B4-BE49-F238E27FC236}">
                <a16:creationId xmlns:a16="http://schemas.microsoft.com/office/drawing/2014/main" id="{721F38A0-921C-4124-0BB0-4E12FDBE5182}"/>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5EA17AB8-AAD4-74E2-EECF-E9D42FBBED10}"/>
              </a:ext>
            </a:extLst>
          </p:cNvPr>
          <p:cNvSpPr>
            <a:spLocks noGrp="1"/>
          </p:cNvSpPr>
          <p:nvPr>
            <p:ph type="sldNum" sz="quarter" idx="14"/>
          </p:nvPr>
        </p:nvSpPr>
        <p:spPr/>
        <p:txBody>
          <a:bodyPr/>
          <a:lstStyle/>
          <a:p>
            <a:fld id="{637B919E-CF91-4A4B-995A-96557E3F2BA0}" type="slidenum">
              <a:rPr lang="en-US" smtClean="0"/>
              <a:pPr/>
              <a:t>14</a:t>
            </a:fld>
            <a:endParaRPr lang="en-US"/>
          </a:p>
        </p:txBody>
      </p:sp>
      <p:pic>
        <p:nvPicPr>
          <p:cNvPr id="8" name="Picture 2">
            <a:extLst>
              <a:ext uri="{C183D7F6-B498-43B3-948B-1728B52AA6E4}">
                <adec:decorative xmlns:adec="http://schemas.microsoft.com/office/drawing/2017/decorative" val="1"/>
              </a:ext>
            </a:extLst>
          </p:cNvPr>
          <p:cNvPicPr>
            <a:picLocks noGrp="1" noChangeAspect="1" noChangeArrowheads="1"/>
          </p:cNvPicPr>
          <p:nvPr>
            <p:ph sz="quarter" idx="18"/>
          </p:nvPr>
        </p:nvPicPr>
        <p:blipFill>
          <a:blip r:embed="rId3">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117081" y="2811166"/>
            <a:ext cx="3146214" cy="2804650"/>
          </a:xfr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3"/>
          <p:cNvSpPr>
            <a:spLocks noGrp="1" noChangeArrowheads="1"/>
          </p:cNvSpPr>
          <p:nvPr>
            <p:ph type="title"/>
          </p:nvPr>
        </p:nvSpPr>
        <p:spPr/>
        <p:txBody>
          <a:bodyPr>
            <a:noAutofit/>
          </a:bodyPr>
          <a:lstStyle/>
          <a:p>
            <a:pPr eaLnBrk="1" hangingPunct="1"/>
            <a:r>
              <a:rPr lang="en-US" sz="4000" dirty="0">
                <a:ea typeface="ＭＳ Ｐゴシック" pitchFamily="-65" charset="-128"/>
              </a:rPr>
              <a:t>Teachers and staff need to be familiar with the DRDP</a:t>
            </a:r>
            <a:endParaRPr lang="en-US" sz="4000" dirty="0">
              <a:solidFill>
                <a:srgbClr val="FFFFFF"/>
              </a:solidFill>
              <a:ea typeface="ＭＳ Ｐゴシック" pitchFamily="-65" charset="-128"/>
            </a:endParaRPr>
          </a:p>
        </p:txBody>
      </p:sp>
      <p:pic>
        <p:nvPicPr>
          <p:cNvPr id="8" name="Content Placeholder 10" descr="Measures at a Glance PTK View">
            <a:hlinkClick r:id="rId3"/>
            <a:extLst>
              <a:ext uri="{FF2B5EF4-FFF2-40B4-BE49-F238E27FC236}">
                <a16:creationId xmlns:a16="http://schemas.microsoft.com/office/drawing/2014/main" id="{A10832A6-D85B-EF14-7B9B-E0DE8D91A00D}"/>
              </a:ext>
            </a:extLst>
          </p:cNvPr>
          <p:cNvPicPr>
            <a:picLocks noGrp="1" noChangeAspect="1"/>
          </p:cNvPicPr>
          <p:nvPr>
            <p:ph sz="quarter" idx="13"/>
          </p:nvPr>
        </p:nvPicPr>
        <p:blipFill>
          <a:blip r:embed="rId4" cstate="email">
            <a:extLst>
              <a:ext uri="{28A0092B-C50C-407E-A947-70E740481C1C}">
                <a14:useLocalDpi xmlns:a14="http://schemas.microsoft.com/office/drawing/2010/main"/>
              </a:ext>
            </a:extLst>
          </a:blip>
          <a:stretch>
            <a:fillRect/>
          </a:stretch>
        </p:blipFill>
        <p:spPr>
          <a:xfrm>
            <a:off x="719137" y="1501916"/>
            <a:ext cx="6062663" cy="3752377"/>
          </a:xfrm>
          <a:ln>
            <a:solidFill>
              <a:schemeClr val="accent1"/>
            </a:solidFill>
          </a:ln>
        </p:spPr>
      </p:pic>
      <p:sp>
        <p:nvSpPr>
          <p:cNvPr id="4" name="Slide Number Placeholder 3">
            <a:extLst>
              <a:ext uri="{FF2B5EF4-FFF2-40B4-BE49-F238E27FC236}">
                <a16:creationId xmlns:a16="http://schemas.microsoft.com/office/drawing/2014/main" id="{BB49C7F1-AA5D-0D72-F9D8-948A713A823B}"/>
              </a:ext>
            </a:extLst>
          </p:cNvPr>
          <p:cNvSpPr>
            <a:spLocks noGrp="1"/>
          </p:cNvSpPr>
          <p:nvPr>
            <p:ph type="sldNum" sz="quarter" idx="14"/>
          </p:nvPr>
        </p:nvSpPr>
        <p:spPr/>
        <p:txBody>
          <a:bodyPr/>
          <a:lstStyle/>
          <a:p>
            <a:fld id="{8C040D02-B306-954D-BBFE-7F1694EA8F34}" type="slidenum">
              <a:rPr lang="en-US" smtClean="0"/>
              <a:pPr/>
              <a:t>15</a:t>
            </a:fld>
            <a:endParaRPr lang="en-US"/>
          </a:p>
        </p:txBody>
      </p:sp>
      <p:pic>
        <p:nvPicPr>
          <p:cNvPr id="13" name="Content Placeholder 26">
            <a:extLst>
              <a:ext uri="{FF2B5EF4-FFF2-40B4-BE49-F238E27FC236}">
                <a16:creationId xmlns:a16="http://schemas.microsoft.com/office/drawing/2014/main" id="{3CE4E5BF-9D93-F950-2D19-C254B6C27B62}"/>
              </a:ext>
              <a:ext uri="{C183D7F6-B498-43B3-948B-1728B52AA6E4}">
                <adec:decorative xmlns:adec="http://schemas.microsoft.com/office/drawing/2017/decorative" val="1"/>
              </a:ext>
            </a:extLst>
          </p:cNvPr>
          <p:cNvPicPr>
            <a:picLocks noGrp="1" noChangeAspect="1"/>
          </p:cNvPicPr>
          <p:nvPr>
            <p:ph sz="quarter" idx="16"/>
          </p:nvPr>
        </p:nvPicPr>
        <p:blipFill>
          <a:blip r:embed="rId5"/>
          <a:stretch/>
        </p:blipFill>
        <p:spPr>
          <a:xfrm>
            <a:off x="5410200" y="2621280"/>
            <a:ext cx="6298794" cy="3317789"/>
          </a:xfrm>
          <a:ln w="31750">
            <a:solidFill>
              <a:schemeClr val="tx2"/>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E8259-7A15-0CB6-99E5-191118D1BCC8}"/>
            </a:ext>
          </a:extLst>
        </p:cNvPr>
        <p:cNvGrpSpPr/>
        <p:nvPr/>
      </p:nvGrpSpPr>
      <p:grpSpPr>
        <a:xfrm>
          <a:off x="0" y="0"/>
          <a:ext cx="0" cy="0"/>
          <a:chOff x="0" y="0"/>
          <a:chExt cx="0" cy="0"/>
        </a:xfrm>
      </p:grpSpPr>
      <p:sp>
        <p:nvSpPr>
          <p:cNvPr id="45063" name="Rectangle 9">
            <a:extLst>
              <a:ext uri="{FF2B5EF4-FFF2-40B4-BE49-F238E27FC236}">
                <a16:creationId xmlns:a16="http://schemas.microsoft.com/office/drawing/2014/main" id="{971975B8-2260-AAC2-72EC-95C2446E997A}"/>
              </a:ext>
            </a:extLst>
          </p:cNvPr>
          <p:cNvSpPr>
            <a:spLocks noGrp="1" noChangeArrowheads="1"/>
          </p:cNvSpPr>
          <p:nvPr>
            <p:ph type="title"/>
          </p:nvPr>
        </p:nvSpPr>
        <p:spPr>
          <a:xfrm>
            <a:off x="809098" y="118763"/>
            <a:ext cx="10515600" cy="1148820"/>
          </a:xfrm>
          <a:noFill/>
        </p:spPr>
        <p:txBody>
          <a:bodyPr>
            <a:normAutofit/>
          </a:bodyPr>
          <a:lstStyle/>
          <a:p>
            <a:pPr eaLnBrk="1" hangingPunct="1"/>
            <a:r>
              <a:rPr lang="en-US">
                <a:ea typeface="Arial" pitchFamily="-65" charset="0"/>
                <a:cs typeface="Arial" pitchFamily="-65" charset="0"/>
              </a:rPr>
              <a:t>Learning Foundations</a:t>
            </a:r>
            <a:br>
              <a:rPr lang="en-US">
                <a:ea typeface="Arial" pitchFamily="-65" charset="0"/>
                <a:cs typeface="Arial" pitchFamily="-65" charset="0"/>
              </a:rPr>
            </a:br>
            <a:r>
              <a:rPr lang="en-US" sz="2400">
                <a:ea typeface="Arial" pitchFamily="-65" charset="0"/>
                <a:cs typeface="Arial" pitchFamily="-65" charset="0"/>
              </a:rPr>
              <a:t>What Children Know and Are Able to Do</a:t>
            </a:r>
            <a:endParaRPr lang="en-US" sz="1800">
              <a:ea typeface="Arial" pitchFamily="-65" charset="0"/>
              <a:cs typeface="Arial" pitchFamily="-65" charset="0"/>
            </a:endParaRPr>
          </a:p>
        </p:txBody>
      </p:sp>
      <p:pic>
        <p:nvPicPr>
          <p:cNvPr id="13" name="Content Placeholder 12" descr="CA Preschool/Transitional Kindergarten Foundations (PTKLF)">
            <a:extLst>
              <a:ext uri="{FF2B5EF4-FFF2-40B4-BE49-F238E27FC236}">
                <a16:creationId xmlns:a16="http://schemas.microsoft.com/office/drawing/2014/main" id="{AF58A959-9BEE-65EE-BA89-4C52D89B11E3}"/>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839837" y="1417423"/>
            <a:ext cx="2485402" cy="3152654"/>
          </a:xfrm>
          <a:ln>
            <a:solidFill>
              <a:schemeClr val="accent1"/>
            </a:solidFill>
          </a:ln>
        </p:spPr>
      </p:pic>
      <p:pic>
        <p:nvPicPr>
          <p:cNvPr id="17" name="Content Placeholder 16" descr="CA Preschool/Transitional Kindergarten Foundations (PTKLF)">
            <a:extLst>
              <a:ext uri="{FF2B5EF4-FFF2-40B4-BE49-F238E27FC236}">
                <a16:creationId xmlns:a16="http://schemas.microsoft.com/office/drawing/2014/main" id="{FBAE093F-D704-256A-40BE-43AD15A92D43}"/>
              </a:ext>
            </a:extLst>
          </p:cNvPr>
          <p:cNvPicPr>
            <a:picLocks noGrp="1" noChangeAspect="1"/>
          </p:cNvPicPr>
          <p:nvPr>
            <p:ph sz="quarter" idx="13"/>
          </p:nvPr>
        </p:nvPicPr>
        <p:blipFill>
          <a:blip r:embed="rId4" cstate="print">
            <a:extLst>
              <a:ext uri="{28A0092B-C50C-407E-A947-70E740481C1C}">
                <a14:useLocalDpi xmlns:a14="http://schemas.microsoft.com/office/drawing/2010/main"/>
              </a:ext>
            </a:extLst>
          </a:blip>
          <a:stretch>
            <a:fillRect/>
          </a:stretch>
        </p:blipFill>
        <p:spPr>
          <a:xfrm>
            <a:off x="3650356" y="1710575"/>
            <a:ext cx="2447274" cy="3117521"/>
          </a:xfrm>
          <a:ln>
            <a:solidFill>
              <a:schemeClr val="accent1"/>
            </a:solidFill>
          </a:ln>
        </p:spPr>
      </p:pic>
      <p:pic>
        <p:nvPicPr>
          <p:cNvPr id="15" name="Content Placeholder 14" descr="CA Preschool/Transitional Kindergarten Foundations (PTKLF)">
            <a:extLst>
              <a:ext uri="{FF2B5EF4-FFF2-40B4-BE49-F238E27FC236}">
                <a16:creationId xmlns:a16="http://schemas.microsoft.com/office/drawing/2014/main" id="{1E2D5F4D-7481-980B-5FCD-71022740402D}"/>
              </a:ext>
            </a:extLst>
          </p:cNvPr>
          <p:cNvPicPr>
            <a:picLocks noGrp="1" noChangeAspect="1"/>
          </p:cNvPicPr>
          <p:nvPr>
            <p:ph sz="half" idx="2"/>
          </p:nvPr>
        </p:nvPicPr>
        <p:blipFill>
          <a:blip r:embed="rId5" cstate="print">
            <a:extLst>
              <a:ext uri="{28A0092B-C50C-407E-A947-70E740481C1C}">
                <a14:useLocalDpi xmlns:a14="http://schemas.microsoft.com/office/drawing/2010/main"/>
              </a:ext>
            </a:extLst>
          </a:blip>
          <a:stretch>
            <a:fillRect/>
          </a:stretch>
        </p:blipFill>
        <p:spPr>
          <a:xfrm>
            <a:off x="6422747" y="2102737"/>
            <a:ext cx="2467112" cy="3112837"/>
          </a:xfrm>
          <a:ln>
            <a:solidFill>
              <a:schemeClr val="accent1"/>
            </a:solidFill>
          </a:ln>
        </p:spPr>
      </p:pic>
      <p:pic>
        <p:nvPicPr>
          <p:cNvPr id="8" name="Content Placeholder 7" descr="The Infant-Toddler Learning and Development Foundations (ITLD) foundations ">
            <a:extLst>
              <a:ext uri="{FF2B5EF4-FFF2-40B4-BE49-F238E27FC236}">
                <a16:creationId xmlns:a16="http://schemas.microsoft.com/office/drawing/2014/main" id="{A9A50AA2-7401-6FF1-A3ED-AC6896E75CB5}"/>
              </a:ext>
            </a:extLst>
          </p:cNvPr>
          <p:cNvPicPr>
            <a:picLocks noGrp="1" noChangeAspect="1"/>
          </p:cNvPicPr>
          <p:nvPr>
            <p:ph sz="quarter" idx="14"/>
          </p:nvPr>
        </p:nvPicPr>
        <p:blipFill>
          <a:blip r:embed="rId6" cstate="print">
            <a:extLst>
              <a:ext uri="{28A0092B-C50C-407E-A947-70E740481C1C}">
                <a14:useLocalDpi xmlns:a14="http://schemas.microsoft.com/office/drawing/2010/main"/>
              </a:ext>
            </a:extLst>
          </a:blip>
          <a:stretch>
            <a:fillRect/>
          </a:stretch>
        </p:blipFill>
        <p:spPr>
          <a:xfrm>
            <a:off x="9214976" y="2443279"/>
            <a:ext cx="2333990" cy="3111989"/>
          </a:xfrm>
          <a:ln>
            <a:solidFill>
              <a:schemeClr val="accent1"/>
            </a:solidFill>
          </a:ln>
        </p:spPr>
      </p:pic>
      <p:sp>
        <p:nvSpPr>
          <p:cNvPr id="6" name="Footer Placeholder 5">
            <a:extLst>
              <a:ext uri="{FF2B5EF4-FFF2-40B4-BE49-F238E27FC236}">
                <a16:creationId xmlns:a16="http://schemas.microsoft.com/office/drawing/2014/main" id="{05E77FDF-363A-A34F-CA79-5C647EF2F9AA}"/>
              </a:ext>
            </a:extLst>
          </p:cNvPr>
          <p:cNvSpPr>
            <a:spLocks noGrp="1"/>
          </p:cNvSpPr>
          <p:nvPr>
            <p:ph type="ftr" sz="quarter" idx="17"/>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6D45D9D0-48BA-C952-D20B-74E6AEBBEE09}"/>
              </a:ext>
            </a:extLst>
          </p:cNvPr>
          <p:cNvSpPr>
            <a:spLocks noGrp="1"/>
          </p:cNvSpPr>
          <p:nvPr>
            <p:ph type="sldNum" sz="quarter" idx="18"/>
          </p:nvPr>
        </p:nvSpPr>
        <p:spPr/>
        <p:txBody>
          <a:bodyPr/>
          <a:lstStyle/>
          <a:p>
            <a:fld id="{637B919E-CF91-4A4B-995A-96557E3F2BA0}" type="slidenum">
              <a:rPr lang="en-US" smtClean="0"/>
              <a:pPr/>
              <a:t>16</a:t>
            </a:fld>
            <a:endParaRPr lang="en-US"/>
          </a:p>
        </p:txBody>
      </p:sp>
    </p:spTree>
    <p:extLst>
      <p:ext uri="{BB962C8B-B14F-4D97-AF65-F5344CB8AC3E}">
        <p14:creationId xmlns:p14="http://schemas.microsoft.com/office/powerpoint/2010/main" val="1744900668"/>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683395" y="365127"/>
            <a:ext cx="10789920" cy="1216023"/>
          </a:xfrm>
        </p:spPr>
        <p:txBody>
          <a:bodyPr anchor="b">
            <a:normAutofit/>
          </a:bodyPr>
          <a:lstStyle/>
          <a:p>
            <a:r>
              <a:rPr lang="en-US"/>
              <a:t>Build a Tower </a:t>
            </a:r>
          </a:p>
        </p:txBody>
      </p:sp>
      <p:sp>
        <p:nvSpPr>
          <p:cNvPr id="87043" name="Content Placeholder 2"/>
          <p:cNvSpPr>
            <a:spLocks noGrp="1"/>
          </p:cNvSpPr>
          <p:nvPr>
            <p:ph sz="quarter" idx="13"/>
          </p:nvPr>
        </p:nvSpPr>
        <p:spPr>
          <a:xfrm>
            <a:off x="683395" y="1790700"/>
            <a:ext cx="5155930" cy="4781550"/>
          </a:xfrm>
        </p:spPr>
        <p:txBody>
          <a:bodyPr>
            <a:normAutofit/>
          </a:bodyPr>
          <a:lstStyle/>
          <a:p>
            <a:pPr marL="457200" indent="-457200">
              <a:buFont typeface="Arial" panose="020B0604020202020204" pitchFamily="34" charset="0"/>
              <a:buChar char="•"/>
            </a:pPr>
            <a:r>
              <a:rPr lang="en-US" dirty="0"/>
              <a:t>Use the items on your table.</a:t>
            </a:r>
          </a:p>
          <a:p>
            <a:pPr marL="457200" indent="-457200">
              <a:buFont typeface="Arial" panose="020B0604020202020204" pitchFamily="34" charset="0"/>
              <a:buChar char="•"/>
            </a:pPr>
            <a:r>
              <a:rPr lang="en-US" dirty="0"/>
              <a:t>As a group, build a tower.</a:t>
            </a:r>
          </a:p>
          <a:p>
            <a:pPr marL="457200" indent="-457200">
              <a:buFont typeface="Arial" panose="020B0604020202020204" pitchFamily="34" charset="0"/>
              <a:buChar char="•"/>
            </a:pPr>
            <a:r>
              <a:rPr lang="en-US" dirty="0"/>
              <a:t>You have five minutes. </a:t>
            </a:r>
          </a:p>
        </p:txBody>
      </p:sp>
      <p:pic>
        <p:nvPicPr>
          <p:cNvPr id="7" name="Content Placeholder 6" descr="boy building block tower">
            <a:extLst>
              <a:ext uri="{FF2B5EF4-FFF2-40B4-BE49-F238E27FC236}">
                <a16:creationId xmlns:a16="http://schemas.microsoft.com/office/drawing/2014/main" id="{63B5D512-7536-4EFC-8B51-8175B4B9D62A}"/>
              </a:ext>
            </a:extLst>
          </p:cNvPr>
          <p:cNvPicPr>
            <a:picLocks noGrp="1" noChangeAspect="1"/>
          </p:cNvPicPr>
          <p:nvPr>
            <p:ph sz="quarter" idx="14"/>
          </p:nvPr>
        </p:nvPicPr>
        <p:blipFill>
          <a:blip r:embed="rId3" cstate="email">
            <a:extLst>
              <a:ext uri="{28A0092B-C50C-407E-A947-70E740481C1C}">
                <a14:useLocalDpi xmlns:a14="http://schemas.microsoft.com/office/drawing/2010/main"/>
              </a:ext>
            </a:extLst>
          </a:blip>
          <a:stretch>
            <a:fillRect/>
          </a:stretch>
        </p:blipFill>
        <p:spPr>
          <a:xfrm>
            <a:off x="7123218" y="1038225"/>
            <a:ext cx="3586162" cy="4781550"/>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Footer Placeholder 2">
            <a:extLst>
              <a:ext uri="{FF2B5EF4-FFF2-40B4-BE49-F238E27FC236}">
                <a16:creationId xmlns:a16="http://schemas.microsoft.com/office/drawing/2014/main" id="{173E2D0C-AD13-1B94-0505-239CC7E441E7}"/>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DD145F05-CCAA-4B25-9849-535643043BDD}"/>
              </a:ext>
            </a:extLst>
          </p:cNvPr>
          <p:cNvSpPr>
            <a:spLocks noGrp="1"/>
          </p:cNvSpPr>
          <p:nvPr>
            <p:ph type="sldNum" sz="quarter" idx="16"/>
          </p:nvPr>
        </p:nvSpPr>
        <p:spPr/>
        <p:txBody>
          <a:bodyPr/>
          <a:lstStyle/>
          <a:p>
            <a:fld id="{637B919E-CF91-4A4B-995A-96557E3F2BA0}"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a:xfrm>
            <a:off x="683395" y="365127"/>
            <a:ext cx="10789920" cy="1006473"/>
          </a:xfrm>
        </p:spPr>
        <p:txBody>
          <a:bodyPr anchor="b">
            <a:normAutofit/>
          </a:bodyPr>
          <a:lstStyle/>
          <a:p>
            <a:r>
              <a:rPr lang="en-US"/>
              <a:t>Key Points </a:t>
            </a:r>
          </a:p>
        </p:txBody>
      </p:sp>
      <p:sp>
        <p:nvSpPr>
          <p:cNvPr id="88067" name="Content Placeholder 2"/>
          <p:cNvSpPr>
            <a:spLocks noGrp="1"/>
          </p:cNvSpPr>
          <p:nvPr>
            <p:ph sz="quarter" idx="13"/>
          </p:nvPr>
        </p:nvSpPr>
        <p:spPr>
          <a:xfrm>
            <a:off x="683395" y="1590675"/>
            <a:ext cx="10789919" cy="4981575"/>
          </a:xfrm>
        </p:spPr>
        <p:txBody>
          <a:bodyPr>
            <a:normAutofit/>
          </a:bodyPr>
          <a:lstStyle/>
          <a:p>
            <a:pPr marL="457200" indent="-457200">
              <a:buFont typeface="Arial" panose="020B0604020202020204" pitchFamily="34" charset="0"/>
              <a:buChar char="•"/>
            </a:pPr>
            <a:r>
              <a:rPr lang="en-US" sz="3200" dirty="0"/>
              <a:t>What was your first step?</a:t>
            </a:r>
          </a:p>
          <a:p>
            <a:pPr marL="457200" indent="-457200">
              <a:buFont typeface="Arial" panose="020B0604020202020204" pitchFamily="34" charset="0"/>
              <a:buChar char="•"/>
            </a:pPr>
            <a:r>
              <a:rPr lang="en-US" sz="3200" dirty="0"/>
              <a:t>How did you know to start there?</a:t>
            </a:r>
          </a:p>
          <a:p>
            <a:pPr marL="457200" indent="-457200">
              <a:buFont typeface="Arial" panose="020B0604020202020204" pitchFamily="34" charset="0"/>
              <a:buChar char="•"/>
            </a:pPr>
            <a:r>
              <a:rPr lang="en-US" sz="3200" dirty="0"/>
              <a:t>What does this have to do with children’s learning?</a:t>
            </a:r>
          </a:p>
        </p:txBody>
      </p:sp>
      <p:sp>
        <p:nvSpPr>
          <p:cNvPr id="5" name="Footer Placeholder 4">
            <a:extLst>
              <a:ext uri="{FF2B5EF4-FFF2-40B4-BE49-F238E27FC236}">
                <a16:creationId xmlns:a16="http://schemas.microsoft.com/office/drawing/2014/main" id="{085F396E-0CF8-423D-947F-43A22DC9C39A}"/>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BDDEDAEF-B1B2-EF6D-A7C0-EC9C24E3DD72}"/>
              </a:ext>
            </a:extLst>
          </p:cNvPr>
          <p:cNvSpPr>
            <a:spLocks noGrp="1"/>
          </p:cNvSpPr>
          <p:nvPr>
            <p:ph type="sldNum" sz="quarter" idx="14"/>
          </p:nvPr>
        </p:nvSpPr>
        <p:spPr/>
        <p:txBody>
          <a:bodyPr/>
          <a:lstStyle/>
          <a:p>
            <a:fld id="{637B919E-CF91-4A4B-995A-96557E3F2BA0}"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683395" y="365127"/>
            <a:ext cx="10789920" cy="1216023"/>
          </a:xfrm>
        </p:spPr>
        <p:txBody>
          <a:bodyPr anchor="b">
            <a:normAutofit/>
          </a:bodyPr>
          <a:lstStyle/>
          <a:p>
            <a:pPr eaLnBrk="1" hangingPunct="1"/>
            <a:r>
              <a:rPr lang="en-US"/>
              <a:t>Why was it important to align the DRDP to the foundations?</a:t>
            </a:r>
          </a:p>
        </p:txBody>
      </p:sp>
      <p:sp>
        <p:nvSpPr>
          <p:cNvPr id="2" name="Content Placeholder 1">
            <a:extLst>
              <a:ext uri="{FF2B5EF4-FFF2-40B4-BE49-F238E27FC236}">
                <a16:creationId xmlns:a16="http://schemas.microsoft.com/office/drawing/2014/main" id="{FFDA1C0B-64AF-4294-96D5-3D93226F3652}"/>
              </a:ext>
            </a:extLst>
          </p:cNvPr>
          <p:cNvSpPr>
            <a:spLocks noGrp="1"/>
          </p:cNvSpPr>
          <p:nvPr>
            <p:ph sz="quarter" idx="13"/>
          </p:nvPr>
        </p:nvSpPr>
        <p:spPr>
          <a:xfrm>
            <a:off x="683395" y="1790700"/>
            <a:ext cx="5155930" cy="4781550"/>
          </a:xfrm>
        </p:spPr>
        <p:txBody>
          <a:bodyPr>
            <a:normAutofit/>
          </a:bodyPr>
          <a:lstStyle/>
          <a:p>
            <a:pPr marL="0" indent="0">
              <a:buNone/>
            </a:pPr>
            <a:r>
              <a:rPr lang="en-US"/>
              <a:t>To ensure we assess what we want children to learn and that it is aligned to what is appropriate for children of this age.</a:t>
            </a:r>
          </a:p>
        </p:txBody>
      </p:sp>
      <p:pic>
        <p:nvPicPr>
          <p:cNvPr id="89091" name="Picture 8" descr="image of puzzle pieces">
            <a:extLst>
              <a:ext uri="{C183D7F6-B498-43B3-948B-1728B52AA6E4}">
                <adec:decorative xmlns:adec="http://schemas.microsoft.com/office/drawing/2017/decorative" val="0"/>
              </a:ext>
            </a:extLst>
          </p:cNvPr>
          <p:cNvPicPr>
            <a:picLocks noGrp="1" noChangeAspect="1" noChangeArrowheads="1"/>
          </p:cNvPicPr>
          <p:nvPr>
            <p:ph sz="quarter" idx="14"/>
          </p:nvPr>
        </p:nvPicPr>
        <p:blipFill>
          <a:blip r:embed="rId3">
            <a:extLst>
              <a:ext uri="{28A0092B-C50C-407E-A947-70E740481C1C}">
                <a14:useLocalDpi xmlns:a14="http://schemas.microsoft.com/office/drawing/2010/main"/>
              </a:ext>
            </a:extLst>
          </a:blip>
          <a:stretch>
            <a:fillRect/>
          </a:stretch>
        </p:blipFill>
        <p:spPr>
          <a:xfrm>
            <a:off x="6417948" y="1790700"/>
            <a:ext cx="4781550" cy="4781550"/>
          </a:xfrm>
          <a:noFill/>
        </p:spPr>
      </p:pic>
      <p:sp>
        <p:nvSpPr>
          <p:cNvPr id="4" name="Footer Placeholder 3">
            <a:extLst>
              <a:ext uri="{FF2B5EF4-FFF2-40B4-BE49-F238E27FC236}">
                <a16:creationId xmlns:a16="http://schemas.microsoft.com/office/drawing/2014/main" id="{E37573CD-D661-00FB-0708-AA721B4D7D0A}"/>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3BE60B96-91B9-2E47-881C-AC4463E625FB}"/>
              </a:ext>
            </a:extLst>
          </p:cNvPr>
          <p:cNvSpPr>
            <a:spLocks noGrp="1"/>
          </p:cNvSpPr>
          <p:nvPr>
            <p:ph type="sldNum" sz="quarter" idx="16"/>
          </p:nvPr>
        </p:nvSpPr>
        <p:spPr/>
        <p:txBody>
          <a:bodyPr/>
          <a:lstStyle/>
          <a:p>
            <a:fld id="{637B919E-CF91-4A4B-995A-96557E3F2BA0}"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2341D-1557-7B8D-B2BE-32629BBB84B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69DFD3E-EDE1-5D0D-689F-6CA2FF5D714C}"/>
              </a:ext>
            </a:extLst>
          </p:cNvPr>
          <p:cNvSpPr>
            <a:spLocks noGrp="1"/>
          </p:cNvSpPr>
          <p:nvPr>
            <p:ph type="title"/>
          </p:nvPr>
        </p:nvSpPr>
        <p:spPr/>
        <p:txBody>
          <a:bodyPr/>
          <a:lstStyle/>
          <a:p>
            <a:r>
              <a:rPr lang="en-US"/>
              <a:t>A</a:t>
            </a:r>
            <a:r>
              <a:rPr lang="en-US">
                <a:latin typeface="Arial" panose="020B0604020202020204" pitchFamily="34" charset="0"/>
                <a:cs typeface="Arial" panose="020B0604020202020204" pitchFamily="34" charset="0"/>
              </a:rPr>
              <a:t> Full Continuum Assessment</a:t>
            </a:r>
            <a:endParaRPr lang="en-US"/>
          </a:p>
        </p:txBody>
      </p:sp>
      <p:pic>
        <p:nvPicPr>
          <p:cNvPr id="13" name="Content Placeholder 24" descr="DRDP (2025) for infants and toddlers ">
            <a:extLst>
              <a:ext uri="{FF2B5EF4-FFF2-40B4-BE49-F238E27FC236}">
                <a16:creationId xmlns:a16="http://schemas.microsoft.com/office/drawing/2014/main" id="{8B05F5EB-A83E-9DAD-1264-3C363E6765C0}"/>
              </a:ext>
            </a:extLst>
          </p:cNvPr>
          <p:cNvPicPr>
            <a:picLocks noGrp="1" noChangeAspect="1"/>
          </p:cNvPicPr>
          <p:nvPr>
            <p:ph sz="quarter" idx="13"/>
          </p:nvPr>
        </p:nvPicPr>
        <p:blipFill>
          <a:blip r:embed="rId3" cstate="print">
            <a:extLst>
              <a:ext uri="{28A0092B-C50C-407E-A947-70E740481C1C}">
                <a14:useLocalDpi xmlns:a14="http://schemas.microsoft.com/office/drawing/2010/main"/>
              </a:ext>
            </a:extLst>
          </a:blip>
          <a:stretch/>
        </p:blipFill>
        <p:spPr>
          <a:xfrm>
            <a:off x="683395" y="1492828"/>
            <a:ext cx="4416015" cy="2651457"/>
          </a:xfrm>
          <a:ln w="31750">
            <a:solidFill>
              <a:schemeClr val="tx2"/>
            </a:solidFill>
          </a:ln>
        </p:spPr>
      </p:pic>
      <p:pic>
        <p:nvPicPr>
          <p:cNvPr id="14" name="Content Placeholder 26" descr="DRDP (2025) for PTK">
            <a:extLst>
              <a:ext uri="{FF2B5EF4-FFF2-40B4-BE49-F238E27FC236}">
                <a16:creationId xmlns:a16="http://schemas.microsoft.com/office/drawing/2014/main" id="{7D55F2A4-D2CB-C65B-C5C5-C0536B1412CC}"/>
              </a:ext>
            </a:extLst>
          </p:cNvPr>
          <p:cNvPicPr>
            <a:picLocks noGrp="1" noChangeAspect="1"/>
          </p:cNvPicPr>
          <p:nvPr>
            <p:ph sz="quarter" idx="16"/>
          </p:nvPr>
        </p:nvPicPr>
        <p:blipFill>
          <a:blip r:embed="rId4" cstate="print">
            <a:extLst>
              <a:ext uri="{28A0092B-C50C-407E-A947-70E740481C1C}">
                <a14:useLocalDpi xmlns:a14="http://schemas.microsoft.com/office/drawing/2010/main"/>
              </a:ext>
            </a:extLst>
          </a:blip>
          <a:stretch/>
        </p:blipFill>
        <p:spPr>
          <a:xfrm>
            <a:off x="4095253" y="2325327"/>
            <a:ext cx="4395379" cy="2643664"/>
          </a:xfrm>
          <a:ln w="31750">
            <a:solidFill>
              <a:schemeClr val="tx2"/>
            </a:solidFill>
          </a:ln>
        </p:spPr>
      </p:pic>
      <p:pic>
        <p:nvPicPr>
          <p:cNvPr id="4" name="Content Placeholder 7" descr="DRDP School Age  cover">
            <a:extLst>
              <a:ext uri="{FF2B5EF4-FFF2-40B4-BE49-F238E27FC236}">
                <a16:creationId xmlns:a16="http://schemas.microsoft.com/office/drawing/2014/main" id="{C1CB3A71-B01C-34DE-C82C-77649FADBAF3}"/>
              </a:ext>
            </a:extLst>
          </p:cNvPr>
          <p:cNvPicPr>
            <a:picLocks noGrp="1" noChangeAspect="1"/>
          </p:cNvPicPr>
          <p:nvPr>
            <p:ph sz="quarter" idx="17"/>
          </p:nvPr>
        </p:nvPicPr>
        <p:blipFill rotWithShape="1">
          <a:blip r:embed="rId5" cstate="screen">
            <a:extLst>
              <a:ext uri="{28A0092B-C50C-407E-A947-70E740481C1C}">
                <a14:useLocalDpi xmlns:a14="http://schemas.microsoft.com/office/drawing/2010/main"/>
              </a:ext>
            </a:extLst>
          </a:blip>
          <a:stretch/>
        </p:blipFill>
        <p:spPr>
          <a:xfrm>
            <a:off x="7794069" y="3678238"/>
            <a:ext cx="3341312" cy="2534789"/>
          </a:xfrm>
          <a:ln w="38100">
            <a:solidFill>
              <a:srgbClr val="FFC000"/>
            </a:solidFill>
          </a:ln>
        </p:spPr>
      </p:pic>
      <p:sp>
        <p:nvSpPr>
          <p:cNvPr id="7" name="Footer Placeholder 6">
            <a:extLst>
              <a:ext uri="{FF2B5EF4-FFF2-40B4-BE49-F238E27FC236}">
                <a16:creationId xmlns:a16="http://schemas.microsoft.com/office/drawing/2014/main" id="{1F16A8E8-BA30-C830-9188-D93BB71F75CF}"/>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53FB1C7A-B49F-2BE9-E32E-FEFD79780AFF}"/>
              </a:ext>
            </a:extLst>
          </p:cNvPr>
          <p:cNvSpPr>
            <a:spLocks noGrp="1"/>
          </p:cNvSpPr>
          <p:nvPr>
            <p:ph type="sldNum" sz="quarter" idx="14"/>
          </p:nvPr>
        </p:nvSpPr>
        <p:spPr/>
        <p:txBody>
          <a:bodyPr/>
          <a:lstStyle/>
          <a:p>
            <a:fld id="{637B919E-CF91-4A4B-995A-96557E3F2BA0}" type="slidenum">
              <a:rPr lang="en-US" smtClean="0"/>
              <a:pPr/>
              <a:t>2</a:t>
            </a:fld>
            <a:endParaRPr lang="en-US"/>
          </a:p>
        </p:txBody>
      </p:sp>
    </p:spTree>
    <p:extLst>
      <p:ext uri="{BB962C8B-B14F-4D97-AF65-F5344CB8AC3E}">
        <p14:creationId xmlns:p14="http://schemas.microsoft.com/office/powerpoint/2010/main" val="3234549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3395" y="365127"/>
            <a:ext cx="10789920" cy="1325563"/>
          </a:xfrm>
        </p:spPr>
        <p:txBody>
          <a:bodyPr anchor="b">
            <a:normAutofit/>
          </a:bodyPr>
          <a:lstStyle/>
          <a:p>
            <a:pPr eaLnBrk="1" hangingPunct="1"/>
            <a:r>
              <a:rPr lang="en-US"/>
              <a:t>What is the relationship between the DRDP and the foundations?</a:t>
            </a:r>
          </a:p>
        </p:txBody>
      </p:sp>
      <p:sp>
        <p:nvSpPr>
          <p:cNvPr id="90115" name="Rectangle 3"/>
          <p:cNvSpPr>
            <a:spLocks noGrp="1" noChangeArrowheads="1"/>
          </p:cNvSpPr>
          <p:nvPr>
            <p:ph sz="quarter" idx="13"/>
          </p:nvPr>
        </p:nvSpPr>
        <p:spPr>
          <a:xfrm>
            <a:off x="683395" y="1790700"/>
            <a:ext cx="10789919" cy="4702173"/>
          </a:xfrm>
        </p:spPr>
        <p:txBody>
          <a:bodyPr>
            <a:normAutofit/>
          </a:bodyPr>
          <a:lstStyle/>
          <a:p>
            <a:pPr eaLnBrk="1" hangingPunct="1">
              <a:spcBef>
                <a:spcPct val="30000"/>
              </a:spcBef>
              <a:spcAft>
                <a:spcPts val="1200"/>
              </a:spcAft>
            </a:pPr>
            <a:r>
              <a:rPr lang="en-US"/>
              <a:t>The </a:t>
            </a:r>
            <a:r>
              <a:rPr lang="en-US" b="1"/>
              <a:t>foundations</a:t>
            </a:r>
            <a:r>
              <a:rPr lang="en-US"/>
              <a:t> tell us how children, with adequate support, typically learn and develop. </a:t>
            </a:r>
          </a:p>
          <a:p>
            <a:pPr eaLnBrk="1" hangingPunct="1">
              <a:spcBef>
                <a:spcPct val="30000"/>
              </a:spcBef>
              <a:spcAft>
                <a:spcPts val="1200"/>
              </a:spcAft>
            </a:pPr>
            <a:r>
              <a:rPr lang="en-US"/>
              <a:t>The </a:t>
            </a:r>
            <a:r>
              <a:rPr lang="en-US" b="1"/>
              <a:t>DRDP</a:t>
            </a:r>
            <a:r>
              <a:rPr lang="en-US"/>
              <a:t> provides a structure and a tool for recording an individual child’s development and documenting progress.</a:t>
            </a:r>
          </a:p>
          <a:p>
            <a:pPr eaLnBrk="1" hangingPunct="1">
              <a:spcBef>
                <a:spcPct val="30000"/>
              </a:spcBef>
              <a:spcAft>
                <a:spcPts val="1200"/>
              </a:spcAft>
            </a:pPr>
            <a:r>
              <a:rPr lang="en-US"/>
              <a:t>All volumes of the California Learning and Development Foundations provide the research backing for the DRDP (2015).</a:t>
            </a:r>
          </a:p>
        </p:txBody>
      </p:sp>
      <p:sp>
        <p:nvSpPr>
          <p:cNvPr id="3" name="Footer Placeholder 2">
            <a:extLst>
              <a:ext uri="{FF2B5EF4-FFF2-40B4-BE49-F238E27FC236}">
                <a16:creationId xmlns:a16="http://schemas.microsoft.com/office/drawing/2014/main" id="{867BB851-941B-7E73-C5B0-B10AD310FF9B}"/>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211448A9-DC36-637D-DC1D-B146E2AB0CF7}"/>
              </a:ext>
            </a:extLst>
          </p:cNvPr>
          <p:cNvSpPr>
            <a:spLocks noGrp="1"/>
          </p:cNvSpPr>
          <p:nvPr>
            <p:ph type="sldNum" sz="quarter" idx="15"/>
          </p:nvPr>
        </p:nvSpPr>
        <p:spPr/>
        <p:txBody>
          <a:bodyPr/>
          <a:lstStyle/>
          <a:p>
            <a:fld id="{637B919E-CF91-4A4B-995A-96557E3F2BA0}"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1AFB9-8CB5-70BD-AAE0-C6A3A028519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6AD6CC7-8FE6-026D-3FEB-77661F4342E2}"/>
              </a:ext>
            </a:extLst>
          </p:cNvPr>
          <p:cNvSpPr>
            <a:spLocks noGrp="1"/>
          </p:cNvSpPr>
          <p:nvPr>
            <p:ph type="title"/>
          </p:nvPr>
        </p:nvSpPr>
        <p:spPr/>
        <p:txBody>
          <a:bodyPr/>
          <a:lstStyle/>
          <a:p>
            <a:r>
              <a:rPr lang="en-US" dirty="0"/>
              <a:t>A</a:t>
            </a:r>
            <a:r>
              <a:rPr lang="en-US" dirty="0">
                <a:latin typeface="Arial" panose="020B0604020202020204" pitchFamily="34" charset="0"/>
                <a:cs typeface="Arial" panose="020B0604020202020204" pitchFamily="34" charset="0"/>
              </a:rPr>
              <a:t> Full Continuum Assessment (2)</a:t>
            </a:r>
            <a:endParaRPr lang="en-US" dirty="0"/>
          </a:p>
        </p:txBody>
      </p:sp>
      <p:pic>
        <p:nvPicPr>
          <p:cNvPr id="13" name="Content Placeholder 24" descr="DRDP (2025) for infants and toddlers ">
            <a:extLst>
              <a:ext uri="{FF2B5EF4-FFF2-40B4-BE49-F238E27FC236}">
                <a16:creationId xmlns:a16="http://schemas.microsoft.com/office/drawing/2014/main" id="{5FF7740F-E7D2-6A09-5F74-5E296B33CED4}"/>
              </a:ext>
            </a:extLst>
          </p:cNvPr>
          <p:cNvPicPr>
            <a:picLocks noGrp="1" noChangeAspect="1"/>
          </p:cNvPicPr>
          <p:nvPr>
            <p:ph sz="quarter" idx="13"/>
          </p:nvPr>
        </p:nvPicPr>
        <p:blipFill>
          <a:blip r:embed="rId3" cstate="print">
            <a:extLst>
              <a:ext uri="{28A0092B-C50C-407E-A947-70E740481C1C}">
                <a14:useLocalDpi xmlns:a14="http://schemas.microsoft.com/office/drawing/2010/main"/>
              </a:ext>
            </a:extLst>
          </a:blip>
          <a:stretch/>
        </p:blipFill>
        <p:spPr>
          <a:xfrm>
            <a:off x="683395" y="1457322"/>
            <a:ext cx="4227739" cy="2538413"/>
          </a:xfrm>
          <a:ln w="31750">
            <a:solidFill>
              <a:schemeClr val="tx2"/>
            </a:solidFill>
          </a:ln>
        </p:spPr>
      </p:pic>
      <p:pic>
        <p:nvPicPr>
          <p:cNvPr id="14" name="Content Placeholder 26" descr="DRDP (2025) for PTK">
            <a:extLst>
              <a:ext uri="{FF2B5EF4-FFF2-40B4-BE49-F238E27FC236}">
                <a16:creationId xmlns:a16="http://schemas.microsoft.com/office/drawing/2014/main" id="{6D761E3C-8358-83FA-1D37-445DF5386F6B}"/>
              </a:ext>
            </a:extLst>
          </p:cNvPr>
          <p:cNvPicPr>
            <a:picLocks noGrp="1" noChangeAspect="1"/>
          </p:cNvPicPr>
          <p:nvPr>
            <p:ph sz="quarter" idx="16"/>
          </p:nvPr>
        </p:nvPicPr>
        <p:blipFill>
          <a:blip r:embed="rId4" cstate="print">
            <a:extLst>
              <a:ext uri="{28A0092B-C50C-407E-A947-70E740481C1C}">
                <a14:useLocalDpi xmlns:a14="http://schemas.microsoft.com/office/drawing/2010/main"/>
              </a:ext>
            </a:extLst>
          </a:blip>
          <a:stretch/>
        </p:blipFill>
        <p:spPr>
          <a:xfrm>
            <a:off x="4095253" y="2289488"/>
            <a:ext cx="4207985" cy="2530953"/>
          </a:xfrm>
          <a:ln w="31750">
            <a:solidFill>
              <a:schemeClr val="tx2"/>
            </a:solidFill>
          </a:ln>
        </p:spPr>
      </p:pic>
      <p:pic>
        <p:nvPicPr>
          <p:cNvPr id="15" name="Content Placeholder 5" descr="DRDP (2025) Early Adoption Cover Page P-3">
            <a:extLst>
              <a:ext uri="{FF2B5EF4-FFF2-40B4-BE49-F238E27FC236}">
                <a16:creationId xmlns:a16="http://schemas.microsoft.com/office/drawing/2014/main" id="{2EFDF034-4A87-AB87-519C-3F6DC0DA72E7}"/>
              </a:ext>
            </a:extLst>
          </p:cNvPr>
          <p:cNvPicPr>
            <a:picLocks noGrp="1" noChangeAspect="1"/>
          </p:cNvPicPr>
          <p:nvPr>
            <p:ph sz="quarter" idx="17"/>
          </p:nvPr>
        </p:nvPicPr>
        <p:blipFill>
          <a:blip r:embed="rId5" cstate="print">
            <a:extLst>
              <a:ext uri="{28A0092B-C50C-407E-A947-70E740481C1C}">
                <a14:useLocalDpi xmlns:a14="http://schemas.microsoft.com/office/drawing/2010/main"/>
              </a:ext>
            </a:extLst>
          </a:blip>
          <a:stretch>
            <a:fillRect/>
          </a:stretch>
        </p:blipFill>
        <p:spPr bwMode="auto">
          <a:xfrm>
            <a:off x="7537062" y="3365497"/>
            <a:ext cx="4172794" cy="2538413"/>
          </a:xfrm>
          <a:prstGeom prst="rect">
            <a:avLst/>
          </a:prstGeom>
          <a:noFill/>
          <a:ln w="31750">
            <a:solidFill>
              <a:schemeClr val="accent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6" name="Footer Placeholder 5">
            <a:extLst>
              <a:ext uri="{FF2B5EF4-FFF2-40B4-BE49-F238E27FC236}">
                <a16:creationId xmlns:a16="http://schemas.microsoft.com/office/drawing/2014/main" id="{68D2E93E-05AD-B796-5312-DE597163468C}"/>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FBBD5F85-50BF-087F-164A-10067A1FE602}"/>
              </a:ext>
            </a:extLst>
          </p:cNvPr>
          <p:cNvSpPr>
            <a:spLocks noGrp="1"/>
          </p:cNvSpPr>
          <p:nvPr>
            <p:ph type="sldNum" sz="quarter" idx="14"/>
          </p:nvPr>
        </p:nvSpPr>
        <p:spPr/>
        <p:txBody>
          <a:bodyPr/>
          <a:lstStyle/>
          <a:p>
            <a:fld id="{637B919E-CF91-4A4B-995A-96557E3F2BA0}" type="slidenum">
              <a:rPr lang="en-US" smtClean="0"/>
              <a:pPr/>
              <a:t>21</a:t>
            </a:fld>
            <a:endParaRPr lang="en-US"/>
          </a:p>
        </p:txBody>
      </p:sp>
    </p:spTree>
    <p:extLst>
      <p:ext uri="{BB962C8B-B14F-4D97-AF65-F5344CB8AC3E}">
        <p14:creationId xmlns:p14="http://schemas.microsoft.com/office/powerpoint/2010/main" val="2853343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A669B-551D-9C56-633B-6AE3FF8BAD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5B6F6-9F93-0C73-C6D6-FB356BDE4E24}"/>
              </a:ext>
            </a:extLst>
          </p:cNvPr>
          <p:cNvSpPr>
            <a:spLocks noGrp="1"/>
          </p:cNvSpPr>
          <p:nvPr>
            <p:ph type="title"/>
          </p:nvPr>
        </p:nvSpPr>
        <p:spPr>
          <a:xfrm>
            <a:off x="683395" y="205273"/>
            <a:ext cx="10789920" cy="1007707"/>
          </a:xfrm>
        </p:spPr>
        <p:txBody>
          <a:bodyPr/>
          <a:lstStyle/>
          <a:p>
            <a:r>
              <a:rPr lang="en-US"/>
              <a:t>DRDP School-Age </a:t>
            </a:r>
          </a:p>
        </p:txBody>
      </p:sp>
      <p:pic>
        <p:nvPicPr>
          <p:cNvPr id="8" name="Content Placeholder 7" descr="DRDP School Age  cover">
            <a:extLst>
              <a:ext uri="{FF2B5EF4-FFF2-40B4-BE49-F238E27FC236}">
                <a16:creationId xmlns:a16="http://schemas.microsoft.com/office/drawing/2014/main" id="{9BCF9BA2-0A79-BB71-63B4-365FF282C170}"/>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tretch/>
        </p:blipFill>
        <p:spPr>
          <a:xfrm>
            <a:off x="1355036" y="1635209"/>
            <a:ext cx="4073791" cy="3093775"/>
          </a:xfrm>
          <a:ln w="38100">
            <a:solidFill>
              <a:srgbClr val="FFC000"/>
            </a:solidFill>
          </a:ln>
        </p:spPr>
      </p:pic>
      <p:sp>
        <p:nvSpPr>
          <p:cNvPr id="6" name="Content Placeholder 5">
            <a:extLst>
              <a:ext uri="{FF2B5EF4-FFF2-40B4-BE49-F238E27FC236}">
                <a16:creationId xmlns:a16="http://schemas.microsoft.com/office/drawing/2014/main" id="{7B80051F-24BA-0491-F2F0-4BE8E0B2B1E8}"/>
              </a:ext>
            </a:extLst>
          </p:cNvPr>
          <p:cNvSpPr>
            <a:spLocks noGrp="1"/>
          </p:cNvSpPr>
          <p:nvPr>
            <p:ph sz="quarter" idx="16"/>
          </p:nvPr>
        </p:nvSpPr>
        <p:spPr>
          <a:xfrm>
            <a:off x="2344601" y="4907808"/>
            <a:ext cx="2448625" cy="1313775"/>
          </a:xfrm>
        </p:spPr>
        <p:txBody>
          <a:bodyPr/>
          <a:lstStyle/>
          <a:p>
            <a:pPr>
              <a:spcBef>
                <a:spcPts val="0"/>
              </a:spcBef>
              <a:spcAft>
                <a:spcPts val="0"/>
              </a:spcAft>
            </a:pPr>
            <a:r>
              <a:rPr lang="en-US" dirty="0"/>
              <a:t>6 domains </a:t>
            </a:r>
          </a:p>
          <a:p>
            <a:pPr>
              <a:spcBef>
                <a:spcPts val="0"/>
              </a:spcBef>
              <a:spcAft>
                <a:spcPts val="0"/>
              </a:spcAft>
            </a:pPr>
            <a:r>
              <a:rPr lang="en-US" dirty="0"/>
              <a:t>31 measures </a:t>
            </a:r>
          </a:p>
          <a:p>
            <a:endParaRPr lang="en-US" dirty="0"/>
          </a:p>
        </p:txBody>
      </p:sp>
      <p:pic>
        <p:nvPicPr>
          <p:cNvPr id="11" name="Content Placeholder 10">
            <a:extLst>
              <a:ext uri="{FF2B5EF4-FFF2-40B4-BE49-F238E27FC236}">
                <a16:creationId xmlns:a16="http://schemas.microsoft.com/office/drawing/2014/main" id="{F0BF0F1F-DFE8-71C8-7D47-E5B4D9A440BD}"/>
              </a:ext>
              <a:ext uri="{C183D7F6-B498-43B3-948B-1728B52AA6E4}">
                <adec:decorative xmlns:adec="http://schemas.microsoft.com/office/drawing/2017/decorative" val="1"/>
              </a:ext>
            </a:extLst>
          </p:cNvPr>
          <p:cNvPicPr>
            <a:picLocks noGrp="1" noChangeAspect="1"/>
          </p:cNvPicPr>
          <p:nvPr>
            <p:ph sz="quarter" idx="17"/>
          </p:nvPr>
        </p:nvPicPr>
        <p:blipFill>
          <a:blip r:embed="rId4"/>
          <a:srcRect/>
          <a:stretch/>
        </p:blipFill>
        <p:spPr>
          <a:xfrm>
            <a:off x="7045695" y="1545796"/>
            <a:ext cx="3915339" cy="3272599"/>
          </a:xfrm>
          <a:ln w="50800">
            <a:solidFill>
              <a:schemeClr val="accent2"/>
            </a:solidFill>
          </a:ln>
        </p:spPr>
      </p:pic>
      <p:sp>
        <p:nvSpPr>
          <p:cNvPr id="3" name="Content Placeholder 2">
            <a:extLst>
              <a:ext uri="{FF2B5EF4-FFF2-40B4-BE49-F238E27FC236}">
                <a16:creationId xmlns:a16="http://schemas.microsoft.com/office/drawing/2014/main" id="{CF0C4B5A-3BA1-92BD-B24D-DBB92AB3220F}"/>
              </a:ext>
            </a:extLst>
          </p:cNvPr>
          <p:cNvSpPr>
            <a:spLocks noGrp="1"/>
          </p:cNvSpPr>
          <p:nvPr>
            <p:ph sz="quarter" idx="18"/>
          </p:nvPr>
        </p:nvSpPr>
        <p:spPr>
          <a:xfrm>
            <a:off x="8125037" y="4945946"/>
            <a:ext cx="2448625" cy="1181910"/>
          </a:xfrm>
        </p:spPr>
        <p:txBody>
          <a:bodyPr/>
          <a:lstStyle/>
          <a:p>
            <a:pPr>
              <a:spcBef>
                <a:spcPts val="0"/>
              </a:spcBef>
              <a:spcAft>
                <a:spcPts val="0"/>
              </a:spcAft>
            </a:pPr>
            <a:r>
              <a:rPr lang="en-US" dirty="0"/>
              <a:t>2 domains </a:t>
            </a:r>
          </a:p>
          <a:p>
            <a:pPr>
              <a:spcBef>
                <a:spcPts val="0"/>
              </a:spcBef>
              <a:spcAft>
                <a:spcPts val="0"/>
              </a:spcAft>
            </a:pPr>
            <a:r>
              <a:rPr lang="en-US" dirty="0"/>
              <a:t>13 measures </a:t>
            </a:r>
          </a:p>
        </p:txBody>
      </p:sp>
      <p:sp>
        <p:nvSpPr>
          <p:cNvPr id="9" name="Footer Placeholder 8">
            <a:extLst>
              <a:ext uri="{FF2B5EF4-FFF2-40B4-BE49-F238E27FC236}">
                <a16:creationId xmlns:a16="http://schemas.microsoft.com/office/drawing/2014/main" id="{9EA51E1E-C2C1-7BE3-3375-CC05BEF0D7E6}"/>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10" name="Slide Number Placeholder 9">
            <a:extLst>
              <a:ext uri="{FF2B5EF4-FFF2-40B4-BE49-F238E27FC236}">
                <a16:creationId xmlns:a16="http://schemas.microsoft.com/office/drawing/2014/main" id="{C40AEC60-4EED-CFCE-6972-DC65B74C173F}"/>
              </a:ext>
            </a:extLst>
          </p:cNvPr>
          <p:cNvSpPr>
            <a:spLocks noGrp="1"/>
          </p:cNvSpPr>
          <p:nvPr>
            <p:ph type="sldNum" sz="quarter" idx="14"/>
          </p:nvPr>
        </p:nvSpPr>
        <p:spPr/>
        <p:txBody>
          <a:bodyPr/>
          <a:lstStyle/>
          <a:p>
            <a:fld id="{637B919E-CF91-4A4B-995A-96557E3F2BA0}" type="slidenum">
              <a:rPr lang="en-US" smtClean="0"/>
              <a:pPr/>
              <a:t>22</a:t>
            </a:fld>
            <a:endParaRPr lang="en-US"/>
          </a:p>
        </p:txBody>
      </p:sp>
    </p:spTree>
    <p:extLst>
      <p:ext uri="{BB962C8B-B14F-4D97-AF65-F5344CB8AC3E}">
        <p14:creationId xmlns:p14="http://schemas.microsoft.com/office/powerpoint/2010/main" val="3143263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6A1E4-7679-7731-041F-E2B44476F523}"/>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D02A149-2A9E-B359-42D6-2528ACFF607F}"/>
              </a:ext>
              <a:ext uri="{C183D7F6-B498-43B3-948B-1728B52AA6E4}">
                <adec:decorative xmlns:adec="http://schemas.microsoft.com/office/drawing/2017/decorative" val="1"/>
              </a:ext>
            </a:extLst>
          </p:cNvPr>
          <p:cNvPicPr>
            <a:picLocks noGrp="1" noChangeAspect="1"/>
          </p:cNvPicPr>
          <p:nvPr>
            <p:ph sz="quarter" idx="13"/>
          </p:nvPr>
        </p:nvPicPr>
        <p:blipFill>
          <a:blip r:embed="rId3" cstate="print">
            <a:extLst>
              <a:ext uri="{28A0092B-C50C-407E-A947-70E740481C1C}">
                <a14:useLocalDpi xmlns:a14="http://schemas.microsoft.com/office/drawing/2010/main"/>
              </a:ext>
            </a:extLst>
          </a:blip>
          <a:stretch>
            <a:fillRect/>
          </a:stretch>
        </p:blipFill>
        <p:spPr>
          <a:xfrm>
            <a:off x="831146" y="1410573"/>
            <a:ext cx="5767774" cy="3467294"/>
          </a:xfrm>
          <a:ln w="31750">
            <a:solidFill>
              <a:srgbClr val="0070C0"/>
            </a:solidFill>
          </a:ln>
        </p:spPr>
      </p:pic>
      <p:sp>
        <p:nvSpPr>
          <p:cNvPr id="2" name="Title 1">
            <a:extLst>
              <a:ext uri="{FF2B5EF4-FFF2-40B4-BE49-F238E27FC236}">
                <a16:creationId xmlns:a16="http://schemas.microsoft.com/office/drawing/2014/main" id="{01F2564A-ECE6-4A22-6787-0D5696ABFB62}"/>
              </a:ext>
            </a:extLst>
          </p:cNvPr>
          <p:cNvSpPr>
            <a:spLocks noGrp="1"/>
          </p:cNvSpPr>
          <p:nvPr>
            <p:ph type="title"/>
          </p:nvPr>
        </p:nvSpPr>
        <p:spPr/>
        <p:txBody>
          <a:bodyPr/>
          <a:lstStyle/>
          <a:p>
            <a:r>
              <a:rPr lang="en-US"/>
              <a:t>Compare and Contrast </a:t>
            </a:r>
          </a:p>
        </p:txBody>
      </p:sp>
      <p:pic>
        <p:nvPicPr>
          <p:cNvPr id="12" name="Content Placeholder 11">
            <a:extLst>
              <a:ext uri="{FF2B5EF4-FFF2-40B4-BE49-F238E27FC236}">
                <a16:creationId xmlns:a16="http://schemas.microsoft.com/office/drawing/2014/main" id="{6B256155-A0BF-05B2-C27B-6131885948A1}"/>
              </a:ext>
              <a:ext uri="{C183D7F6-B498-43B3-948B-1728B52AA6E4}">
                <adec:decorative xmlns:adec="http://schemas.microsoft.com/office/drawing/2017/decorative" val="1"/>
              </a:ext>
            </a:extLst>
          </p:cNvPr>
          <p:cNvPicPr>
            <a:picLocks noGrp="1" noChangeAspect="1"/>
          </p:cNvPicPr>
          <p:nvPr>
            <p:ph sz="quarter" idx="16"/>
          </p:nvPr>
        </p:nvPicPr>
        <p:blipFill>
          <a:blip r:embed="rId4" cstate="print">
            <a:extLst>
              <a:ext uri="{28A0092B-C50C-407E-A947-70E740481C1C}">
                <a14:useLocalDpi xmlns:a14="http://schemas.microsoft.com/office/drawing/2010/main"/>
              </a:ext>
            </a:extLst>
          </a:blip>
          <a:stretch>
            <a:fillRect/>
          </a:stretch>
        </p:blipFill>
        <p:spPr>
          <a:xfrm>
            <a:off x="5699281" y="2228350"/>
            <a:ext cx="6255454" cy="3828073"/>
          </a:xfrm>
          <a:ln w="31750">
            <a:solidFill>
              <a:srgbClr val="0070C0"/>
            </a:solidFill>
          </a:ln>
        </p:spPr>
      </p:pic>
      <p:sp>
        <p:nvSpPr>
          <p:cNvPr id="6" name="Footer Placeholder 5">
            <a:extLst>
              <a:ext uri="{FF2B5EF4-FFF2-40B4-BE49-F238E27FC236}">
                <a16:creationId xmlns:a16="http://schemas.microsoft.com/office/drawing/2014/main" id="{C2F455E3-CB91-F0E2-A63A-6C9BAA2D859D}"/>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8D9BF79C-82B5-E408-F856-EEE9009991EA}"/>
              </a:ext>
            </a:extLst>
          </p:cNvPr>
          <p:cNvSpPr>
            <a:spLocks noGrp="1"/>
          </p:cNvSpPr>
          <p:nvPr>
            <p:ph type="sldNum" sz="quarter" idx="14"/>
          </p:nvPr>
        </p:nvSpPr>
        <p:spPr/>
        <p:txBody>
          <a:bodyPr/>
          <a:lstStyle/>
          <a:p>
            <a:fld id="{637B919E-CF91-4A4B-995A-96557E3F2BA0}" type="slidenum">
              <a:rPr lang="en-US" smtClean="0"/>
              <a:pPr/>
              <a:t>23</a:t>
            </a:fld>
            <a:endParaRPr lang="en-US"/>
          </a:p>
        </p:txBody>
      </p:sp>
    </p:spTree>
    <p:extLst>
      <p:ext uri="{BB962C8B-B14F-4D97-AF65-F5344CB8AC3E}">
        <p14:creationId xmlns:p14="http://schemas.microsoft.com/office/powerpoint/2010/main" val="90335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19DA0-E1AB-E714-2F5F-2A0524B7A9E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C93444-62F1-0D32-FE70-6C9DF6895323}"/>
              </a:ext>
            </a:extLst>
          </p:cNvPr>
          <p:cNvSpPr>
            <a:spLocks noGrp="1"/>
          </p:cNvSpPr>
          <p:nvPr>
            <p:ph type="title"/>
          </p:nvPr>
        </p:nvSpPr>
        <p:spPr/>
        <p:txBody>
          <a:bodyPr vert="horz" wrap="square" lIns="91440" tIns="45720" rIns="91440" bIns="45720" numCol="1" anchor="b" anchorCtr="0" compatLnSpc="1">
            <a:prstTxWarp prst="textNoShape">
              <a:avLst/>
            </a:prstTxWarp>
          </a:bodyPr>
          <a:lstStyle/>
          <a:p>
            <a:r>
              <a:rPr lang="en-US" noProof="0"/>
              <a:t>Navigation Map</a:t>
            </a:r>
          </a:p>
        </p:txBody>
      </p:sp>
      <p:pic>
        <p:nvPicPr>
          <p:cNvPr id="6" name="Picture 5" descr="DRDP 2025 ATL 1">
            <a:hlinkClick r:id="rId3"/>
            <a:extLst>
              <a:ext uri="{FF2B5EF4-FFF2-40B4-BE49-F238E27FC236}">
                <a16:creationId xmlns:a16="http://schemas.microsoft.com/office/drawing/2014/main" id="{B5CB8FB2-1D89-54D6-E654-85221013E768}"/>
              </a:ext>
            </a:extLst>
          </p:cNvPr>
          <p:cNvPicPr>
            <a:picLocks noChangeAspect="1"/>
          </p:cNvPicPr>
          <p:nvPr/>
        </p:nvPicPr>
        <p:blipFill>
          <a:blip r:embed="rId4" cstate="email">
            <a:extLst>
              <a:ext uri="{28A0092B-C50C-407E-A947-70E740481C1C}">
                <a14:useLocalDpi xmlns:a14="http://schemas.microsoft.com/office/drawing/2010/main"/>
              </a:ext>
            </a:extLst>
          </a:blip>
          <a:srcRect b="7036"/>
          <a:stretch>
            <a:fillRect/>
          </a:stretch>
        </p:blipFill>
        <p:spPr>
          <a:xfrm>
            <a:off x="651732" y="184513"/>
            <a:ext cx="10930614" cy="5724800"/>
          </a:xfrm>
          <a:prstGeom prst="rect">
            <a:avLst/>
          </a:prstGeom>
          <a:ln w="28575">
            <a:solidFill>
              <a:srgbClr val="000000"/>
            </a:solidFill>
          </a:ln>
        </p:spPr>
      </p:pic>
      <p:sp>
        <p:nvSpPr>
          <p:cNvPr id="13" name="AutoShape 1030" descr="Rectangular Callout: Developmental Domain">
            <a:extLst>
              <a:ext uri="{FF2B5EF4-FFF2-40B4-BE49-F238E27FC236}">
                <a16:creationId xmlns:a16="http://schemas.microsoft.com/office/drawing/2014/main" id="{8A3BF75A-5D83-2EDA-020F-18739917317F}"/>
              </a:ext>
            </a:extLst>
          </p:cNvPr>
          <p:cNvSpPr>
            <a:spLocks noChangeArrowheads="1"/>
          </p:cNvSpPr>
          <p:nvPr/>
        </p:nvSpPr>
        <p:spPr bwMode="auto">
          <a:xfrm>
            <a:off x="5524415" y="485101"/>
            <a:ext cx="3048000" cy="444500"/>
          </a:xfrm>
          <a:prstGeom prst="wedgeRectCallout">
            <a:avLst>
              <a:gd name="adj1" fmla="val -164074"/>
              <a:gd name="adj2" fmla="val -1853"/>
            </a:avLst>
          </a:prstGeom>
          <a:solidFill>
            <a:srgbClr val="FF7C80"/>
          </a:solidFill>
          <a:ln w="19050">
            <a:solidFill>
              <a:schemeClr val="tx1"/>
            </a:solidFill>
            <a:miter lim="800000"/>
            <a:headEnd/>
            <a:tailEnd/>
          </a:ln>
        </p:spPr>
        <p:txBody>
          <a:bodyPr anchor="ctr" anchorCtr="1"/>
          <a:lstStyle/>
          <a:p>
            <a:pPr algn="ctr" eaLnBrk="1" hangingPunct="1"/>
            <a:r>
              <a:rPr lang="en-US" sz="2000" b="1">
                <a:solidFill>
                  <a:srgbClr val="141414"/>
                </a:solidFill>
              </a:rPr>
              <a:t>Developmental Domain</a:t>
            </a:r>
          </a:p>
        </p:txBody>
      </p:sp>
      <p:sp>
        <p:nvSpPr>
          <p:cNvPr id="14" name="AutoShape 1031" descr="Rectangular Callout: Measure">
            <a:extLst>
              <a:ext uri="{FF2B5EF4-FFF2-40B4-BE49-F238E27FC236}">
                <a16:creationId xmlns:a16="http://schemas.microsoft.com/office/drawing/2014/main" id="{323F3DD4-84D6-670B-23DE-3FFF15AE6948}"/>
              </a:ext>
            </a:extLst>
          </p:cNvPr>
          <p:cNvSpPr>
            <a:spLocks noChangeArrowheads="1"/>
          </p:cNvSpPr>
          <p:nvPr/>
        </p:nvSpPr>
        <p:spPr bwMode="auto">
          <a:xfrm>
            <a:off x="120932" y="1139285"/>
            <a:ext cx="1676400" cy="304800"/>
          </a:xfrm>
          <a:prstGeom prst="wedgeRectCallout">
            <a:avLst>
              <a:gd name="adj1" fmla="val -1645"/>
              <a:gd name="adj2" fmla="val -174089"/>
            </a:avLst>
          </a:prstGeom>
          <a:solidFill>
            <a:srgbClr val="FFFF00"/>
          </a:solidFill>
          <a:ln w="9525">
            <a:solidFill>
              <a:schemeClr val="tx1"/>
            </a:solidFill>
            <a:miter lim="800000"/>
            <a:headEnd/>
            <a:tailEnd/>
          </a:ln>
        </p:spPr>
        <p:txBody>
          <a:bodyPr anchor="ctr" anchorCtr="1"/>
          <a:lstStyle/>
          <a:p>
            <a:pPr algn="ctr" eaLnBrk="1" hangingPunct="1"/>
            <a:r>
              <a:rPr lang="en-US" sz="2000" b="1" dirty="0">
                <a:solidFill>
                  <a:srgbClr val="141414"/>
                </a:solidFill>
              </a:rPr>
              <a:t>Measure</a:t>
            </a:r>
          </a:p>
        </p:txBody>
      </p:sp>
      <p:sp>
        <p:nvSpPr>
          <p:cNvPr id="15" name="AutoShape 1036" descr="Rectangular Callout: Definition">
            <a:extLst>
              <a:ext uri="{FF2B5EF4-FFF2-40B4-BE49-F238E27FC236}">
                <a16:creationId xmlns:a16="http://schemas.microsoft.com/office/drawing/2014/main" id="{A126749D-857D-9F6C-E4B1-CF4B56741972}"/>
              </a:ext>
            </a:extLst>
          </p:cNvPr>
          <p:cNvSpPr>
            <a:spLocks noChangeArrowheads="1"/>
          </p:cNvSpPr>
          <p:nvPr/>
        </p:nvSpPr>
        <p:spPr bwMode="auto">
          <a:xfrm>
            <a:off x="10198608" y="1193085"/>
            <a:ext cx="1524000" cy="304800"/>
          </a:xfrm>
          <a:prstGeom prst="wedgeRectCallout">
            <a:avLst>
              <a:gd name="adj1" fmla="val -350046"/>
              <a:gd name="adj2" fmla="val -67769"/>
            </a:avLst>
          </a:prstGeom>
          <a:solidFill>
            <a:srgbClr val="FF9900"/>
          </a:solidFill>
          <a:ln w="9525">
            <a:solidFill>
              <a:schemeClr val="tx1"/>
            </a:solidFill>
            <a:miter lim="800000"/>
            <a:headEnd/>
            <a:tailEnd/>
          </a:ln>
        </p:spPr>
        <p:txBody>
          <a:bodyPr anchor="ctr" anchorCtr="1"/>
          <a:lstStyle/>
          <a:p>
            <a:pPr algn="ctr" eaLnBrk="1" hangingPunct="1"/>
            <a:r>
              <a:rPr lang="en-US" sz="2000" b="1">
                <a:solidFill>
                  <a:srgbClr val="141414"/>
                </a:solidFill>
              </a:rPr>
              <a:t>Definition</a:t>
            </a:r>
          </a:p>
        </p:txBody>
      </p:sp>
      <p:sp>
        <p:nvSpPr>
          <p:cNvPr id="17" name="AutoShape 1033" descr="Rectangular Callout: Descriptor">
            <a:extLst>
              <a:ext uri="{FF2B5EF4-FFF2-40B4-BE49-F238E27FC236}">
                <a16:creationId xmlns:a16="http://schemas.microsoft.com/office/drawing/2014/main" id="{55694483-20DA-91D4-328B-9FFF85A8EB6D}"/>
              </a:ext>
            </a:extLst>
          </p:cNvPr>
          <p:cNvSpPr>
            <a:spLocks noChangeArrowheads="1"/>
          </p:cNvSpPr>
          <p:nvPr/>
        </p:nvSpPr>
        <p:spPr bwMode="auto">
          <a:xfrm>
            <a:off x="5029200" y="2877668"/>
            <a:ext cx="1676400" cy="457200"/>
          </a:xfrm>
          <a:prstGeom prst="wedgeRectCallout">
            <a:avLst>
              <a:gd name="adj1" fmla="val -5"/>
              <a:gd name="adj2" fmla="val -177375"/>
            </a:avLst>
          </a:prstGeom>
          <a:solidFill>
            <a:schemeClr val="accent1">
              <a:lumMod val="40000"/>
              <a:lumOff val="60000"/>
            </a:schemeClr>
          </a:solidFill>
          <a:ln w="9525">
            <a:solidFill>
              <a:schemeClr val="tx1"/>
            </a:solidFill>
            <a:miter lim="800000"/>
            <a:headEnd/>
            <a:tailEnd/>
          </a:ln>
        </p:spPr>
        <p:txBody>
          <a:bodyPr/>
          <a:lstStyle/>
          <a:p>
            <a:pPr algn="ctr" eaLnBrk="1" hangingPunct="1"/>
            <a:r>
              <a:rPr lang="en-US" sz="2000" b="1">
                <a:solidFill>
                  <a:srgbClr val="141414"/>
                </a:solidFill>
              </a:rPr>
              <a:t>Descriptor</a:t>
            </a:r>
          </a:p>
        </p:txBody>
      </p:sp>
      <p:sp>
        <p:nvSpPr>
          <p:cNvPr id="16" name="AutoShape 1032" descr="Rectangular Callout: Developmental Level">
            <a:extLst>
              <a:ext uri="{FF2B5EF4-FFF2-40B4-BE49-F238E27FC236}">
                <a16:creationId xmlns:a16="http://schemas.microsoft.com/office/drawing/2014/main" id="{8CCBFCC8-1485-47F4-975D-EDB89A251ACD}"/>
              </a:ext>
            </a:extLst>
          </p:cNvPr>
          <p:cNvSpPr>
            <a:spLocks noChangeArrowheads="1"/>
          </p:cNvSpPr>
          <p:nvPr/>
        </p:nvSpPr>
        <p:spPr bwMode="auto">
          <a:xfrm>
            <a:off x="8572415" y="2291726"/>
            <a:ext cx="2286000" cy="662598"/>
          </a:xfrm>
          <a:prstGeom prst="wedgeRectCallout">
            <a:avLst>
              <a:gd name="adj1" fmla="val -32641"/>
              <a:gd name="adj2" fmla="val -172319"/>
            </a:avLst>
          </a:prstGeom>
          <a:solidFill>
            <a:srgbClr val="00CC99"/>
          </a:solidFill>
          <a:ln w="9525">
            <a:solidFill>
              <a:schemeClr val="tx1"/>
            </a:solidFill>
            <a:miter lim="800000"/>
            <a:headEnd/>
            <a:tailEnd/>
          </a:ln>
        </p:spPr>
        <p:txBody>
          <a:bodyPr/>
          <a:lstStyle/>
          <a:p>
            <a:pPr algn="ctr" eaLnBrk="1" hangingPunct="1"/>
            <a:r>
              <a:rPr lang="en-US" sz="2000" b="1">
                <a:solidFill>
                  <a:srgbClr val="141414"/>
                </a:solidFill>
              </a:rPr>
              <a:t>Developmental Level</a:t>
            </a:r>
          </a:p>
        </p:txBody>
      </p:sp>
      <p:sp>
        <p:nvSpPr>
          <p:cNvPr id="18" name="AutoShape 1034">
            <a:extLst>
              <a:ext uri="{FF2B5EF4-FFF2-40B4-BE49-F238E27FC236}">
                <a16:creationId xmlns:a16="http://schemas.microsoft.com/office/drawing/2014/main" id="{279527CE-EAC4-CF9C-F317-B440724DE192}"/>
              </a:ext>
            </a:extLst>
          </p:cNvPr>
          <p:cNvSpPr>
            <a:spLocks noChangeArrowheads="1"/>
          </p:cNvSpPr>
          <p:nvPr/>
        </p:nvSpPr>
        <p:spPr bwMode="auto">
          <a:xfrm flipV="1">
            <a:off x="3352800" y="4572000"/>
            <a:ext cx="1524000" cy="457200"/>
          </a:xfrm>
          <a:prstGeom prst="wedgeRectCallout">
            <a:avLst>
              <a:gd name="adj1" fmla="val -46463"/>
              <a:gd name="adj2" fmla="val 102083"/>
            </a:avLst>
          </a:prstGeom>
          <a:solidFill>
            <a:srgbClr val="FFA3FF"/>
          </a:solidFill>
          <a:ln w="9525">
            <a:solidFill>
              <a:schemeClr val="tx1"/>
            </a:solidFill>
            <a:miter lim="800000"/>
            <a:headEnd/>
            <a:tailEnd/>
          </a:ln>
        </p:spPr>
        <p:txBody>
          <a:bodyPr rot="10800000"/>
          <a:lstStyle/>
          <a:p>
            <a:pPr algn="ctr" eaLnBrk="1" hangingPunct="1"/>
            <a:r>
              <a:rPr lang="en-US" sz="2000" b="1">
                <a:solidFill>
                  <a:srgbClr val="141414"/>
                </a:solidFill>
              </a:rPr>
              <a:t>Example</a:t>
            </a:r>
          </a:p>
        </p:txBody>
      </p:sp>
      <p:sp>
        <p:nvSpPr>
          <p:cNvPr id="9" name="Footer Placeholder 8">
            <a:extLst>
              <a:ext uri="{FF2B5EF4-FFF2-40B4-BE49-F238E27FC236}">
                <a16:creationId xmlns:a16="http://schemas.microsoft.com/office/drawing/2014/main" id="{1DBEF894-950B-5788-CA22-1F253512714E}"/>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10" name="Slide Number Placeholder 9">
            <a:extLst>
              <a:ext uri="{FF2B5EF4-FFF2-40B4-BE49-F238E27FC236}">
                <a16:creationId xmlns:a16="http://schemas.microsoft.com/office/drawing/2014/main" id="{1334B4D5-C5B6-05EB-F4BD-7B591905FDF1}"/>
              </a:ext>
            </a:extLst>
          </p:cNvPr>
          <p:cNvSpPr>
            <a:spLocks noGrp="1"/>
          </p:cNvSpPr>
          <p:nvPr>
            <p:ph type="sldNum" sz="quarter" idx="15"/>
          </p:nvPr>
        </p:nvSpPr>
        <p:spPr/>
        <p:txBody>
          <a:bodyPr/>
          <a:lstStyle/>
          <a:p>
            <a:fld id="{637B919E-CF91-4A4B-995A-96557E3F2BA0}" type="slidenum">
              <a:rPr lang="en-US" smtClean="0"/>
              <a:pPr/>
              <a:t>24</a:t>
            </a:fld>
            <a:endParaRPr lang="en-US"/>
          </a:p>
        </p:txBody>
      </p:sp>
    </p:spTree>
    <p:extLst>
      <p:ext uri="{BB962C8B-B14F-4D97-AF65-F5344CB8AC3E}">
        <p14:creationId xmlns:p14="http://schemas.microsoft.com/office/powerpoint/2010/main" val="30148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 calcmode="lin" valueType="num">
                                      <p:cBhvr>
                                        <p:cTn id="2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0-#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autoUpdateAnimBg="0"/>
      <p:bldP spid="14" grpId="0" animBg="1" autoUpdateAnimBg="0"/>
      <p:bldP spid="15" grpId="0" animBg="1" autoUpdateAnimBg="0"/>
      <p:bldP spid="17" grpId="0" animBg="1" autoUpdateAnimBg="0"/>
      <p:bldP spid="16" grpId="0" animBg="1" autoUpdateAnimBg="0"/>
      <p:bldP spid="18"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598F-7364-B9F5-9C6D-D0AD915FED0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499B795-4721-3121-FF8A-247BDA36E07F}"/>
              </a:ext>
            </a:extLst>
          </p:cNvPr>
          <p:cNvSpPr>
            <a:spLocks noGrp="1"/>
          </p:cNvSpPr>
          <p:nvPr>
            <p:ph type="title"/>
          </p:nvPr>
        </p:nvSpPr>
        <p:spPr/>
        <p:txBody>
          <a:bodyPr>
            <a:normAutofit/>
          </a:bodyPr>
          <a:lstStyle/>
          <a:p>
            <a:r>
              <a:rPr lang="en-US" dirty="0"/>
              <a:t>Navigation Map- continued </a:t>
            </a:r>
          </a:p>
        </p:txBody>
      </p:sp>
      <p:pic>
        <p:nvPicPr>
          <p:cNvPr id="11" name="Content Placeholder 8" descr="DRDP (2025) ATL measure 3">
            <a:extLst>
              <a:ext uri="{FF2B5EF4-FFF2-40B4-BE49-F238E27FC236}">
                <a16:creationId xmlns:a16="http://schemas.microsoft.com/office/drawing/2014/main" id="{7446812B-6ABC-C5F9-73E9-1731F7E3263F}"/>
              </a:ext>
            </a:extLst>
          </p:cNvPr>
          <p:cNvPicPr>
            <a:picLocks noGrp="1" noChangeAspect="1"/>
          </p:cNvPicPr>
          <p:nvPr>
            <p:ph sz="quarter" idx="13"/>
          </p:nvPr>
        </p:nvPicPr>
        <p:blipFill>
          <a:blip r:embed="rId3"/>
          <a:stretch>
            <a:fillRect/>
          </a:stretch>
        </p:blipFill>
        <p:spPr>
          <a:xfrm>
            <a:off x="718685" y="36289"/>
            <a:ext cx="10789919" cy="6279700"/>
          </a:xfrm>
          <a:ln w="57150">
            <a:solidFill>
              <a:schemeClr val="tx2">
                <a:lumMod val="50000"/>
              </a:schemeClr>
            </a:solidFill>
          </a:ln>
        </p:spPr>
      </p:pic>
      <p:sp>
        <p:nvSpPr>
          <p:cNvPr id="12" name="AutoShape 1032" descr="Rectangular Callout: Developmental Level">
            <a:extLst>
              <a:ext uri="{FF2B5EF4-FFF2-40B4-BE49-F238E27FC236}">
                <a16:creationId xmlns:a16="http://schemas.microsoft.com/office/drawing/2014/main" id="{28AC934C-ACD8-F36E-F651-6A09511C6F5B}"/>
              </a:ext>
            </a:extLst>
          </p:cNvPr>
          <p:cNvSpPr>
            <a:spLocks noChangeArrowheads="1"/>
          </p:cNvSpPr>
          <p:nvPr/>
        </p:nvSpPr>
        <p:spPr bwMode="auto">
          <a:xfrm>
            <a:off x="3774141" y="613263"/>
            <a:ext cx="1791628" cy="357799"/>
          </a:xfrm>
          <a:prstGeom prst="wedgeRectCallout">
            <a:avLst>
              <a:gd name="adj1" fmla="val 173207"/>
              <a:gd name="adj2" fmla="val -85244"/>
            </a:avLst>
          </a:prstGeom>
          <a:solidFill>
            <a:srgbClr val="92D050"/>
          </a:solidFill>
          <a:ln w="9525">
            <a:solidFill>
              <a:schemeClr val="tx1"/>
            </a:solidFill>
            <a:miter lim="800000"/>
            <a:headEnd/>
            <a:tailEnd/>
          </a:ln>
        </p:spPr>
        <p:txBody>
          <a:bodyPr/>
          <a:lstStyle/>
          <a:p>
            <a:pPr algn="ctr" eaLnBrk="1" hangingPunct="1"/>
            <a:r>
              <a:rPr lang="en-US" sz="2000" b="1">
                <a:solidFill>
                  <a:srgbClr val="141414"/>
                </a:solidFill>
              </a:rPr>
              <a:t>Emerging </a:t>
            </a:r>
          </a:p>
        </p:txBody>
      </p:sp>
      <p:sp>
        <p:nvSpPr>
          <p:cNvPr id="15" name="AutoShape 1032" descr="Rectangular Callout: Developmental Level">
            <a:extLst>
              <a:ext uri="{FF2B5EF4-FFF2-40B4-BE49-F238E27FC236}">
                <a16:creationId xmlns:a16="http://schemas.microsoft.com/office/drawing/2014/main" id="{F549B7FF-F04F-8880-595E-72ABD6CB1772}"/>
              </a:ext>
            </a:extLst>
          </p:cNvPr>
          <p:cNvSpPr>
            <a:spLocks noChangeArrowheads="1"/>
          </p:cNvSpPr>
          <p:nvPr/>
        </p:nvSpPr>
        <p:spPr bwMode="auto">
          <a:xfrm>
            <a:off x="7362369" y="2763321"/>
            <a:ext cx="2175005" cy="412818"/>
          </a:xfrm>
          <a:prstGeom prst="wedgeRectCallout">
            <a:avLst>
              <a:gd name="adj1" fmla="val -24128"/>
              <a:gd name="adj2" fmla="val -520493"/>
            </a:avLst>
          </a:prstGeom>
          <a:solidFill>
            <a:srgbClr val="FFD579"/>
          </a:solidFill>
          <a:ln w="9525">
            <a:solidFill>
              <a:schemeClr val="tx1"/>
            </a:solidFill>
            <a:miter lim="800000"/>
            <a:headEnd/>
            <a:tailEnd/>
          </a:ln>
        </p:spPr>
        <p:txBody>
          <a:bodyPr/>
          <a:lstStyle/>
          <a:p>
            <a:pPr algn="ctr" eaLnBrk="1" hangingPunct="1"/>
            <a:r>
              <a:rPr lang="en-US" sz="2000" b="1">
                <a:solidFill>
                  <a:srgbClr val="141414"/>
                </a:solidFill>
              </a:rPr>
              <a:t>Unable to rate </a:t>
            </a:r>
          </a:p>
        </p:txBody>
      </p:sp>
      <p:sp>
        <p:nvSpPr>
          <p:cNvPr id="5" name="Footer Placeholder 4">
            <a:extLst>
              <a:ext uri="{FF2B5EF4-FFF2-40B4-BE49-F238E27FC236}">
                <a16:creationId xmlns:a16="http://schemas.microsoft.com/office/drawing/2014/main" id="{4851A5F3-90CE-D04E-41AC-FF6E5D21D26B}"/>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A310AF9D-264C-90A6-C1CD-132797C9A1D0}"/>
              </a:ext>
            </a:extLst>
          </p:cNvPr>
          <p:cNvSpPr>
            <a:spLocks noGrp="1"/>
          </p:cNvSpPr>
          <p:nvPr>
            <p:ph type="sldNum" sz="quarter" idx="14"/>
          </p:nvPr>
        </p:nvSpPr>
        <p:spPr/>
        <p:txBody>
          <a:bodyPr/>
          <a:lstStyle/>
          <a:p>
            <a:fld id="{637B919E-CF91-4A4B-995A-96557E3F2BA0}" type="slidenum">
              <a:rPr lang="en-US" smtClean="0"/>
              <a:pPr/>
              <a:t>25</a:t>
            </a:fld>
            <a:endParaRPr lang="en-US"/>
          </a:p>
        </p:txBody>
      </p:sp>
    </p:spTree>
    <p:extLst>
      <p:ext uri="{BB962C8B-B14F-4D97-AF65-F5344CB8AC3E}">
        <p14:creationId xmlns:p14="http://schemas.microsoft.com/office/powerpoint/2010/main" val="347356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utoUpdateAnimBg="0"/>
      <p:bldP spid="15"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8E15B-7C13-C146-0FDA-3DC219AC4EFD}"/>
            </a:ext>
          </a:extLst>
        </p:cNvPr>
        <p:cNvGrpSpPr/>
        <p:nvPr/>
      </p:nvGrpSpPr>
      <p:grpSpPr>
        <a:xfrm>
          <a:off x="0" y="0"/>
          <a:ext cx="0" cy="0"/>
          <a:chOff x="0" y="0"/>
          <a:chExt cx="0" cy="0"/>
        </a:xfrm>
      </p:grpSpPr>
      <p:sp>
        <p:nvSpPr>
          <p:cNvPr id="92162" name="Rectangle 2">
            <a:extLst>
              <a:ext uri="{FF2B5EF4-FFF2-40B4-BE49-F238E27FC236}">
                <a16:creationId xmlns:a16="http://schemas.microsoft.com/office/drawing/2014/main" id="{DD1069C8-7F6C-4C51-D28C-0D6BD12A4840}"/>
              </a:ext>
            </a:extLst>
          </p:cNvPr>
          <p:cNvSpPr>
            <a:spLocks noGrp="1" noChangeArrowheads="1"/>
          </p:cNvSpPr>
          <p:nvPr>
            <p:ph type="title"/>
          </p:nvPr>
        </p:nvSpPr>
        <p:spPr/>
        <p:txBody>
          <a:bodyPr anchor="b">
            <a:normAutofit/>
          </a:bodyPr>
          <a:lstStyle/>
          <a:p>
            <a:pPr eaLnBrk="1" hangingPunct="1"/>
            <a:r>
              <a:rPr lang="en-US"/>
              <a:t>Remember, the examples listed…</a:t>
            </a:r>
          </a:p>
        </p:txBody>
      </p:sp>
      <p:sp>
        <p:nvSpPr>
          <p:cNvPr id="7" name="Content Placeholder 6">
            <a:extLst>
              <a:ext uri="{FF2B5EF4-FFF2-40B4-BE49-F238E27FC236}">
                <a16:creationId xmlns:a16="http://schemas.microsoft.com/office/drawing/2014/main" id="{EA5C1AFB-FE0D-4D9C-D6F8-87542CD674E5}"/>
              </a:ext>
            </a:extLst>
          </p:cNvPr>
          <p:cNvSpPr>
            <a:spLocks noGrp="1"/>
          </p:cNvSpPr>
          <p:nvPr>
            <p:ph sz="quarter" idx="13"/>
          </p:nvPr>
        </p:nvSpPr>
        <p:spPr/>
        <p:txBody>
          <a:bodyPr/>
          <a:lstStyle/>
          <a:p>
            <a:r>
              <a:rPr lang="en-US"/>
              <a:t>Are only a few ways a child might demonstrate a particular developmental level.</a:t>
            </a:r>
          </a:p>
          <a:p>
            <a:endParaRPr lang="en-US"/>
          </a:p>
        </p:txBody>
      </p:sp>
      <p:pic>
        <p:nvPicPr>
          <p:cNvPr id="8" name="Picture 2" descr="Don't Forget These 4 Things | Admissions | Tudor Collegiate Strategies">
            <a:extLst>
              <a:ext uri="{FF2B5EF4-FFF2-40B4-BE49-F238E27FC236}">
                <a16:creationId xmlns:a16="http://schemas.microsoft.com/office/drawing/2014/main" id="{08129904-A99C-D49D-AE78-0F5FA7BBDEE5}"/>
              </a:ext>
            </a:extLst>
          </p:cNvPr>
          <p:cNvPicPr>
            <a:picLocks noGrp="1" noChangeAspect="1" noChangeArrowheads="1"/>
          </p:cNvPicPr>
          <p:nvPr>
            <p:ph sz="quarter" idx="16"/>
          </p:nvPr>
        </p:nvPicPr>
        <p:blipFill>
          <a:blip r:embed="rId3" cstate="print">
            <a:extLst>
              <a:ext uri="{28A0092B-C50C-407E-A947-70E740481C1C}">
                <a14:useLocalDpi xmlns:a14="http://schemas.microsoft.com/office/drawing/2010/main"/>
              </a:ext>
            </a:extLst>
          </a:blip>
          <a:stretch>
            <a:fillRect/>
          </a:stretch>
        </p:blipFill>
        <p:spPr bwMode="auto">
          <a:xfrm>
            <a:off x="6443663" y="1524000"/>
            <a:ext cx="4791075" cy="4791075"/>
          </a:xfrm>
          <a:prstGeom prst="rect">
            <a:avLst/>
          </a:prstGeom>
          <a:solidFill>
            <a:srgbClr val="FFFFFF"/>
          </a:solidFill>
        </p:spPr>
      </p:pic>
      <p:sp>
        <p:nvSpPr>
          <p:cNvPr id="5" name="Footer Placeholder 4">
            <a:extLst>
              <a:ext uri="{FF2B5EF4-FFF2-40B4-BE49-F238E27FC236}">
                <a16:creationId xmlns:a16="http://schemas.microsoft.com/office/drawing/2014/main" id="{9E0E9C03-E633-F735-7DB7-DAEBA85C1CD6}"/>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425D8489-F273-7FF0-ED01-667117DD02CC}"/>
              </a:ext>
            </a:extLst>
          </p:cNvPr>
          <p:cNvSpPr>
            <a:spLocks noGrp="1"/>
          </p:cNvSpPr>
          <p:nvPr>
            <p:ph type="sldNum" sz="quarter" idx="14"/>
          </p:nvPr>
        </p:nvSpPr>
        <p:spPr/>
        <p:txBody>
          <a:bodyPr/>
          <a:lstStyle/>
          <a:p>
            <a:fld id="{637B919E-CF91-4A4B-995A-96557E3F2BA0}" type="slidenum">
              <a:rPr lang="en-US" smtClean="0"/>
              <a:pPr/>
              <a:t>26</a:t>
            </a:fld>
            <a:endParaRPr lang="en-US"/>
          </a:p>
        </p:txBody>
      </p:sp>
    </p:spTree>
    <p:extLst>
      <p:ext uri="{BB962C8B-B14F-4D97-AF65-F5344CB8AC3E}">
        <p14:creationId xmlns:p14="http://schemas.microsoft.com/office/powerpoint/2010/main" val="1398087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F534E-D67C-4E56-97BB-9BBA749D02F3}"/>
              </a:ext>
            </a:extLst>
          </p:cNvPr>
          <p:cNvSpPr>
            <a:spLocks noGrp="1"/>
          </p:cNvSpPr>
          <p:nvPr>
            <p:ph type="title"/>
          </p:nvPr>
        </p:nvSpPr>
        <p:spPr>
          <a:xfrm>
            <a:off x="1524157" y="1981200"/>
            <a:ext cx="1675362" cy="808653"/>
          </a:xfrm>
        </p:spPr>
        <p:txBody>
          <a:bodyPr>
            <a:normAutofit fontScale="90000"/>
          </a:bodyPr>
          <a:lstStyle/>
          <a:p>
            <a:r>
              <a:rPr lang="en-US" dirty="0"/>
              <a:t>The Four Ds</a:t>
            </a:r>
          </a:p>
        </p:txBody>
      </p:sp>
      <p:sp>
        <p:nvSpPr>
          <p:cNvPr id="435202" name="Rectangle 2"/>
          <p:cNvSpPr>
            <a:spLocks noChangeArrowheads="1"/>
          </p:cNvSpPr>
          <p:nvPr/>
        </p:nvSpPr>
        <p:spPr bwMode="auto">
          <a:xfrm>
            <a:off x="5486400" y="1311596"/>
            <a:ext cx="38862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lvl="4">
              <a:spcBef>
                <a:spcPct val="50000"/>
              </a:spcBef>
            </a:pPr>
            <a:r>
              <a:rPr lang="en-US" sz="4400" dirty="0">
                <a:solidFill>
                  <a:srgbClr val="FFCC33"/>
                </a:solidFill>
                <a:latin typeface="Arial" panose="020B0604020202020204" pitchFamily="34" charset="0"/>
                <a:cs typeface="Arial" panose="020B0604020202020204" pitchFamily="34" charset="0"/>
              </a:rPr>
              <a:t>Definitions</a:t>
            </a:r>
          </a:p>
        </p:txBody>
      </p:sp>
      <p:sp>
        <p:nvSpPr>
          <p:cNvPr id="435203" name="Rectangle 3"/>
          <p:cNvSpPr>
            <a:spLocks noChangeArrowheads="1"/>
          </p:cNvSpPr>
          <p:nvPr/>
        </p:nvSpPr>
        <p:spPr bwMode="auto">
          <a:xfrm>
            <a:off x="4343400" y="2286000"/>
            <a:ext cx="60960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61963" lvl="4" indent="-4763">
              <a:spcBef>
                <a:spcPct val="50000"/>
              </a:spcBef>
            </a:pPr>
            <a:r>
              <a:rPr lang="en-US" sz="4400" dirty="0">
                <a:solidFill>
                  <a:srgbClr val="FFCC33"/>
                </a:solidFill>
                <a:latin typeface="Arial" panose="020B0604020202020204" pitchFamily="34" charset="0"/>
                <a:cs typeface="Arial" panose="020B0604020202020204" pitchFamily="34" charset="0"/>
              </a:rPr>
              <a:t>Developmental levels</a:t>
            </a:r>
            <a:r>
              <a:rPr lang="en-US" sz="3200" dirty="0">
                <a:solidFill>
                  <a:srgbClr val="FFCC33"/>
                </a:solidFill>
                <a:latin typeface="Arial" panose="020B0604020202020204" pitchFamily="34" charset="0"/>
                <a:cs typeface="Arial" panose="020B0604020202020204" pitchFamily="34" charset="0"/>
              </a:rPr>
              <a:t> </a:t>
            </a:r>
            <a:endParaRPr lang="en-US" sz="2800" dirty="0">
              <a:solidFill>
                <a:srgbClr val="FFCC33"/>
              </a:solidFill>
              <a:latin typeface="Arial" panose="020B0604020202020204" pitchFamily="34" charset="0"/>
              <a:cs typeface="Arial" panose="020B0604020202020204" pitchFamily="34" charset="0"/>
            </a:endParaRPr>
          </a:p>
        </p:txBody>
      </p:sp>
      <p:sp>
        <p:nvSpPr>
          <p:cNvPr id="435204" name="Rectangle 4"/>
          <p:cNvSpPr>
            <a:spLocks noChangeArrowheads="1"/>
          </p:cNvSpPr>
          <p:nvPr/>
        </p:nvSpPr>
        <p:spPr bwMode="auto">
          <a:xfrm>
            <a:off x="5334000" y="3352800"/>
            <a:ext cx="40386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61963" lvl="4" indent="-4763" defTabSz="400050">
              <a:spcBef>
                <a:spcPct val="50000"/>
              </a:spcBef>
            </a:pPr>
            <a:r>
              <a:rPr lang="en-US" sz="4400" dirty="0">
                <a:solidFill>
                  <a:srgbClr val="FFCC33"/>
                </a:solidFill>
                <a:latin typeface="Arial" panose="020B0604020202020204" pitchFamily="34" charset="0"/>
                <a:cs typeface="Arial" panose="020B0604020202020204" pitchFamily="34" charset="0"/>
              </a:rPr>
              <a:t>Descriptors</a:t>
            </a:r>
          </a:p>
        </p:txBody>
      </p:sp>
      <p:sp>
        <p:nvSpPr>
          <p:cNvPr id="435205" name="Rectangle 5"/>
          <p:cNvSpPr>
            <a:spLocks noChangeArrowheads="1"/>
          </p:cNvSpPr>
          <p:nvPr/>
        </p:nvSpPr>
        <p:spPr bwMode="auto">
          <a:xfrm>
            <a:off x="2286000" y="4389839"/>
            <a:ext cx="8153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800" i="1" dirty="0">
                <a:solidFill>
                  <a:srgbClr val="00355F"/>
                </a:solidFill>
                <a:latin typeface="Arial" panose="020B0604020202020204" pitchFamily="34" charset="0"/>
                <a:cs typeface="Arial" panose="020B0604020202020204" pitchFamily="34" charset="0"/>
              </a:rPr>
              <a:t>LOOK to the 4 Ds:</a:t>
            </a:r>
          </a:p>
          <a:p>
            <a:pPr algn="ctr"/>
            <a:r>
              <a:rPr lang="en-US" sz="2800" i="1" dirty="0">
                <a:solidFill>
                  <a:srgbClr val="00355F"/>
                </a:solidFill>
                <a:latin typeface="Arial" panose="020B0604020202020204" pitchFamily="34" charset="0"/>
                <a:cs typeface="Arial" panose="020B0604020202020204" pitchFamily="34" charset="0"/>
              </a:rPr>
              <a:t>Domains, definitions, developmental levels, and </a:t>
            </a:r>
          </a:p>
          <a:p>
            <a:pPr algn="ctr"/>
            <a:r>
              <a:rPr lang="en-US" sz="2800" i="1" dirty="0">
                <a:solidFill>
                  <a:srgbClr val="00355F"/>
                </a:solidFill>
                <a:latin typeface="Arial" panose="020B0604020202020204" pitchFamily="34" charset="0"/>
                <a:cs typeface="Arial" panose="020B0604020202020204" pitchFamily="34" charset="0"/>
              </a:rPr>
              <a:t>descriptors to clarify the intent of each measure.</a:t>
            </a:r>
          </a:p>
        </p:txBody>
      </p:sp>
      <p:pic>
        <p:nvPicPr>
          <p:cNvPr id="116742" name="Picture 14" descr="MCj042845500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1464" y="857674"/>
            <a:ext cx="2887756" cy="2931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3" name="Text Box 15"/>
          <p:cNvSpPr txBox="1">
            <a:spLocks noChangeArrowheads="1"/>
          </p:cNvSpPr>
          <p:nvPr/>
        </p:nvSpPr>
        <p:spPr bwMode="auto">
          <a:xfrm>
            <a:off x="1302123" y="1131887"/>
            <a:ext cx="2206438" cy="2308225"/>
          </a:xfrm>
          <a:prstGeom prst="rect">
            <a:avLst/>
          </a:prstGeom>
          <a:solidFill>
            <a:srgbClr val="FEFBE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dirty="0">
                <a:solidFill>
                  <a:srgbClr val="CC0000"/>
                </a:solidFill>
              </a:rPr>
              <a:t>The Four  Ds</a:t>
            </a:r>
          </a:p>
        </p:txBody>
      </p:sp>
      <p:sp>
        <p:nvSpPr>
          <p:cNvPr id="116744" name="Rectangle 9"/>
          <p:cNvSpPr>
            <a:spLocks noChangeArrowheads="1"/>
          </p:cNvSpPr>
          <p:nvPr/>
        </p:nvSpPr>
        <p:spPr bwMode="auto">
          <a:xfrm>
            <a:off x="5802106" y="322363"/>
            <a:ext cx="3200400" cy="769938"/>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lvl="4">
              <a:spcBef>
                <a:spcPct val="50000"/>
              </a:spcBef>
            </a:pPr>
            <a:r>
              <a:rPr lang="en-US" sz="4400" dirty="0">
                <a:solidFill>
                  <a:srgbClr val="FFCC33"/>
                </a:solidFill>
                <a:latin typeface="Arial" panose="020B0604020202020204" pitchFamily="34" charset="0"/>
                <a:cs typeface="Arial" panose="020B0604020202020204" pitchFamily="34" charset="0"/>
              </a:rPr>
              <a:t>Domains</a:t>
            </a:r>
          </a:p>
        </p:txBody>
      </p:sp>
      <p:sp>
        <p:nvSpPr>
          <p:cNvPr id="4" name="Footer Placeholder 3">
            <a:extLst>
              <a:ext uri="{FF2B5EF4-FFF2-40B4-BE49-F238E27FC236}">
                <a16:creationId xmlns:a16="http://schemas.microsoft.com/office/drawing/2014/main" id="{4EDFFAC1-354F-A055-5AA4-E6B63098EAF3}"/>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9CD95B59-E6D9-CD9A-4BFE-BA04244EF77C}"/>
              </a:ext>
            </a:extLst>
          </p:cNvPr>
          <p:cNvSpPr>
            <a:spLocks noGrp="1"/>
          </p:cNvSpPr>
          <p:nvPr>
            <p:ph type="sldNum" sz="quarter" idx="14"/>
          </p:nvPr>
        </p:nvSpPr>
        <p:spPr/>
        <p:txBody>
          <a:bodyPr/>
          <a:lstStyle/>
          <a:p>
            <a:fld id="{637B919E-CF91-4A4B-995A-96557E3F2BA0}"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nchor="b">
            <a:normAutofit/>
          </a:bodyPr>
          <a:lstStyle/>
          <a:p>
            <a:pPr eaLnBrk="1" hangingPunct="1"/>
            <a:r>
              <a:rPr lang="en-US"/>
              <a:t>The DRDP is an </a:t>
            </a:r>
          </a:p>
        </p:txBody>
      </p:sp>
      <p:sp>
        <p:nvSpPr>
          <p:cNvPr id="2" name="Content Placeholder 1">
            <a:extLst>
              <a:ext uri="{FF2B5EF4-FFF2-40B4-BE49-F238E27FC236}">
                <a16:creationId xmlns:a16="http://schemas.microsoft.com/office/drawing/2014/main" id="{8744EF2F-D6C5-48B5-9CB7-2B24417E8314}"/>
              </a:ext>
            </a:extLst>
          </p:cNvPr>
          <p:cNvSpPr>
            <a:spLocks noGrp="1"/>
          </p:cNvSpPr>
          <p:nvPr>
            <p:ph sz="quarter" idx="13"/>
          </p:nvPr>
        </p:nvSpPr>
        <p:spPr/>
        <p:txBody>
          <a:bodyPr>
            <a:normAutofit/>
          </a:bodyPr>
          <a:lstStyle/>
          <a:p>
            <a:pPr marL="0" indent="0">
              <a:buNone/>
            </a:pPr>
            <a:r>
              <a:rPr lang="en-US" dirty="0"/>
              <a:t>Observation-based assessment instrument.</a:t>
            </a:r>
          </a:p>
        </p:txBody>
      </p:sp>
      <p:pic>
        <p:nvPicPr>
          <p:cNvPr id="3" name="Content Placeholder 2" descr="two kids looking at plants "/>
          <p:cNvPicPr>
            <a:picLocks noGrp="1" noChangeAspect="1"/>
          </p:cNvPicPr>
          <p:nvPr>
            <p:ph sz="quarter" idx="16"/>
          </p:nvPr>
        </p:nvPicPr>
        <p:blipFill rotWithShape="1">
          <a:blip r:embed="rId3">
            <a:extLst>
              <a:ext uri="{28A0092B-C50C-407E-A947-70E740481C1C}">
                <a14:useLocalDpi xmlns:a14="http://schemas.microsoft.com/office/drawing/2010/main"/>
              </a:ext>
            </a:extLst>
          </a:blip>
          <a:stretch>
            <a:fillRect/>
          </a:stretch>
        </p:blipFill>
        <p:spPr>
          <a:xfrm>
            <a:off x="6606277" y="386891"/>
            <a:ext cx="4441462" cy="5921949"/>
          </a:xfrm>
          <a:noFill/>
        </p:spPr>
      </p:pic>
      <p:sp>
        <p:nvSpPr>
          <p:cNvPr id="5" name="Footer Placeholder 4">
            <a:extLst>
              <a:ext uri="{FF2B5EF4-FFF2-40B4-BE49-F238E27FC236}">
                <a16:creationId xmlns:a16="http://schemas.microsoft.com/office/drawing/2014/main" id="{E70A57BD-3966-14E1-CA25-D536A19D012C}"/>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CD058D9B-3411-5747-DF0A-C35F3F51DBCD}"/>
              </a:ext>
            </a:extLst>
          </p:cNvPr>
          <p:cNvSpPr>
            <a:spLocks noGrp="1"/>
          </p:cNvSpPr>
          <p:nvPr>
            <p:ph type="sldNum" sz="quarter" idx="14"/>
          </p:nvPr>
        </p:nvSpPr>
        <p:spPr/>
        <p:txBody>
          <a:bodyPr/>
          <a:lstStyle/>
          <a:p>
            <a:fld id="{637B919E-CF91-4A4B-995A-96557E3F2BA0}"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BADFE-4A0D-4128-A6CD-89A43CB2C94D}"/>
              </a:ext>
            </a:extLst>
          </p:cNvPr>
          <p:cNvSpPr>
            <a:spLocks noGrp="1"/>
          </p:cNvSpPr>
          <p:nvPr>
            <p:ph type="title"/>
          </p:nvPr>
        </p:nvSpPr>
        <p:spPr>
          <a:xfrm>
            <a:off x="683395" y="365127"/>
            <a:ext cx="10789920" cy="1006473"/>
          </a:xfrm>
        </p:spPr>
        <p:txBody>
          <a:bodyPr anchor="b">
            <a:normAutofit/>
          </a:bodyPr>
          <a:lstStyle/>
          <a:p>
            <a:r>
              <a:rPr lang="en-US" dirty="0"/>
              <a:t>The Power of Observation</a:t>
            </a:r>
          </a:p>
        </p:txBody>
      </p:sp>
      <p:sp>
        <p:nvSpPr>
          <p:cNvPr id="10" name="Content Placeholder 9">
            <a:extLst>
              <a:ext uri="{FF2B5EF4-FFF2-40B4-BE49-F238E27FC236}">
                <a16:creationId xmlns:a16="http://schemas.microsoft.com/office/drawing/2014/main" id="{70D74AE8-EC10-FBFD-6474-5BDEF5F850FC}"/>
              </a:ext>
            </a:extLst>
          </p:cNvPr>
          <p:cNvSpPr>
            <a:spLocks noGrp="1"/>
          </p:cNvSpPr>
          <p:nvPr>
            <p:ph sz="quarter" idx="13"/>
          </p:nvPr>
        </p:nvSpPr>
        <p:spPr/>
        <p:txBody>
          <a:bodyPr/>
          <a:lstStyle/>
          <a:p>
            <a:r>
              <a:rPr lang="en-US" dirty="0"/>
              <a:t>“Getting to know children as people and as learners gives you the information you need to be an effective decision-maker in the classroom.”</a:t>
            </a:r>
          </a:p>
          <a:p>
            <a:pPr marL="169863" indent="-169863"/>
            <a:r>
              <a:rPr lang="en-US" i="1" dirty="0"/>
              <a:t>—The Power of Observation</a:t>
            </a:r>
            <a:endParaRPr lang="en-US" dirty="0"/>
          </a:p>
          <a:p>
            <a:endParaRPr lang="en-US" dirty="0"/>
          </a:p>
        </p:txBody>
      </p:sp>
      <p:pic>
        <p:nvPicPr>
          <p:cNvPr id="11" name="Content Placeholder 7" descr="child with toy"/>
          <p:cNvPicPr>
            <a:picLocks noGrp="1" noChangeAspect="1"/>
          </p:cNvPicPr>
          <p:nvPr>
            <p:ph sz="quarter" idx="16"/>
          </p:nvPr>
        </p:nvPicPr>
        <p:blipFill rotWithShape="1">
          <a:blip r:embed="rId3" cstate="screen">
            <a:extLst>
              <a:ext uri="{28A0092B-C50C-407E-A947-70E740481C1C}">
                <a14:useLocalDpi xmlns:a14="http://schemas.microsoft.com/office/drawing/2010/main"/>
              </a:ext>
            </a:extLst>
          </a:blip>
          <a:srcRect l="-100" t="-2735" r="446" b="91"/>
          <a:stretch>
            <a:fillRect/>
          </a:stretch>
        </p:blipFill>
        <p:spPr>
          <a:xfrm>
            <a:off x="8033004" y="868363"/>
            <a:ext cx="3063240" cy="4729643"/>
          </a:xfrm>
          <a:prstGeom prst="rect">
            <a:avLst/>
          </a:prstGeom>
          <a:noFill/>
        </p:spPr>
      </p:pic>
      <p:sp>
        <p:nvSpPr>
          <p:cNvPr id="5" name="Footer Placeholder 4">
            <a:extLst>
              <a:ext uri="{FF2B5EF4-FFF2-40B4-BE49-F238E27FC236}">
                <a16:creationId xmlns:a16="http://schemas.microsoft.com/office/drawing/2014/main" id="{2186D2E4-FAA7-1509-0185-3D1F1BA08139}"/>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68D07052-17C1-7DE9-202A-F1C51A1EBF13}"/>
              </a:ext>
            </a:extLst>
          </p:cNvPr>
          <p:cNvSpPr>
            <a:spLocks noGrp="1"/>
          </p:cNvSpPr>
          <p:nvPr>
            <p:ph type="sldNum" sz="quarter" idx="14"/>
          </p:nvPr>
        </p:nvSpPr>
        <p:spPr/>
        <p:txBody>
          <a:bodyPr/>
          <a:lstStyle/>
          <a:p>
            <a:fld id="{637B919E-CF91-4A4B-995A-96557E3F2BA0}"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83395" y="205273"/>
            <a:ext cx="10789920" cy="1007707"/>
          </a:xfrm>
        </p:spPr>
        <p:txBody>
          <a:bodyPr anchor="b">
            <a:normAutofit/>
          </a:bodyPr>
          <a:lstStyle/>
          <a:p>
            <a:pPr eaLnBrk="1" hangingPunct="1"/>
            <a:r>
              <a:rPr lang="en-US"/>
              <a:t>We observe…</a:t>
            </a:r>
          </a:p>
        </p:txBody>
      </p:sp>
      <p:sp>
        <p:nvSpPr>
          <p:cNvPr id="69635" name="Rectangle 3"/>
          <p:cNvSpPr>
            <a:spLocks noGrp="1" noChangeArrowheads="1"/>
          </p:cNvSpPr>
          <p:nvPr>
            <p:ph sz="quarter" idx="13"/>
          </p:nvPr>
        </p:nvSpPr>
        <p:spPr>
          <a:xfrm>
            <a:off x="718685" y="1517914"/>
            <a:ext cx="5083421" cy="4517126"/>
          </a:xfrm>
        </p:spPr>
        <p:txBody>
          <a:bodyPr>
            <a:normAutofit/>
          </a:bodyPr>
          <a:lstStyle/>
          <a:p>
            <a:pPr marL="457200" indent="-457200" eaLnBrk="1" hangingPunct="1">
              <a:buFont typeface="Arial" panose="020B0604020202020204" pitchFamily="34" charset="0"/>
              <a:buChar char="•"/>
            </a:pPr>
            <a:r>
              <a:rPr lang="en-US" dirty="0"/>
              <a:t>As each child interacts with other children, adults, and the environment.</a:t>
            </a:r>
          </a:p>
          <a:p>
            <a:pPr marL="457200" indent="-457200" eaLnBrk="1" hangingPunct="1">
              <a:buFont typeface="Arial" panose="020B0604020202020204" pitchFamily="34" charset="0"/>
              <a:buChar char="•"/>
            </a:pPr>
            <a:r>
              <a:rPr lang="en-US" dirty="0"/>
              <a:t>In the natural program setting.</a:t>
            </a:r>
          </a:p>
        </p:txBody>
      </p:sp>
      <p:pic>
        <p:nvPicPr>
          <p:cNvPr id="9" name="Content Placeholder 8" descr="child playing with blocks"/>
          <p:cNvPicPr>
            <a:picLocks noGrp="1" noChangeAspect="1"/>
          </p:cNvPicPr>
          <p:nvPr>
            <p:ph sz="quarter" idx="16"/>
          </p:nvPr>
        </p:nvPicPr>
        <p:blipFill rotWithShape="1">
          <a:blip r:embed="rId3" cstate="screen">
            <a:extLst>
              <a:ext uri="{28A0092B-C50C-407E-A947-70E740481C1C}">
                <a14:useLocalDpi xmlns:a14="http://schemas.microsoft.com/office/drawing/2010/main"/>
              </a:ext>
            </a:extLst>
          </a:blip>
          <a:srcRect t="15687" r="19297" b="3370"/>
          <a:stretch>
            <a:fillRect/>
          </a:stretch>
        </p:blipFill>
        <p:spPr>
          <a:xfrm>
            <a:off x="6713989" y="569387"/>
            <a:ext cx="4251064" cy="2705944"/>
          </a:xfrm>
          <a:noFill/>
        </p:spPr>
      </p:pic>
      <p:pic>
        <p:nvPicPr>
          <p:cNvPr id="11" name="Content Placeholder 4" descr="adult and child reading"/>
          <p:cNvPicPr>
            <a:picLocks noGrp="1" noChangeAspect="1"/>
          </p:cNvPicPr>
          <p:nvPr>
            <p:ph sz="quarter" idx="18"/>
          </p:nvPr>
        </p:nvPicPr>
        <p:blipFill rotWithShape="1">
          <a:blip r:embed="rId4">
            <a:extLst>
              <a:ext uri="{28A0092B-C50C-407E-A947-70E740481C1C}">
                <a14:useLocalDpi xmlns:a14="http://schemas.microsoft.com/office/drawing/2010/main"/>
              </a:ext>
            </a:extLst>
          </a:blip>
          <a:srcRect l="-14200" t="-5894" r="-12403" b="-5158"/>
          <a:stretch>
            <a:fillRect/>
          </a:stretch>
        </p:blipFill>
        <p:spPr>
          <a:xfrm>
            <a:off x="6287259" y="3253929"/>
            <a:ext cx="5185844" cy="3238946"/>
          </a:xfrm>
          <a:noFill/>
        </p:spPr>
      </p:pic>
      <p:sp>
        <p:nvSpPr>
          <p:cNvPr id="4" name="Footer Placeholder 3">
            <a:extLst>
              <a:ext uri="{FF2B5EF4-FFF2-40B4-BE49-F238E27FC236}">
                <a16:creationId xmlns:a16="http://schemas.microsoft.com/office/drawing/2014/main" id="{25841F1F-4C29-75EB-743A-59C5484CFA31}"/>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9EF7FA01-404D-037E-F9A2-31A69B345D51}"/>
              </a:ext>
            </a:extLst>
          </p:cNvPr>
          <p:cNvSpPr>
            <a:spLocks noGrp="1"/>
          </p:cNvSpPr>
          <p:nvPr>
            <p:ph type="sldNum" sz="quarter" idx="14"/>
          </p:nvPr>
        </p:nvSpPr>
        <p:spPr/>
        <p:txBody>
          <a:bodyPr/>
          <a:lstStyle/>
          <a:p>
            <a:fld id="{637B919E-CF91-4A4B-995A-96557E3F2BA0}"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869F-C2E7-41BD-99F5-01CABA3F2C9E}"/>
              </a:ext>
            </a:extLst>
          </p:cNvPr>
          <p:cNvSpPr>
            <a:spLocks noGrp="1"/>
          </p:cNvSpPr>
          <p:nvPr>
            <p:ph type="title"/>
          </p:nvPr>
        </p:nvSpPr>
        <p:spPr>
          <a:xfrm>
            <a:off x="683395" y="365127"/>
            <a:ext cx="10789920" cy="777873"/>
          </a:xfrm>
        </p:spPr>
        <p:txBody>
          <a:bodyPr anchor="b">
            <a:normAutofit/>
          </a:bodyPr>
          <a:lstStyle/>
          <a:p>
            <a:r>
              <a:rPr lang="en-US" dirty="0"/>
              <a:t>Motivation</a:t>
            </a:r>
          </a:p>
        </p:txBody>
      </p:sp>
      <p:sp>
        <p:nvSpPr>
          <p:cNvPr id="3" name="Content Placeholder 2">
            <a:extLst>
              <a:ext uri="{FF2B5EF4-FFF2-40B4-BE49-F238E27FC236}">
                <a16:creationId xmlns:a16="http://schemas.microsoft.com/office/drawing/2014/main" id="{99F04A1B-BD5B-48D5-9550-B812D157E047}"/>
              </a:ext>
            </a:extLst>
          </p:cNvPr>
          <p:cNvSpPr>
            <a:spLocks noGrp="1"/>
          </p:cNvSpPr>
          <p:nvPr>
            <p:ph sz="quarter" idx="13"/>
          </p:nvPr>
        </p:nvSpPr>
        <p:spPr>
          <a:xfrm>
            <a:off x="683395" y="1276350"/>
            <a:ext cx="10789919" cy="5216523"/>
          </a:xfrm>
        </p:spPr>
        <p:txBody>
          <a:bodyPr>
            <a:normAutofit/>
          </a:bodyPr>
          <a:lstStyle/>
          <a:p>
            <a:pPr marL="0" indent="0">
              <a:buNone/>
              <a:tabLst>
                <a:tab pos="909638" algn="l"/>
              </a:tabLst>
            </a:pPr>
            <a:r>
              <a:rPr lang="en-US" dirty="0"/>
              <a:t>“With the information you learn from observing, you can:</a:t>
            </a:r>
          </a:p>
          <a:p>
            <a:pPr marL="457200" indent="-457200">
              <a:buFont typeface="Arial" panose="020B0604020202020204" pitchFamily="34" charset="0"/>
              <a:buChar char="•"/>
            </a:pPr>
            <a:r>
              <a:rPr lang="en-US" dirty="0"/>
              <a:t>select the right materials, </a:t>
            </a:r>
          </a:p>
          <a:p>
            <a:pPr marL="457200" indent="-457200">
              <a:buFont typeface="Arial" panose="020B0604020202020204" pitchFamily="34" charset="0"/>
              <a:buChar char="•"/>
              <a:tabLst>
                <a:tab pos="909638" algn="l"/>
              </a:tabLst>
            </a:pPr>
            <a:r>
              <a:rPr lang="en-US" dirty="0"/>
              <a:t>plan appropriate activities, and</a:t>
            </a:r>
          </a:p>
          <a:p>
            <a:pPr marL="457200" indent="-457200">
              <a:buFont typeface="Arial" panose="020B0604020202020204" pitchFamily="34" charset="0"/>
              <a:buChar char="•"/>
            </a:pPr>
            <a:r>
              <a:rPr lang="en-US" dirty="0"/>
              <a:t>ask questions that guide children in learning to understand the world around them.”</a:t>
            </a:r>
          </a:p>
          <a:p>
            <a:pPr marL="169863" indent="-169863" algn="r">
              <a:buNone/>
              <a:tabLst>
                <a:tab pos="909638" algn="l"/>
              </a:tabLst>
            </a:pPr>
            <a:r>
              <a:rPr lang="en-US" i="1" dirty="0"/>
              <a:t>—The Power of Observation</a:t>
            </a:r>
          </a:p>
        </p:txBody>
      </p:sp>
      <p:sp>
        <p:nvSpPr>
          <p:cNvPr id="6" name="Footer Placeholder 5">
            <a:extLst>
              <a:ext uri="{FF2B5EF4-FFF2-40B4-BE49-F238E27FC236}">
                <a16:creationId xmlns:a16="http://schemas.microsoft.com/office/drawing/2014/main" id="{FC2DE291-C0A0-D853-9A7A-28E1BF1D2F1F}"/>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E6F2902A-9D48-157B-CA79-239637198483}"/>
              </a:ext>
            </a:extLst>
          </p:cNvPr>
          <p:cNvSpPr>
            <a:spLocks noGrp="1"/>
          </p:cNvSpPr>
          <p:nvPr>
            <p:ph type="sldNum" sz="quarter" idx="15"/>
          </p:nvPr>
        </p:nvSpPr>
        <p:spPr/>
        <p:txBody>
          <a:bodyPr/>
          <a:lstStyle/>
          <a:p>
            <a:fld id="{637B919E-CF91-4A4B-995A-96557E3F2BA0}"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3395" y="365127"/>
            <a:ext cx="10789920" cy="1216023"/>
          </a:xfrm>
        </p:spPr>
        <p:txBody>
          <a:bodyPr anchor="b">
            <a:normAutofit/>
          </a:bodyPr>
          <a:lstStyle/>
          <a:p>
            <a:r>
              <a:rPr lang="en-US" dirty="0"/>
              <a:t>Develop Methods for Recording Observations and Collecting Evidence</a:t>
            </a:r>
          </a:p>
        </p:txBody>
      </p:sp>
      <p:sp>
        <p:nvSpPr>
          <p:cNvPr id="97283" name="Rectangle 3"/>
          <p:cNvSpPr>
            <a:spLocks noGrp="1" noChangeArrowheads="1"/>
          </p:cNvSpPr>
          <p:nvPr>
            <p:ph sz="quarter" idx="13"/>
          </p:nvPr>
        </p:nvSpPr>
        <p:spPr>
          <a:xfrm>
            <a:off x="683395" y="1790700"/>
            <a:ext cx="5155930" cy="4781550"/>
          </a:xfrm>
        </p:spPr>
        <p:txBody>
          <a:bodyPr>
            <a:normAutofit/>
          </a:bodyPr>
          <a:lstStyle/>
          <a:p>
            <a:pPr>
              <a:lnSpc>
                <a:spcPct val="102000"/>
              </a:lnSpc>
            </a:pPr>
            <a:r>
              <a:rPr lang="en-US" sz="2600" dirty="0"/>
              <a:t>Anecdotal records</a:t>
            </a:r>
          </a:p>
          <a:p>
            <a:pPr>
              <a:lnSpc>
                <a:spcPct val="102000"/>
              </a:lnSpc>
            </a:pPr>
            <a:r>
              <a:rPr lang="en-US" sz="2600" dirty="0"/>
              <a:t>Photographs</a:t>
            </a:r>
          </a:p>
          <a:p>
            <a:pPr>
              <a:lnSpc>
                <a:spcPct val="102000"/>
              </a:lnSpc>
            </a:pPr>
            <a:r>
              <a:rPr lang="en-US" sz="2600" dirty="0"/>
              <a:t>Audio and video records</a:t>
            </a:r>
          </a:p>
          <a:p>
            <a:pPr>
              <a:lnSpc>
                <a:spcPct val="102000"/>
              </a:lnSpc>
            </a:pPr>
            <a:r>
              <a:rPr lang="en-US" sz="2600" dirty="0"/>
              <a:t>Running records</a:t>
            </a:r>
          </a:p>
          <a:p>
            <a:pPr>
              <a:lnSpc>
                <a:spcPct val="102000"/>
              </a:lnSpc>
            </a:pPr>
            <a:r>
              <a:rPr lang="en-US" sz="2600" dirty="0"/>
              <a:t>Sketches</a:t>
            </a:r>
          </a:p>
          <a:p>
            <a:pPr>
              <a:lnSpc>
                <a:spcPct val="102000"/>
              </a:lnSpc>
            </a:pPr>
            <a:r>
              <a:rPr lang="en-US" sz="2600" dirty="0"/>
              <a:t>Work samples</a:t>
            </a:r>
          </a:p>
          <a:p>
            <a:pPr>
              <a:lnSpc>
                <a:spcPct val="102000"/>
              </a:lnSpc>
            </a:pPr>
            <a:r>
              <a:rPr lang="en-US" sz="2600" dirty="0"/>
              <a:t>Daily logs</a:t>
            </a:r>
          </a:p>
          <a:p>
            <a:pPr>
              <a:lnSpc>
                <a:spcPct val="102000"/>
              </a:lnSpc>
            </a:pPr>
            <a:r>
              <a:rPr lang="en-US" sz="2600" dirty="0"/>
              <a:t>Frequency counts</a:t>
            </a:r>
          </a:p>
        </p:txBody>
      </p:sp>
      <p:pic>
        <p:nvPicPr>
          <p:cNvPr id="7" name="Content Placeholder 6" descr="Methods for Recording Observations and Collecting Evidence">
            <a:extLst>
              <a:ext uri="{FF2B5EF4-FFF2-40B4-BE49-F238E27FC236}">
                <a16:creationId xmlns:a16="http://schemas.microsoft.com/office/drawing/2014/main" id="{F9BA2569-A8E5-4C42-BC2C-DC73DEC34DA9}"/>
              </a:ext>
            </a:extLst>
          </p:cNvPr>
          <p:cNvPicPr>
            <a:picLocks noGrp="1" noChangeAspect="1"/>
          </p:cNvPicPr>
          <p:nvPr>
            <p:ph sz="quarter" idx="14"/>
          </p:nvPr>
        </p:nvPicPr>
        <p:blipFill>
          <a:blip r:embed="rId3"/>
          <a:stretch>
            <a:fillRect/>
          </a:stretch>
        </p:blipFill>
        <p:spPr>
          <a:xfrm>
            <a:off x="6441856" y="1790700"/>
            <a:ext cx="4733734" cy="4781550"/>
          </a:xfrm>
          <a:noFill/>
        </p:spPr>
      </p:pic>
      <p:sp>
        <p:nvSpPr>
          <p:cNvPr id="6" name="Footer Placeholder 5">
            <a:extLst>
              <a:ext uri="{FF2B5EF4-FFF2-40B4-BE49-F238E27FC236}">
                <a16:creationId xmlns:a16="http://schemas.microsoft.com/office/drawing/2014/main" id="{58592013-4DF6-EC98-E5FD-BFCDE1C305C1}"/>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B1C5DC98-7C3D-909D-CB83-147D06ACC079}"/>
              </a:ext>
            </a:extLst>
          </p:cNvPr>
          <p:cNvSpPr>
            <a:spLocks noGrp="1"/>
          </p:cNvSpPr>
          <p:nvPr>
            <p:ph type="sldNum" sz="quarter" idx="16"/>
          </p:nvPr>
        </p:nvSpPr>
        <p:spPr/>
        <p:txBody>
          <a:bodyPr/>
          <a:lstStyle/>
          <a:p>
            <a:fld id="{637B919E-CF91-4A4B-995A-96557E3F2BA0}"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09654" y="409483"/>
            <a:ext cx="3686773" cy="1870422"/>
          </a:xfrm>
        </p:spPr>
        <p:txBody>
          <a:bodyPr anchor="b">
            <a:normAutofit/>
          </a:bodyPr>
          <a:lstStyle/>
          <a:p>
            <a:r>
              <a:rPr lang="en-US" sz="3400"/>
              <a:t>Noticing Descriptions and Interpretations</a:t>
            </a:r>
          </a:p>
        </p:txBody>
      </p:sp>
      <p:pic>
        <p:nvPicPr>
          <p:cNvPr id="98307" name="Picture 3" descr="Picture12"/>
          <p:cNvPicPr>
            <a:picLocks noGrp="1" noChangeAspect="1" noChangeArrowheads="1"/>
          </p:cNvPicPr>
          <p:nvPr>
            <p:ph sz="quarter" idx="13"/>
          </p:nvPr>
        </p:nvPicPr>
        <p:blipFill>
          <a:blip r:embed="rId3">
            <a:extLst>
              <a:ext uri="{28A0092B-C50C-407E-A947-70E740481C1C}">
                <a14:useLocalDpi xmlns:a14="http://schemas.microsoft.com/office/drawing/2010/main"/>
              </a:ext>
            </a:extLst>
          </a:blip>
          <a:stretch>
            <a:fillRect/>
          </a:stretch>
        </p:blipFill>
        <p:spPr>
          <a:xfrm>
            <a:off x="4547615" y="368487"/>
            <a:ext cx="7246315" cy="5958642"/>
          </a:xfrm>
          <a:noFill/>
        </p:spPr>
      </p:pic>
      <p:sp>
        <p:nvSpPr>
          <p:cNvPr id="98312" name="Text Placeholder 4">
            <a:extLst>
              <a:ext uri="{FF2B5EF4-FFF2-40B4-BE49-F238E27FC236}">
                <a16:creationId xmlns:a16="http://schemas.microsoft.com/office/drawing/2014/main" id="{11C5286A-49D1-ACAB-07D8-E7739474AE32}"/>
              </a:ext>
              <a:ext uri="{C183D7F6-B498-43B3-948B-1728B52AA6E4}">
                <adec:decorative xmlns:adec="http://schemas.microsoft.com/office/drawing/2017/decorative" val="1"/>
              </a:ext>
            </a:extLst>
          </p:cNvPr>
          <p:cNvSpPr>
            <a:spLocks noGrp="1"/>
          </p:cNvSpPr>
          <p:nvPr>
            <p:ph type="body" sz="quarter" idx="16"/>
          </p:nvPr>
        </p:nvSpPr>
        <p:spPr>
          <a:xfrm>
            <a:off x="609599" y="2523745"/>
            <a:ext cx="3778891" cy="3705606"/>
          </a:xfrm>
        </p:spPr>
        <p:txBody>
          <a:bodyPr/>
          <a:lstStyle/>
          <a:p>
            <a:endParaRPr lang="en-US"/>
          </a:p>
        </p:txBody>
      </p:sp>
      <p:sp>
        <p:nvSpPr>
          <p:cNvPr id="3" name="Footer Placeholder 2">
            <a:extLst>
              <a:ext uri="{FF2B5EF4-FFF2-40B4-BE49-F238E27FC236}">
                <a16:creationId xmlns:a16="http://schemas.microsoft.com/office/drawing/2014/main" id="{9A14518E-6B5E-7707-0237-4A78C9EFCE3D}"/>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E8FD176B-2EB1-6784-8343-DB81052BD837}"/>
              </a:ext>
            </a:extLst>
          </p:cNvPr>
          <p:cNvSpPr>
            <a:spLocks noGrp="1"/>
          </p:cNvSpPr>
          <p:nvPr>
            <p:ph type="sldNum" sz="quarter" idx="15"/>
          </p:nvPr>
        </p:nvSpPr>
        <p:spPr/>
        <p:txBody>
          <a:bodyPr/>
          <a:lstStyle/>
          <a:p>
            <a:fld id="{637B919E-CF91-4A4B-995A-96557E3F2BA0}"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wo toddlers with toy"/>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a:xfrm>
            <a:off x="2057400" y="1142999"/>
            <a:ext cx="7529203" cy="4350061"/>
          </a:xfrm>
        </p:spPr>
      </p:pic>
      <p:sp>
        <p:nvSpPr>
          <p:cNvPr id="99330" name="Rectangle 2"/>
          <p:cNvSpPr>
            <a:spLocks noGrp="1" noChangeArrowheads="1"/>
          </p:cNvSpPr>
          <p:nvPr>
            <p:ph type="title"/>
          </p:nvPr>
        </p:nvSpPr>
        <p:spPr/>
        <p:txBody>
          <a:bodyPr/>
          <a:lstStyle/>
          <a:p>
            <a:pPr eaLnBrk="1" hangingPunct="1"/>
            <a:r>
              <a:rPr lang="en-US" dirty="0">
                <a:ea typeface="ＭＳ Ｐゴシック" pitchFamily="-65" charset="-128"/>
              </a:rPr>
              <a:t>Still Photo Observation</a:t>
            </a:r>
          </a:p>
        </p:txBody>
      </p:sp>
      <p:sp>
        <p:nvSpPr>
          <p:cNvPr id="99333" name="Rectangle 5"/>
          <p:cNvSpPr>
            <a:spLocks noGrp="1" noChangeArrowheads="1"/>
          </p:cNvSpPr>
          <p:nvPr>
            <p:ph sz="half" idx="4294967295"/>
          </p:nvPr>
        </p:nvSpPr>
        <p:spPr>
          <a:xfrm>
            <a:off x="1630680" y="5593713"/>
            <a:ext cx="8650867" cy="762000"/>
          </a:xfrm>
        </p:spPr>
        <p:txBody>
          <a:bodyPr>
            <a:normAutofit/>
          </a:bodyPr>
          <a:lstStyle/>
          <a:p>
            <a:pPr marL="0" indent="0" algn="ctr" eaLnBrk="1" hangingPunct="1">
              <a:lnSpc>
                <a:spcPct val="90000"/>
              </a:lnSpc>
              <a:spcBef>
                <a:spcPct val="50000"/>
              </a:spcBef>
              <a:buSzTx/>
              <a:buNone/>
            </a:pPr>
            <a:r>
              <a:rPr lang="en-US" sz="1800" dirty="0">
                <a:ea typeface="ＭＳ Ｐゴシック" pitchFamily="-65" charset="-128"/>
              </a:rPr>
              <a:t>Adapted by permission, The Art of Awareness © 2000 Deb Curtis and Margie Carter, Redleaf Press. St. Paul, Minnesota, www.redleafpress.org.</a:t>
            </a:r>
          </a:p>
        </p:txBody>
      </p:sp>
      <p:sp>
        <p:nvSpPr>
          <p:cNvPr id="7" name="Footer Placeholder 6">
            <a:extLst>
              <a:ext uri="{FF2B5EF4-FFF2-40B4-BE49-F238E27FC236}">
                <a16:creationId xmlns:a16="http://schemas.microsoft.com/office/drawing/2014/main" id="{6D58C6CB-1812-8FB4-E553-952B2AF81C71}"/>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CD4181C3-BB0A-ED00-C01C-D2AD0C0E41F5}"/>
              </a:ext>
            </a:extLst>
          </p:cNvPr>
          <p:cNvSpPr>
            <a:spLocks noGrp="1"/>
          </p:cNvSpPr>
          <p:nvPr>
            <p:ph type="sldNum" sz="quarter" idx="15"/>
          </p:nvPr>
        </p:nvSpPr>
        <p:spPr/>
        <p:txBody>
          <a:bodyPr/>
          <a:lstStyle/>
          <a:p>
            <a:fld id="{637B919E-CF91-4A4B-995A-96557E3F2BA0}"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4000" dirty="0">
                <a:ea typeface="ＭＳ Ｐゴシック" pitchFamily="-65" charset="-128"/>
              </a:rPr>
              <a:t>Definitions: Descriptive and Interpretive</a:t>
            </a:r>
          </a:p>
        </p:txBody>
      </p:sp>
      <p:sp>
        <p:nvSpPr>
          <p:cNvPr id="2" name="Text Placeholder 1">
            <a:extLst>
              <a:ext uri="{FF2B5EF4-FFF2-40B4-BE49-F238E27FC236}">
                <a16:creationId xmlns:a16="http://schemas.microsoft.com/office/drawing/2014/main" id="{794D28C1-A910-48B9-AA5D-88AAF2B0BA0A}"/>
              </a:ext>
            </a:extLst>
          </p:cNvPr>
          <p:cNvSpPr>
            <a:spLocks noGrp="1"/>
          </p:cNvSpPr>
          <p:nvPr>
            <p:ph type="body" idx="1"/>
          </p:nvPr>
        </p:nvSpPr>
        <p:spPr/>
        <p:txBody>
          <a:bodyPr/>
          <a:lstStyle/>
          <a:p>
            <a:r>
              <a:rPr kumimoji="1" lang="en-US" dirty="0"/>
              <a:t>Descriptive</a:t>
            </a:r>
          </a:p>
        </p:txBody>
      </p:sp>
      <p:sp>
        <p:nvSpPr>
          <p:cNvPr id="48131" name="Rectangle 3"/>
          <p:cNvSpPr>
            <a:spLocks noGrp="1" noChangeArrowheads="1"/>
          </p:cNvSpPr>
          <p:nvPr>
            <p:ph sz="half" idx="2"/>
          </p:nvPr>
        </p:nvSpPr>
        <p:spPr>
          <a:solidFill>
            <a:srgbClr val="FDFFFA"/>
          </a:solidFill>
          <a:ln w="28575">
            <a:solidFill>
              <a:srgbClr val="000066"/>
            </a:solidFill>
          </a:ln>
          <a:effectLst>
            <a:outerShdw blurRad="63500" dist="107763" dir="2700000" algn="ctr" rotWithShape="0">
              <a:schemeClr val="bg2">
                <a:alpha val="74998"/>
              </a:schemeClr>
            </a:outerShdw>
          </a:effectLst>
        </p:spPr>
        <p:txBody>
          <a:bodyPr>
            <a:normAutofit lnSpcReduction="10000"/>
          </a:bodyPr>
          <a:lstStyle/>
          <a:p>
            <a:pPr marL="0" indent="0">
              <a:buNone/>
            </a:pPr>
            <a:r>
              <a:rPr lang="en-US" dirty="0">
                <a:ea typeface="ＭＳ Ｐゴシック" pitchFamily="-65" charset="-128"/>
              </a:rPr>
              <a:t>What are the specific details?</a:t>
            </a:r>
            <a:endParaRPr lang="en-US" sz="400" dirty="0">
              <a:ea typeface="ＭＳ Ｐゴシック" pitchFamily="-65" charset="-128"/>
            </a:endParaRPr>
          </a:p>
          <a:p>
            <a:pPr marL="0" indent="0">
              <a:buNone/>
            </a:pPr>
            <a:r>
              <a:rPr lang="en-US" dirty="0">
                <a:ea typeface="ＭＳ Ｐゴシック" pitchFamily="-65" charset="-128"/>
              </a:rPr>
              <a:t>What you actually…</a:t>
            </a:r>
          </a:p>
          <a:p>
            <a:pPr lvl="1">
              <a:lnSpc>
                <a:spcPct val="100000"/>
              </a:lnSpc>
              <a:buClr>
                <a:srgbClr val="352FFF"/>
              </a:buClr>
            </a:pPr>
            <a:r>
              <a:rPr lang="en-US" dirty="0">
                <a:ea typeface="ＭＳ Ｐゴシック" pitchFamily="-65" charset="-128"/>
              </a:rPr>
              <a:t> </a:t>
            </a:r>
            <a:r>
              <a:rPr lang="en-US" sz="2400" dirty="0">
                <a:ea typeface="ＭＳ Ｐゴシック" pitchFamily="-65" charset="-128"/>
              </a:rPr>
              <a:t>Observed</a:t>
            </a:r>
          </a:p>
          <a:p>
            <a:pPr lvl="1">
              <a:lnSpc>
                <a:spcPct val="100000"/>
              </a:lnSpc>
              <a:buClr>
                <a:srgbClr val="352FFF"/>
              </a:buClr>
            </a:pPr>
            <a:r>
              <a:rPr lang="en-US" sz="2400" dirty="0">
                <a:ea typeface="ＭＳ Ｐゴシック" pitchFamily="-65" charset="-128"/>
              </a:rPr>
              <a:t> Read</a:t>
            </a:r>
          </a:p>
          <a:p>
            <a:pPr lvl="1">
              <a:lnSpc>
                <a:spcPct val="100000"/>
              </a:lnSpc>
              <a:buClr>
                <a:srgbClr val="352FFF"/>
              </a:buClr>
            </a:pPr>
            <a:r>
              <a:rPr lang="en-US" sz="2400" dirty="0">
                <a:ea typeface="ＭＳ Ｐゴシック" pitchFamily="-65" charset="-128"/>
              </a:rPr>
              <a:t> Heard</a:t>
            </a:r>
            <a:endParaRPr lang="en-US" sz="700" i="1" dirty="0">
              <a:ea typeface="ＭＳ Ｐゴシック" pitchFamily="-65" charset="-128"/>
            </a:endParaRPr>
          </a:p>
          <a:p>
            <a:pPr marL="0" indent="0">
              <a:buNone/>
            </a:pPr>
            <a:r>
              <a:rPr lang="en-US" i="1" dirty="0">
                <a:ea typeface="ＭＳ Ｐゴシック" pitchFamily="-65" charset="-128"/>
              </a:rPr>
              <a:t>Example: He is holding a shirt with one hand and a pen in the other hand.</a:t>
            </a:r>
          </a:p>
        </p:txBody>
      </p:sp>
      <p:sp>
        <p:nvSpPr>
          <p:cNvPr id="3" name="Text Placeholder 2">
            <a:extLst>
              <a:ext uri="{FF2B5EF4-FFF2-40B4-BE49-F238E27FC236}">
                <a16:creationId xmlns:a16="http://schemas.microsoft.com/office/drawing/2014/main" id="{BB448106-41A9-4889-859C-953C64BC430B}"/>
              </a:ext>
            </a:extLst>
          </p:cNvPr>
          <p:cNvSpPr>
            <a:spLocks noGrp="1"/>
          </p:cNvSpPr>
          <p:nvPr>
            <p:ph type="body" sz="quarter" idx="3"/>
          </p:nvPr>
        </p:nvSpPr>
        <p:spPr/>
        <p:txBody>
          <a:bodyPr/>
          <a:lstStyle/>
          <a:p>
            <a:r>
              <a:rPr kumimoji="1" lang="en-US" dirty="0"/>
              <a:t>Interpretive</a:t>
            </a:r>
          </a:p>
        </p:txBody>
      </p:sp>
      <p:sp>
        <p:nvSpPr>
          <p:cNvPr id="48132" name="Rectangle 4"/>
          <p:cNvSpPr>
            <a:spLocks noGrp="1" noChangeArrowheads="1"/>
          </p:cNvSpPr>
          <p:nvPr>
            <p:ph sz="quarter" idx="4"/>
          </p:nvPr>
        </p:nvSpPr>
        <p:spPr>
          <a:solidFill>
            <a:srgbClr val="FDFFFA"/>
          </a:solidFill>
          <a:ln w="28575">
            <a:solidFill>
              <a:srgbClr val="000066"/>
            </a:solidFill>
          </a:ln>
          <a:effectLst>
            <a:outerShdw blurRad="63500" dist="107763" dir="2700000" algn="ctr" rotWithShape="0">
              <a:schemeClr val="bg2">
                <a:alpha val="74998"/>
              </a:schemeClr>
            </a:outerShdw>
          </a:effectLst>
        </p:spPr>
        <p:txBody>
          <a:bodyPr>
            <a:normAutofit lnSpcReduction="10000"/>
          </a:bodyPr>
          <a:lstStyle/>
          <a:p>
            <a:pPr marL="0" indent="0">
              <a:buNone/>
            </a:pPr>
            <a:r>
              <a:rPr lang="en-US" dirty="0">
                <a:ea typeface="ＭＳ Ｐゴシック" pitchFamily="-65" charset="-128"/>
              </a:rPr>
              <a:t>What were your initial reactions?</a:t>
            </a:r>
            <a:endParaRPr lang="en-US" sz="900" dirty="0">
              <a:ea typeface="ＭＳ Ｐゴシック" pitchFamily="-65" charset="-128"/>
            </a:endParaRPr>
          </a:p>
          <a:p>
            <a:pPr marL="0" indent="0">
              <a:buNone/>
            </a:pPr>
            <a:r>
              <a:rPr lang="en-US" dirty="0">
                <a:ea typeface="ＭＳ Ｐゴシック" pitchFamily="-65" charset="-128"/>
              </a:rPr>
              <a:t>How you felt about what you…</a:t>
            </a:r>
          </a:p>
          <a:p>
            <a:pPr lvl="1">
              <a:lnSpc>
                <a:spcPct val="100000"/>
              </a:lnSpc>
              <a:buClr>
                <a:srgbClr val="352FFF"/>
              </a:buClr>
            </a:pPr>
            <a:r>
              <a:rPr lang="en-US" sz="2400" dirty="0">
                <a:ea typeface="ＭＳ Ｐゴシック" pitchFamily="-65" charset="-128"/>
              </a:rPr>
              <a:t> Observed</a:t>
            </a:r>
          </a:p>
          <a:p>
            <a:pPr lvl="1">
              <a:lnSpc>
                <a:spcPct val="100000"/>
              </a:lnSpc>
              <a:buClr>
                <a:srgbClr val="352FFF"/>
              </a:buClr>
            </a:pPr>
            <a:r>
              <a:rPr lang="en-US" sz="2400" dirty="0">
                <a:ea typeface="ＭＳ Ｐゴシック" pitchFamily="-65" charset="-128"/>
              </a:rPr>
              <a:t> Read</a:t>
            </a:r>
          </a:p>
          <a:p>
            <a:pPr lvl="1">
              <a:lnSpc>
                <a:spcPct val="100000"/>
              </a:lnSpc>
              <a:buClr>
                <a:srgbClr val="352FFF"/>
              </a:buClr>
            </a:pPr>
            <a:r>
              <a:rPr lang="en-US" sz="2400" dirty="0">
                <a:ea typeface="ＭＳ Ｐゴシック" pitchFamily="-65" charset="-128"/>
              </a:rPr>
              <a:t> Heard  </a:t>
            </a:r>
            <a:endParaRPr lang="en-US" sz="1000" dirty="0">
              <a:ea typeface="ＭＳ Ｐゴシック" pitchFamily="-65" charset="-128"/>
            </a:endParaRPr>
          </a:p>
          <a:p>
            <a:pPr lvl="1" indent="-687388">
              <a:lnSpc>
                <a:spcPct val="100000"/>
              </a:lnSpc>
              <a:spcBef>
                <a:spcPct val="0"/>
              </a:spcBef>
              <a:buClr>
                <a:srgbClr val="352FFF"/>
              </a:buClr>
              <a:buNone/>
            </a:pPr>
            <a:r>
              <a:rPr lang="en-US" sz="2400" i="1" dirty="0">
                <a:ea typeface="ＭＳ Ｐゴシック" pitchFamily="-65" charset="-128"/>
              </a:rPr>
              <a:t>Example: He looks worried.</a:t>
            </a:r>
          </a:p>
        </p:txBody>
      </p:sp>
      <p:sp>
        <p:nvSpPr>
          <p:cNvPr id="5" name="Footer Placeholder 4">
            <a:extLst>
              <a:ext uri="{FF2B5EF4-FFF2-40B4-BE49-F238E27FC236}">
                <a16:creationId xmlns:a16="http://schemas.microsoft.com/office/drawing/2014/main" id="{AAD24C37-4B81-B7A7-372A-3F2AA290AD9E}"/>
              </a:ext>
            </a:extLst>
          </p:cNvPr>
          <p:cNvSpPr>
            <a:spLocks noGrp="1"/>
          </p:cNvSpPr>
          <p:nvPr>
            <p:ph type="ftr" sz="quarter" idx="10"/>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B72F5234-152D-71FD-0961-B00A95088FC1}"/>
              </a:ext>
            </a:extLst>
          </p:cNvPr>
          <p:cNvSpPr>
            <a:spLocks noGrp="1"/>
          </p:cNvSpPr>
          <p:nvPr>
            <p:ph type="sldNum" sz="quarter" idx="11"/>
          </p:nvPr>
        </p:nvSpPr>
        <p:spPr/>
        <p:txBody>
          <a:bodyPr/>
          <a:lstStyle/>
          <a:p>
            <a:fld id="{637B919E-CF91-4A4B-995A-96557E3F2BA0}"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609654" y="409483"/>
            <a:ext cx="3686773" cy="1870422"/>
          </a:xfrm>
        </p:spPr>
        <p:txBody>
          <a:bodyPr anchor="b">
            <a:normAutofit/>
          </a:bodyPr>
          <a:lstStyle/>
          <a:p>
            <a:pPr eaLnBrk="1" hangingPunct="1"/>
            <a:r>
              <a:rPr lang="en-US"/>
              <a:t>Steps to Completing the DRDP </a:t>
            </a:r>
            <a:endParaRPr lang="en-US" i="1"/>
          </a:p>
        </p:txBody>
      </p:sp>
      <p:pic>
        <p:nvPicPr>
          <p:cNvPr id="6" name="Content Placeholder 5" descr="stepping stones "/>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3827410" y="1185415"/>
            <a:ext cx="8136330" cy="4719073"/>
          </a:xfrm>
          <a:prstGeom prst="rect">
            <a:avLst/>
          </a:prstGeom>
          <a:noFill/>
        </p:spPr>
      </p:pic>
      <p:sp>
        <p:nvSpPr>
          <p:cNvPr id="3" name="Footer Placeholder 2">
            <a:extLst>
              <a:ext uri="{FF2B5EF4-FFF2-40B4-BE49-F238E27FC236}">
                <a16:creationId xmlns:a16="http://schemas.microsoft.com/office/drawing/2014/main" id="{427B307D-ABEC-FD54-DCA6-708BDA89E430}"/>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B7AF8CCB-2274-928B-9136-10A12F487978}"/>
              </a:ext>
            </a:extLst>
          </p:cNvPr>
          <p:cNvSpPr>
            <a:spLocks noGrp="1"/>
          </p:cNvSpPr>
          <p:nvPr>
            <p:ph type="sldNum" sz="quarter" idx="15"/>
          </p:nvPr>
        </p:nvSpPr>
        <p:spPr/>
        <p:txBody>
          <a:bodyPr/>
          <a:lstStyle/>
          <a:p>
            <a:fld id="{637B919E-CF91-4A4B-995A-96557E3F2BA0}"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4A35E-7C4C-04DB-D230-399CB0E635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D5A2EC-26D9-FA12-C4A7-5579EE3BDFA4}"/>
              </a:ext>
            </a:extLst>
          </p:cNvPr>
          <p:cNvSpPr>
            <a:spLocks noGrp="1"/>
          </p:cNvSpPr>
          <p:nvPr>
            <p:ph type="title"/>
          </p:nvPr>
        </p:nvSpPr>
        <p:spPr>
          <a:xfrm>
            <a:off x="1242608" y="1919282"/>
            <a:ext cx="1675362" cy="808653"/>
          </a:xfrm>
        </p:spPr>
        <p:txBody>
          <a:bodyPr>
            <a:normAutofit fontScale="90000"/>
          </a:bodyPr>
          <a:lstStyle/>
          <a:p>
            <a:r>
              <a:rPr lang="en-US" dirty="0"/>
              <a:t>The Four Ds (2)</a:t>
            </a:r>
          </a:p>
        </p:txBody>
      </p:sp>
      <p:sp>
        <p:nvSpPr>
          <p:cNvPr id="435202" name="Rectangle 2">
            <a:extLst>
              <a:ext uri="{FF2B5EF4-FFF2-40B4-BE49-F238E27FC236}">
                <a16:creationId xmlns:a16="http://schemas.microsoft.com/office/drawing/2014/main" id="{B7068E59-B14F-B36A-F826-C6DA26ED90F1}"/>
              </a:ext>
            </a:extLst>
          </p:cNvPr>
          <p:cNvSpPr>
            <a:spLocks noChangeArrowheads="1"/>
          </p:cNvSpPr>
          <p:nvPr/>
        </p:nvSpPr>
        <p:spPr bwMode="auto">
          <a:xfrm>
            <a:off x="5334000" y="1338630"/>
            <a:ext cx="38862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lvl="4">
              <a:spcBef>
                <a:spcPct val="50000"/>
              </a:spcBef>
            </a:pPr>
            <a:r>
              <a:rPr lang="en-US" sz="4400" dirty="0">
                <a:solidFill>
                  <a:srgbClr val="FFCC33"/>
                </a:solidFill>
                <a:latin typeface="Arial" panose="020B0604020202020204" pitchFamily="34" charset="0"/>
                <a:cs typeface="Arial" panose="020B0604020202020204" pitchFamily="34" charset="0"/>
              </a:rPr>
              <a:t>Definitions</a:t>
            </a:r>
          </a:p>
        </p:txBody>
      </p:sp>
      <p:sp>
        <p:nvSpPr>
          <p:cNvPr id="435203" name="Rectangle 3">
            <a:extLst>
              <a:ext uri="{FF2B5EF4-FFF2-40B4-BE49-F238E27FC236}">
                <a16:creationId xmlns:a16="http://schemas.microsoft.com/office/drawing/2014/main" id="{0B5C853F-C0B3-07B3-75D1-D30361EC5289}"/>
              </a:ext>
            </a:extLst>
          </p:cNvPr>
          <p:cNvSpPr>
            <a:spLocks noChangeArrowheads="1"/>
          </p:cNvSpPr>
          <p:nvPr/>
        </p:nvSpPr>
        <p:spPr bwMode="auto">
          <a:xfrm>
            <a:off x="4343400" y="2286000"/>
            <a:ext cx="60960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61963" lvl="4" indent="-4763">
              <a:spcBef>
                <a:spcPct val="50000"/>
              </a:spcBef>
            </a:pPr>
            <a:r>
              <a:rPr lang="en-US" sz="4400" dirty="0">
                <a:solidFill>
                  <a:srgbClr val="FFCC33"/>
                </a:solidFill>
                <a:latin typeface="Arial" panose="020B0604020202020204" pitchFamily="34" charset="0"/>
                <a:cs typeface="Arial" panose="020B0604020202020204" pitchFamily="34" charset="0"/>
              </a:rPr>
              <a:t>Developmental levels</a:t>
            </a:r>
            <a:r>
              <a:rPr lang="en-US" sz="3200" dirty="0">
                <a:solidFill>
                  <a:srgbClr val="FFCC33"/>
                </a:solidFill>
                <a:latin typeface="Arial" panose="020B0604020202020204" pitchFamily="34" charset="0"/>
                <a:cs typeface="Arial" panose="020B0604020202020204" pitchFamily="34" charset="0"/>
              </a:rPr>
              <a:t> </a:t>
            </a:r>
            <a:endParaRPr lang="en-US" sz="2800" dirty="0">
              <a:solidFill>
                <a:srgbClr val="FFCC33"/>
              </a:solidFill>
              <a:latin typeface="Arial" panose="020B0604020202020204" pitchFamily="34" charset="0"/>
              <a:cs typeface="Arial" panose="020B0604020202020204" pitchFamily="34" charset="0"/>
            </a:endParaRPr>
          </a:p>
        </p:txBody>
      </p:sp>
      <p:sp>
        <p:nvSpPr>
          <p:cNvPr id="435204" name="Rectangle 4">
            <a:extLst>
              <a:ext uri="{FF2B5EF4-FFF2-40B4-BE49-F238E27FC236}">
                <a16:creationId xmlns:a16="http://schemas.microsoft.com/office/drawing/2014/main" id="{75835C33-5A27-2E46-F0CF-F42FEFD9FADA}"/>
              </a:ext>
            </a:extLst>
          </p:cNvPr>
          <p:cNvSpPr>
            <a:spLocks noChangeArrowheads="1"/>
          </p:cNvSpPr>
          <p:nvPr/>
        </p:nvSpPr>
        <p:spPr bwMode="auto">
          <a:xfrm>
            <a:off x="5334000" y="3352800"/>
            <a:ext cx="4038600" cy="762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61963" lvl="4" indent="-4763" defTabSz="400050">
              <a:spcBef>
                <a:spcPct val="50000"/>
              </a:spcBef>
            </a:pPr>
            <a:r>
              <a:rPr lang="en-US" sz="4400" dirty="0">
                <a:solidFill>
                  <a:schemeClr val="bg1"/>
                </a:solidFill>
                <a:latin typeface="Arial" panose="020B0604020202020204" pitchFamily="34" charset="0"/>
                <a:cs typeface="Arial" panose="020B0604020202020204" pitchFamily="34" charset="0"/>
              </a:rPr>
              <a:t>Descriptors</a:t>
            </a:r>
          </a:p>
        </p:txBody>
      </p:sp>
      <p:sp>
        <p:nvSpPr>
          <p:cNvPr id="435205" name="Rectangle 5">
            <a:extLst>
              <a:ext uri="{FF2B5EF4-FFF2-40B4-BE49-F238E27FC236}">
                <a16:creationId xmlns:a16="http://schemas.microsoft.com/office/drawing/2014/main" id="{02B681F7-A389-8870-CF15-8B7CCF32AA1D}"/>
              </a:ext>
            </a:extLst>
          </p:cNvPr>
          <p:cNvSpPr>
            <a:spLocks noChangeArrowheads="1"/>
          </p:cNvSpPr>
          <p:nvPr/>
        </p:nvSpPr>
        <p:spPr bwMode="auto">
          <a:xfrm>
            <a:off x="2286000" y="4389839"/>
            <a:ext cx="81534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2800" i="1" dirty="0">
                <a:solidFill>
                  <a:srgbClr val="00355F"/>
                </a:solidFill>
                <a:latin typeface="Arial" panose="020B0604020202020204" pitchFamily="34" charset="0"/>
                <a:cs typeface="Arial" panose="020B0604020202020204" pitchFamily="34" charset="0"/>
              </a:rPr>
              <a:t>LOOK to the 4 Ds:</a:t>
            </a:r>
          </a:p>
          <a:p>
            <a:pPr algn="ctr"/>
            <a:r>
              <a:rPr lang="en-US" sz="2800" i="1" dirty="0">
                <a:solidFill>
                  <a:srgbClr val="00355F"/>
                </a:solidFill>
                <a:latin typeface="Arial" panose="020B0604020202020204" pitchFamily="34" charset="0"/>
                <a:cs typeface="Arial" panose="020B0604020202020204" pitchFamily="34" charset="0"/>
              </a:rPr>
              <a:t>Domains, definitions, developmental levels, and </a:t>
            </a:r>
          </a:p>
          <a:p>
            <a:pPr algn="ctr"/>
            <a:r>
              <a:rPr lang="en-US" sz="2800" i="1" dirty="0">
                <a:solidFill>
                  <a:srgbClr val="00355F"/>
                </a:solidFill>
                <a:latin typeface="Arial" panose="020B0604020202020204" pitchFamily="34" charset="0"/>
                <a:cs typeface="Arial" panose="020B0604020202020204" pitchFamily="34" charset="0"/>
              </a:rPr>
              <a:t>descriptors to clarify the intent of each measure.</a:t>
            </a:r>
          </a:p>
        </p:txBody>
      </p:sp>
      <p:pic>
        <p:nvPicPr>
          <p:cNvPr id="116742" name="Picture 14" descr="MCj04284550000[1]">
            <a:extLst>
              <a:ext uri="{FF2B5EF4-FFF2-40B4-BE49-F238E27FC236}">
                <a16:creationId xmlns:a16="http://schemas.microsoft.com/office/drawing/2014/main" id="{BE7DC6B6-F208-E1E1-7F7A-FD013FB51D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61464" y="857674"/>
            <a:ext cx="2887756" cy="2931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3" name="Text Box 15">
            <a:extLst>
              <a:ext uri="{FF2B5EF4-FFF2-40B4-BE49-F238E27FC236}">
                <a16:creationId xmlns:a16="http://schemas.microsoft.com/office/drawing/2014/main" id="{4EB0052E-2223-CE00-E58F-EB95753BC44F}"/>
              </a:ext>
            </a:extLst>
          </p:cNvPr>
          <p:cNvSpPr txBox="1">
            <a:spLocks noChangeArrowheads="1"/>
          </p:cNvSpPr>
          <p:nvPr/>
        </p:nvSpPr>
        <p:spPr bwMode="auto">
          <a:xfrm>
            <a:off x="1302123" y="1131887"/>
            <a:ext cx="2206438" cy="2308225"/>
          </a:xfrm>
          <a:prstGeom prst="rect">
            <a:avLst/>
          </a:prstGeom>
          <a:solidFill>
            <a:srgbClr val="FEFBE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800" dirty="0">
                <a:solidFill>
                  <a:srgbClr val="CC0000"/>
                </a:solidFill>
              </a:rPr>
              <a:t>The Four  Ds </a:t>
            </a:r>
            <a:r>
              <a:rPr lang="en-US" sz="4400" dirty="0">
                <a:solidFill>
                  <a:srgbClr val="CC0000"/>
                </a:solidFill>
              </a:rPr>
              <a:t>(2)</a:t>
            </a:r>
            <a:endParaRPr lang="en-US" sz="4800" dirty="0">
              <a:solidFill>
                <a:srgbClr val="CC0000"/>
              </a:solidFill>
            </a:endParaRPr>
          </a:p>
        </p:txBody>
      </p:sp>
      <p:sp>
        <p:nvSpPr>
          <p:cNvPr id="116744" name="Rectangle 9">
            <a:extLst>
              <a:ext uri="{FF2B5EF4-FFF2-40B4-BE49-F238E27FC236}">
                <a16:creationId xmlns:a16="http://schemas.microsoft.com/office/drawing/2014/main" id="{AE991C66-E861-178F-C159-0189FB3D095B}"/>
              </a:ext>
            </a:extLst>
          </p:cNvPr>
          <p:cNvSpPr>
            <a:spLocks noChangeArrowheads="1"/>
          </p:cNvSpPr>
          <p:nvPr/>
        </p:nvSpPr>
        <p:spPr bwMode="auto">
          <a:xfrm>
            <a:off x="5802106" y="322363"/>
            <a:ext cx="3200400" cy="769938"/>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lvl="4">
              <a:spcBef>
                <a:spcPct val="50000"/>
              </a:spcBef>
            </a:pPr>
            <a:r>
              <a:rPr lang="en-US" sz="4400" dirty="0">
                <a:solidFill>
                  <a:srgbClr val="FFCC33"/>
                </a:solidFill>
                <a:latin typeface="Arial" panose="020B0604020202020204" pitchFamily="34" charset="0"/>
                <a:cs typeface="Arial" panose="020B0604020202020204" pitchFamily="34" charset="0"/>
              </a:rPr>
              <a:t>Domains</a:t>
            </a:r>
          </a:p>
        </p:txBody>
      </p:sp>
      <p:sp>
        <p:nvSpPr>
          <p:cNvPr id="4" name="Footer Placeholder 3">
            <a:extLst>
              <a:ext uri="{FF2B5EF4-FFF2-40B4-BE49-F238E27FC236}">
                <a16:creationId xmlns:a16="http://schemas.microsoft.com/office/drawing/2014/main" id="{719716B3-85AF-BF09-C225-9E5CE9212850}"/>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2859832C-31BF-68B2-9670-B096D6DC819E}"/>
              </a:ext>
            </a:extLst>
          </p:cNvPr>
          <p:cNvSpPr>
            <a:spLocks noGrp="1"/>
          </p:cNvSpPr>
          <p:nvPr>
            <p:ph type="sldNum" sz="quarter" idx="14"/>
          </p:nvPr>
        </p:nvSpPr>
        <p:spPr/>
        <p:txBody>
          <a:bodyPr/>
          <a:lstStyle/>
          <a:p>
            <a:fld id="{637B919E-CF91-4A4B-995A-96557E3F2BA0}" type="slidenum">
              <a:rPr lang="en-US" smtClean="0"/>
              <a:pPr/>
              <a:t>36</a:t>
            </a:fld>
            <a:endParaRPr lang="en-US"/>
          </a:p>
        </p:txBody>
      </p:sp>
    </p:spTree>
    <p:extLst>
      <p:ext uri="{BB962C8B-B14F-4D97-AF65-F5344CB8AC3E}">
        <p14:creationId xmlns:p14="http://schemas.microsoft.com/office/powerpoint/2010/main" val="4252402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35202"/>
                                        </p:tgtEl>
                                        <p:attrNameLst>
                                          <p:attrName>style.visibility</p:attrName>
                                        </p:attrNameLst>
                                      </p:cBhvr>
                                      <p:to>
                                        <p:strVal val="visible"/>
                                      </p:to>
                                    </p:set>
                                    <p:anim calcmode="lin" valueType="num">
                                      <p:cBhvr>
                                        <p:cTn id="7" dur="1000" fill="hold"/>
                                        <p:tgtEl>
                                          <p:spTgt spid="435202"/>
                                        </p:tgtEl>
                                        <p:attrNameLst>
                                          <p:attrName>ppt_w</p:attrName>
                                        </p:attrNameLst>
                                      </p:cBhvr>
                                      <p:tavLst>
                                        <p:tav tm="0">
                                          <p:val>
                                            <p:fltVal val="0"/>
                                          </p:val>
                                        </p:tav>
                                        <p:tav tm="100000">
                                          <p:val>
                                            <p:strVal val="#ppt_w"/>
                                          </p:val>
                                        </p:tav>
                                      </p:tavLst>
                                    </p:anim>
                                    <p:anim calcmode="lin" valueType="num">
                                      <p:cBhvr>
                                        <p:cTn id="8" dur="1000" fill="hold"/>
                                        <p:tgtEl>
                                          <p:spTgt spid="435202"/>
                                        </p:tgtEl>
                                        <p:attrNameLst>
                                          <p:attrName>ppt_h</p:attrName>
                                        </p:attrNameLst>
                                      </p:cBhvr>
                                      <p:tavLst>
                                        <p:tav tm="0">
                                          <p:val>
                                            <p:fltVal val="0"/>
                                          </p:val>
                                        </p:tav>
                                        <p:tav tm="100000">
                                          <p:val>
                                            <p:strVal val="#ppt_h"/>
                                          </p:val>
                                        </p:tav>
                                      </p:tavLst>
                                    </p:anim>
                                    <p:anim calcmode="lin" valueType="num">
                                      <p:cBhvr>
                                        <p:cTn id="9" dur="1000" fill="hold"/>
                                        <p:tgtEl>
                                          <p:spTgt spid="435202"/>
                                        </p:tgtEl>
                                        <p:attrNameLst>
                                          <p:attrName>style.rotation</p:attrName>
                                        </p:attrNameLst>
                                      </p:cBhvr>
                                      <p:tavLst>
                                        <p:tav tm="0">
                                          <p:val>
                                            <p:fltVal val="90"/>
                                          </p:val>
                                        </p:tav>
                                        <p:tav tm="100000">
                                          <p:val>
                                            <p:fltVal val="0"/>
                                          </p:val>
                                        </p:tav>
                                      </p:tavLst>
                                    </p:anim>
                                    <p:animEffect transition="in" filter="fade">
                                      <p:cBhvr>
                                        <p:cTn id="10" dur="1000"/>
                                        <p:tgtEl>
                                          <p:spTgt spid="4352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435203"/>
                                        </p:tgtEl>
                                        <p:attrNameLst>
                                          <p:attrName>style.visibility</p:attrName>
                                        </p:attrNameLst>
                                      </p:cBhvr>
                                      <p:to>
                                        <p:strVal val="visible"/>
                                      </p:to>
                                    </p:set>
                                    <p:anim calcmode="lin" valueType="num">
                                      <p:cBhvr>
                                        <p:cTn id="15" dur="1000" fill="hold"/>
                                        <p:tgtEl>
                                          <p:spTgt spid="435203"/>
                                        </p:tgtEl>
                                        <p:attrNameLst>
                                          <p:attrName>ppt_w</p:attrName>
                                        </p:attrNameLst>
                                      </p:cBhvr>
                                      <p:tavLst>
                                        <p:tav tm="0">
                                          <p:val>
                                            <p:fltVal val="0"/>
                                          </p:val>
                                        </p:tav>
                                        <p:tav tm="100000">
                                          <p:val>
                                            <p:strVal val="#ppt_w"/>
                                          </p:val>
                                        </p:tav>
                                      </p:tavLst>
                                    </p:anim>
                                    <p:anim calcmode="lin" valueType="num">
                                      <p:cBhvr>
                                        <p:cTn id="16" dur="1000" fill="hold"/>
                                        <p:tgtEl>
                                          <p:spTgt spid="435203"/>
                                        </p:tgtEl>
                                        <p:attrNameLst>
                                          <p:attrName>ppt_h</p:attrName>
                                        </p:attrNameLst>
                                      </p:cBhvr>
                                      <p:tavLst>
                                        <p:tav tm="0">
                                          <p:val>
                                            <p:fltVal val="0"/>
                                          </p:val>
                                        </p:tav>
                                        <p:tav tm="100000">
                                          <p:val>
                                            <p:strVal val="#ppt_h"/>
                                          </p:val>
                                        </p:tav>
                                      </p:tavLst>
                                    </p:anim>
                                    <p:anim calcmode="lin" valueType="num">
                                      <p:cBhvr>
                                        <p:cTn id="17" dur="1000" fill="hold"/>
                                        <p:tgtEl>
                                          <p:spTgt spid="435203"/>
                                        </p:tgtEl>
                                        <p:attrNameLst>
                                          <p:attrName>style.rotation</p:attrName>
                                        </p:attrNameLst>
                                      </p:cBhvr>
                                      <p:tavLst>
                                        <p:tav tm="0">
                                          <p:val>
                                            <p:fltVal val="90"/>
                                          </p:val>
                                        </p:tav>
                                        <p:tav tm="100000">
                                          <p:val>
                                            <p:fltVal val="0"/>
                                          </p:val>
                                        </p:tav>
                                      </p:tavLst>
                                    </p:anim>
                                    <p:animEffect transition="in" filter="fade">
                                      <p:cBhvr>
                                        <p:cTn id="18" dur="1000"/>
                                        <p:tgtEl>
                                          <p:spTgt spid="43520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grpId="0" nodeType="clickEffect">
                                  <p:stCondLst>
                                    <p:cond delay="0"/>
                                  </p:stCondLst>
                                  <p:iterate type="lt">
                                    <p:tmPct val="5000"/>
                                  </p:iterate>
                                  <p:childTnLst>
                                    <p:set>
                                      <p:cBhvr>
                                        <p:cTn id="22" dur="1" fill="hold">
                                          <p:stCondLst>
                                            <p:cond delay="0"/>
                                          </p:stCondLst>
                                        </p:cTn>
                                        <p:tgtEl>
                                          <p:spTgt spid="435204"/>
                                        </p:tgtEl>
                                        <p:attrNameLst>
                                          <p:attrName>style.visibility</p:attrName>
                                        </p:attrNameLst>
                                      </p:cBhvr>
                                      <p:to>
                                        <p:strVal val="visible"/>
                                      </p:to>
                                    </p:set>
                                    <p:anim calcmode="lin" valueType="num">
                                      <p:cBhvr>
                                        <p:cTn id="23" dur="1000" fill="hold"/>
                                        <p:tgtEl>
                                          <p:spTgt spid="435204"/>
                                        </p:tgtEl>
                                        <p:attrNameLst>
                                          <p:attrName>ppt_w</p:attrName>
                                        </p:attrNameLst>
                                      </p:cBhvr>
                                      <p:tavLst>
                                        <p:tav tm="0">
                                          <p:val>
                                            <p:fltVal val="0"/>
                                          </p:val>
                                        </p:tav>
                                        <p:tav tm="100000">
                                          <p:val>
                                            <p:strVal val="#ppt_w"/>
                                          </p:val>
                                        </p:tav>
                                      </p:tavLst>
                                    </p:anim>
                                    <p:anim calcmode="lin" valueType="num">
                                      <p:cBhvr>
                                        <p:cTn id="24" dur="1000" fill="hold"/>
                                        <p:tgtEl>
                                          <p:spTgt spid="435204"/>
                                        </p:tgtEl>
                                        <p:attrNameLst>
                                          <p:attrName>ppt_h</p:attrName>
                                        </p:attrNameLst>
                                      </p:cBhvr>
                                      <p:tavLst>
                                        <p:tav tm="0">
                                          <p:val>
                                            <p:fltVal val="0"/>
                                          </p:val>
                                        </p:tav>
                                        <p:tav tm="100000">
                                          <p:val>
                                            <p:strVal val="#ppt_h"/>
                                          </p:val>
                                        </p:tav>
                                      </p:tavLst>
                                    </p:anim>
                                    <p:anim calcmode="lin" valueType="num">
                                      <p:cBhvr>
                                        <p:cTn id="25" dur="1000" fill="hold"/>
                                        <p:tgtEl>
                                          <p:spTgt spid="435204"/>
                                        </p:tgtEl>
                                        <p:attrNameLst>
                                          <p:attrName>style.rotation</p:attrName>
                                        </p:attrNameLst>
                                      </p:cBhvr>
                                      <p:tavLst>
                                        <p:tav tm="0">
                                          <p:val>
                                            <p:fltVal val="90"/>
                                          </p:val>
                                        </p:tav>
                                        <p:tav tm="100000">
                                          <p:val>
                                            <p:fltVal val="0"/>
                                          </p:val>
                                        </p:tav>
                                      </p:tavLst>
                                    </p:anim>
                                    <p:animEffect transition="in" filter="fade">
                                      <p:cBhvr>
                                        <p:cTn id="26" dur="1000"/>
                                        <p:tgtEl>
                                          <p:spTgt spid="43520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35205"/>
                                        </p:tgtEl>
                                        <p:attrNameLst>
                                          <p:attrName>style.visibility</p:attrName>
                                        </p:attrNameLst>
                                      </p:cBhvr>
                                      <p:to>
                                        <p:strVal val="visible"/>
                                      </p:to>
                                    </p:set>
                                    <p:animEffect transition="in" filter="dissolve">
                                      <p:cBhvr>
                                        <p:cTn id="31" dur="500"/>
                                        <p:tgtEl>
                                          <p:spTgt spid="435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2" grpId="0" animBg="1"/>
      <p:bldP spid="435203" grpId="0" animBg="1"/>
      <p:bldP spid="435204" grpId="0" animBg="1"/>
      <p:bldP spid="43520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B1CDA17-A81D-477A-9836-4E33B33FE53A}"/>
              </a:ext>
            </a:extLst>
          </p:cNvPr>
          <p:cNvSpPr>
            <a:spLocks noGrp="1"/>
          </p:cNvSpPr>
          <p:nvPr>
            <p:ph type="title"/>
          </p:nvPr>
        </p:nvSpPr>
        <p:spPr>
          <a:xfrm>
            <a:off x="839788" y="356817"/>
            <a:ext cx="10515600" cy="1051254"/>
          </a:xfrm>
        </p:spPr>
        <p:txBody>
          <a:bodyPr anchor="b">
            <a:normAutofit/>
          </a:bodyPr>
          <a:lstStyle/>
          <a:p>
            <a:r>
              <a:rPr lang="en-US"/>
              <a:t>A Deeper Look at the Descriptors </a:t>
            </a:r>
            <a:endParaRPr lang="en-US" dirty="0"/>
          </a:p>
        </p:txBody>
      </p:sp>
      <p:sp>
        <p:nvSpPr>
          <p:cNvPr id="19" name="Content Placeholder 5">
            <a:extLst>
              <a:ext uri="{FF2B5EF4-FFF2-40B4-BE49-F238E27FC236}">
                <a16:creationId xmlns:a16="http://schemas.microsoft.com/office/drawing/2014/main" id="{CE94A61E-FB0B-D95D-67DB-5354F902E7BA}"/>
              </a:ext>
            </a:extLst>
          </p:cNvPr>
          <p:cNvSpPr>
            <a:spLocks noGrp="1"/>
          </p:cNvSpPr>
          <p:nvPr>
            <p:ph sz="quarter" idx="4"/>
          </p:nvPr>
        </p:nvSpPr>
        <p:spPr>
          <a:xfrm>
            <a:off x="836612" y="1499606"/>
            <a:ext cx="10515600" cy="758254"/>
          </a:xfrm>
        </p:spPr>
        <p:txBody>
          <a:bodyPr/>
          <a:lstStyle/>
          <a:p>
            <a:pPr marL="0" indent="0">
              <a:buNone/>
            </a:pPr>
            <a:r>
              <a:rPr lang="en-US" dirty="0"/>
              <a:t>Each developmental level has a </a:t>
            </a:r>
            <a:r>
              <a:rPr lang="en-US" b="1" dirty="0"/>
              <a:t>descriptor</a:t>
            </a:r>
            <a:r>
              <a:rPr lang="en-US" dirty="0"/>
              <a:t> that defines the behaviors that would be observed if a child were at that developmental level.</a:t>
            </a:r>
          </a:p>
        </p:txBody>
      </p:sp>
      <p:pic>
        <p:nvPicPr>
          <p:cNvPr id="8" name="Content Placeholder 9" descr="DRDP 2025 Math 2">
            <a:hlinkClick r:id="rId3"/>
            <a:extLst>
              <a:ext uri="{FF2B5EF4-FFF2-40B4-BE49-F238E27FC236}">
                <a16:creationId xmlns:a16="http://schemas.microsoft.com/office/drawing/2014/main" id="{653225AB-B5DA-0DB1-8F21-AD03356D7967}"/>
              </a:ext>
            </a:extLst>
          </p:cNvPr>
          <p:cNvPicPr>
            <a:picLocks noGrp="1" noChangeAspect="1"/>
          </p:cNvPicPr>
          <p:nvPr>
            <p:ph sz="half" idx="2"/>
          </p:nvPr>
        </p:nvPicPr>
        <p:blipFill rotWithShape="1">
          <a:blip r:embed="rId4" cstate="email">
            <a:extLst>
              <a:ext uri="{28A0092B-C50C-407E-A947-70E740481C1C}">
                <a14:useLocalDpi xmlns:a14="http://schemas.microsoft.com/office/drawing/2010/main"/>
              </a:ext>
            </a:extLst>
          </a:blip>
          <a:stretch>
            <a:fillRect/>
          </a:stretch>
        </p:blipFill>
        <p:spPr>
          <a:xfrm>
            <a:off x="224513" y="2682236"/>
            <a:ext cx="11130875" cy="2337482"/>
          </a:xfrm>
          <a:noFill/>
        </p:spPr>
      </p:pic>
      <p:sp>
        <p:nvSpPr>
          <p:cNvPr id="12" name="Rounded Rectangular Callout 12">
            <a:extLst>
              <a:ext uri="{FF2B5EF4-FFF2-40B4-BE49-F238E27FC236}">
                <a16:creationId xmlns:a16="http://schemas.microsoft.com/office/drawing/2014/main" id="{A041B88D-0BC4-1820-37FA-459ADB935310}"/>
              </a:ext>
            </a:extLst>
          </p:cNvPr>
          <p:cNvSpPr txBox="1">
            <a:spLocks noChangeArrowheads="1"/>
          </p:cNvSpPr>
          <p:nvPr/>
        </p:nvSpPr>
        <p:spPr bwMode="auto">
          <a:xfrm>
            <a:off x="7323871" y="5475801"/>
            <a:ext cx="2057400" cy="592698"/>
          </a:xfrm>
          <a:prstGeom prst="wedgeRoundRectCallout">
            <a:avLst>
              <a:gd name="adj1" fmla="val -56128"/>
              <a:gd name="adj2" fmla="val -204759"/>
              <a:gd name="adj3" fmla="val 16667"/>
            </a:avLst>
          </a:prstGeom>
          <a:gradFill rotWithShape="1">
            <a:gsLst>
              <a:gs pos="0">
                <a:srgbClr val="FFFF90"/>
              </a:gs>
              <a:gs pos="100000">
                <a:srgbClr val="FFFF70"/>
              </a:gs>
            </a:gsLst>
            <a:lin ang="5400000"/>
          </a:gradFill>
          <a:ln w="9525">
            <a:solidFill>
              <a:schemeClr val="tx1"/>
            </a:solidFill>
            <a:miter lim="800000"/>
            <a:headEnd/>
            <a:tailEnd/>
          </a:ln>
          <a:effectLst>
            <a:outerShdw dist="23000" dir="5400000" rotWithShape="0">
              <a:srgbClr val="808080">
                <a:alpha val="34999"/>
              </a:srgbClr>
            </a:outerShdw>
          </a:effectLst>
        </p:spPr>
        <p:txBody>
          <a:bodyPr vert="horz" lIns="91440" tIns="45720" rIns="91440" bIns="45720" rtlCol="0" anchor="ctr">
            <a:normAutofit/>
          </a:bodyPr>
          <a:lstStyle>
            <a:lvl1pPr marL="274320" indent="-274320" algn="l" defTabSz="914400" rtl="0" eaLnBrk="1" latinLnBrk="0" hangingPunct="1">
              <a:lnSpc>
                <a:spcPct val="90000"/>
              </a:lnSpc>
              <a:spcBef>
                <a:spcPts val="1500"/>
              </a:spcBef>
              <a:spcAft>
                <a:spcPts val="500"/>
              </a:spcAft>
              <a:buFont typeface="Arial" panose="020B0604020202020204" pitchFamily="34" charset="0"/>
              <a:buChar char="•"/>
              <a:defRPr sz="2400" kern="1200" baseline="0">
                <a:solidFill>
                  <a:srgbClr val="00355F"/>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00355F"/>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00355F"/>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00355F"/>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0035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b="1" i="1">
                <a:ea typeface="+mn-ea"/>
                <a:cs typeface="+mn-cs"/>
              </a:rPr>
              <a:t>Descriptor</a:t>
            </a:r>
            <a:endParaRPr lang="en-US" b="1" i="1" dirty="0">
              <a:ea typeface="+mn-ea"/>
              <a:cs typeface="+mn-cs"/>
            </a:endParaRPr>
          </a:p>
        </p:txBody>
      </p:sp>
      <p:sp>
        <p:nvSpPr>
          <p:cNvPr id="3" name="Footer Placeholder 2">
            <a:extLst>
              <a:ext uri="{FF2B5EF4-FFF2-40B4-BE49-F238E27FC236}">
                <a16:creationId xmlns:a16="http://schemas.microsoft.com/office/drawing/2014/main" id="{FAC4F551-9874-6A9D-7A21-AFFCB51D5578}"/>
              </a:ext>
            </a:extLst>
          </p:cNvPr>
          <p:cNvSpPr>
            <a:spLocks noGrp="1"/>
          </p:cNvSpPr>
          <p:nvPr>
            <p:ph type="ftr" sz="quarter" idx="10"/>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94EB0713-3C4F-7CE6-1A4D-1B79576B9FB5}"/>
              </a:ext>
            </a:extLst>
          </p:cNvPr>
          <p:cNvSpPr>
            <a:spLocks noGrp="1"/>
          </p:cNvSpPr>
          <p:nvPr>
            <p:ph type="sldNum" sz="quarter" idx="11"/>
          </p:nvPr>
        </p:nvSpPr>
        <p:spPr/>
        <p:txBody>
          <a:bodyPr/>
          <a:lstStyle/>
          <a:p>
            <a:fld id="{637B919E-CF91-4A4B-995A-96557E3F2BA0}"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91BF1C-0DEC-4FDD-B8D9-1DDA19B56F8A}"/>
              </a:ext>
            </a:extLst>
          </p:cNvPr>
          <p:cNvSpPr>
            <a:spLocks noGrp="1"/>
          </p:cNvSpPr>
          <p:nvPr>
            <p:ph type="title"/>
          </p:nvPr>
        </p:nvSpPr>
        <p:spPr>
          <a:xfrm>
            <a:off x="1593065" y="-538779"/>
            <a:ext cx="8706874" cy="1870422"/>
          </a:xfrm>
        </p:spPr>
        <p:txBody>
          <a:bodyPr anchor="b">
            <a:normAutofit/>
          </a:bodyPr>
          <a:lstStyle/>
          <a:p>
            <a:r>
              <a:rPr lang="en-US" dirty="0"/>
              <a:t>When the Descriptor Says AND</a:t>
            </a:r>
          </a:p>
        </p:txBody>
      </p:sp>
      <p:pic>
        <p:nvPicPr>
          <p:cNvPr id="9" name="Content Placeholder 9" descr="DRDP 2025 Math 2">
            <a:hlinkClick r:id="rId3"/>
            <a:extLst>
              <a:ext uri="{FF2B5EF4-FFF2-40B4-BE49-F238E27FC236}">
                <a16:creationId xmlns:a16="http://schemas.microsoft.com/office/drawing/2014/main" id="{1B133432-1D4A-47D1-0875-AB347F0E5915}"/>
              </a:ext>
            </a:extLst>
          </p:cNvPr>
          <p:cNvPicPr>
            <a:picLocks noGrp="1" noChangeAspect="1"/>
          </p:cNvPicPr>
          <p:nvPr>
            <p:ph sz="quarter" idx="13"/>
          </p:nvPr>
        </p:nvPicPr>
        <p:blipFill rotWithShape="1">
          <a:blip r:embed="rId4" cstate="email">
            <a:extLst>
              <a:ext uri="{28A0092B-C50C-407E-A947-70E740481C1C}">
                <a14:useLocalDpi xmlns:a14="http://schemas.microsoft.com/office/drawing/2010/main"/>
              </a:ext>
            </a:extLst>
          </a:blip>
          <a:stretch>
            <a:fillRect/>
          </a:stretch>
        </p:blipFill>
        <p:spPr>
          <a:xfrm>
            <a:off x="386094" y="1874520"/>
            <a:ext cx="11120815" cy="2335371"/>
          </a:xfrm>
          <a:noFill/>
        </p:spPr>
      </p:pic>
      <p:sp>
        <p:nvSpPr>
          <p:cNvPr id="10" name="Content Placeholder 3">
            <a:extLst>
              <a:ext uri="{FF2B5EF4-FFF2-40B4-BE49-F238E27FC236}">
                <a16:creationId xmlns:a16="http://schemas.microsoft.com/office/drawing/2014/main" id="{0D3B0F0B-8D46-B1C4-9AC2-37DA3326D15A}"/>
              </a:ext>
            </a:extLst>
          </p:cNvPr>
          <p:cNvSpPr txBox="1">
            <a:spLocks/>
          </p:cNvSpPr>
          <p:nvPr/>
        </p:nvSpPr>
        <p:spPr>
          <a:xfrm>
            <a:off x="4547623" y="4362279"/>
            <a:ext cx="6781800" cy="1371600"/>
          </a:xfrm>
          <a:prstGeom prst="rect">
            <a:avLst/>
          </a:prstGeom>
          <a:solidFill>
            <a:srgbClr val="FDFFB5"/>
          </a:solidFill>
        </p:spPr>
        <p:txBody>
          <a:bodyPr/>
          <a:lstStyle>
            <a:lvl1pPr marL="274320" indent="-274320" algn="l" defTabSz="914400" rtl="0" eaLnBrk="1" latinLnBrk="0" hangingPunct="1">
              <a:lnSpc>
                <a:spcPct val="90000"/>
              </a:lnSpc>
              <a:spcBef>
                <a:spcPts val="1500"/>
              </a:spcBef>
              <a:spcAft>
                <a:spcPts val="500"/>
              </a:spcAft>
              <a:buFont typeface="Arial" panose="020B0604020202020204" pitchFamily="34" charset="0"/>
              <a:buChar char="•"/>
              <a:defRPr sz="2800" kern="1200" baseline="0">
                <a:solidFill>
                  <a:srgbClr val="00355F"/>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00355F"/>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00355F"/>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00355F"/>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0035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solidFill>
                  <a:srgbClr val="000000"/>
                </a:solidFill>
                <a:ea typeface="Arial" pitchFamily="-84" charset="0"/>
                <a:cs typeface="Arial" pitchFamily="-84" charset="0"/>
              </a:rPr>
              <a:t>If the descriptor says </a:t>
            </a:r>
            <a:r>
              <a:rPr lang="en-US" b="1">
                <a:solidFill>
                  <a:srgbClr val="000000"/>
                </a:solidFill>
                <a:ea typeface="Arial" pitchFamily="-84" charset="0"/>
                <a:cs typeface="Arial" pitchFamily="-84" charset="0"/>
              </a:rPr>
              <a:t>and</a:t>
            </a:r>
            <a:r>
              <a:rPr lang="en-US">
                <a:solidFill>
                  <a:srgbClr val="000000"/>
                </a:solidFill>
                <a:ea typeface="Arial" pitchFamily="-84" charset="0"/>
                <a:cs typeface="Arial" pitchFamily="-84" charset="0"/>
              </a:rPr>
              <a:t>, then the child </a:t>
            </a:r>
            <a:r>
              <a:rPr lang="en-US" u="sng">
                <a:solidFill>
                  <a:srgbClr val="000000"/>
                </a:solidFill>
                <a:ea typeface="Arial" pitchFamily="-84" charset="0"/>
                <a:cs typeface="Arial" pitchFamily="-84" charset="0"/>
              </a:rPr>
              <a:t>must</a:t>
            </a:r>
            <a:r>
              <a:rPr lang="en-US">
                <a:solidFill>
                  <a:srgbClr val="000000"/>
                </a:solidFill>
                <a:ea typeface="Arial" pitchFamily="-84" charset="0"/>
                <a:cs typeface="Arial" pitchFamily="-84" charset="0"/>
              </a:rPr>
              <a:t> be able to demonstrate </a:t>
            </a:r>
            <a:r>
              <a:rPr lang="en-US" u="sng">
                <a:solidFill>
                  <a:srgbClr val="000000"/>
                </a:solidFill>
                <a:ea typeface="Arial" pitchFamily="-84" charset="0"/>
                <a:cs typeface="Arial" pitchFamily="-84" charset="0"/>
              </a:rPr>
              <a:t>all</a:t>
            </a:r>
            <a:r>
              <a:rPr lang="en-US">
                <a:solidFill>
                  <a:srgbClr val="000000"/>
                </a:solidFill>
                <a:ea typeface="Arial" pitchFamily="-84" charset="0"/>
                <a:cs typeface="Arial" pitchFamily="-84" charset="0"/>
              </a:rPr>
              <a:t> of the behaviors during the same observation.</a:t>
            </a:r>
            <a:endParaRPr lang="en-US" dirty="0">
              <a:solidFill>
                <a:srgbClr val="000000"/>
              </a:solidFill>
              <a:ea typeface="Arial" pitchFamily="-84" charset="0"/>
              <a:cs typeface="Arial" pitchFamily="-84" charset="0"/>
            </a:endParaRPr>
          </a:p>
        </p:txBody>
      </p:sp>
      <p:sp>
        <p:nvSpPr>
          <p:cNvPr id="3" name="Footer Placeholder 2">
            <a:extLst>
              <a:ext uri="{FF2B5EF4-FFF2-40B4-BE49-F238E27FC236}">
                <a16:creationId xmlns:a16="http://schemas.microsoft.com/office/drawing/2014/main" id="{B319C63C-28C9-DA74-43A4-C092694AAEEE}"/>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D8415C6B-DBA1-AC9C-09DA-6A63579DAFE8}"/>
              </a:ext>
            </a:extLst>
          </p:cNvPr>
          <p:cNvSpPr>
            <a:spLocks noGrp="1"/>
          </p:cNvSpPr>
          <p:nvPr>
            <p:ph type="sldNum" sz="quarter" idx="15"/>
          </p:nvPr>
        </p:nvSpPr>
        <p:spPr/>
        <p:txBody>
          <a:bodyPr/>
          <a:lstStyle/>
          <a:p>
            <a:fld id="{637B919E-CF91-4A4B-995A-96557E3F2BA0}" type="slidenum">
              <a:rPr lang="en-US" smtClean="0"/>
              <a:pPr/>
              <a:t>38</a:t>
            </a:fld>
            <a:endParaRPr lang="en-US"/>
          </a:p>
        </p:txBody>
      </p:sp>
    </p:spTree>
    <p:extLst>
      <p:ext uri="{BB962C8B-B14F-4D97-AF65-F5344CB8AC3E}">
        <p14:creationId xmlns:p14="http://schemas.microsoft.com/office/powerpoint/2010/main" val="267852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395BF-678D-E35A-F8B0-E5C03A2B3B32}"/>
              </a:ext>
            </a:extLst>
          </p:cNvPr>
          <p:cNvSpPr>
            <a:spLocks noGrp="1"/>
          </p:cNvSpPr>
          <p:nvPr>
            <p:ph type="title"/>
          </p:nvPr>
        </p:nvSpPr>
        <p:spPr>
          <a:xfrm>
            <a:off x="609654" y="-1870422"/>
            <a:ext cx="4312866" cy="1596102"/>
          </a:xfrm>
        </p:spPr>
        <p:txBody>
          <a:bodyPr vert="horz" lIns="91440" tIns="45720" rIns="91440" bIns="45720" rtlCol="0" anchor="b" anchorCtr="0">
            <a:normAutofit/>
          </a:bodyPr>
          <a:lstStyle/>
          <a:p>
            <a:r>
              <a:rPr lang="en-US" dirty="0"/>
              <a:t>Descriptor </a:t>
            </a:r>
          </a:p>
        </p:txBody>
      </p:sp>
      <p:pic>
        <p:nvPicPr>
          <p:cNvPr id="4" name="Content Placeholder 9" descr="DRDP 2025 Math 2">
            <a:hlinkClick r:id="rId3"/>
            <a:extLst>
              <a:ext uri="{FF2B5EF4-FFF2-40B4-BE49-F238E27FC236}">
                <a16:creationId xmlns:a16="http://schemas.microsoft.com/office/drawing/2014/main" id="{1022D2AF-9FB5-4B60-C552-0AA93546114C}"/>
              </a:ext>
            </a:extLst>
          </p:cNvPr>
          <p:cNvPicPr>
            <a:picLocks noChangeAspect="1"/>
          </p:cNvPicPr>
          <p:nvPr/>
        </p:nvPicPr>
        <p:blipFill rotWithShape="1">
          <a:blip r:embed="rId4" cstate="email">
            <a:extLst>
              <a:ext uri="{28A0092B-C50C-407E-A947-70E740481C1C}">
                <a14:useLocalDpi xmlns:a14="http://schemas.microsoft.com/office/drawing/2010/main"/>
              </a:ext>
            </a:extLst>
          </a:blip>
          <a:stretch>
            <a:fillRect/>
          </a:stretch>
        </p:blipFill>
        <p:spPr>
          <a:xfrm>
            <a:off x="593705" y="1146641"/>
            <a:ext cx="10868378" cy="2282359"/>
          </a:xfrm>
          <a:prstGeom prst="rect">
            <a:avLst/>
          </a:prstGeom>
          <a:noFill/>
        </p:spPr>
      </p:pic>
      <p:sp>
        <p:nvSpPr>
          <p:cNvPr id="12" name="Content Placeholder 2">
            <a:extLst>
              <a:ext uri="{FF2B5EF4-FFF2-40B4-BE49-F238E27FC236}">
                <a16:creationId xmlns:a16="http://schemas.microsoft.com/office/drawing/2014/main" id="{751D2C75-338D-8DE1-BF59-D21F153864D3}"/>
              </a:ext>
            </a:extLst>
          </p:cNvPr>
          <p:cNvSpPr txBox="1">
            <a:spLocks/>
          </p:cNvSpPr>
          <p:nvPr/>
        </p:nvSpPr>
        <p:spPr>
          <a:xfrm>
            <a:off x="5764802" y="4022407"/>
            <a:ext cx="5630174" cy="1866122"/>
          </a:xfrm>
          <a:prstGeom prst="rect">
            <a:avLst/>
          </a:prstGeom>
          <a:solidFill>
            <a:srgbClr val="FDFFB5"/>
          </a:solidFill>
        </p:spPr>
        <p:txBody>
          <a:bodyPr/>
          <a:lstStyle>
            <a:lvl1pPr marL="274320" indent="-274320" algn="l" defTabSz="914400" rtl="0" eaLnBrk="1" latinLnBrk="0" hangingPunct="1">
              <a:lnSpc>
                <a:spcPct val="90000"/>
              </a:lnSpc>
              <a:spcBef>
                <a:spcPts val="1500"/>
              </a:spcBef>
              <a:spcAft>
                <a:spcPts val="500"/>
              </a:spcAft>
              <a:buFont typeface="Arial" panose="020B0604020202020204" pitchFamily="34" charset="0"/>
              <a:buChar char="•"/>
              <a:defRPr sz="2800" kern="1200" baseline="0">
                <a:solidFill>
                  <a:srgbClr val="00355F"/>
                </a:solidFill>
                <a:latin typeface="Arial" charset="0"/>
                <a:ea typeface="Arial" charset="0"/>
                <a:cs typeface="Arial" charset="0"/>
              </a:defRPr>
            </a:lvl1pPr>
            <a:lvl2pPr marL="548640" indent="-274320" algn="l" defTabSz="914400" rtl="0" eaLnBrk="1" latinLnBrk="0" hangingPunct="1">
              <a:lnSpc>
                <a:spcPct val="90000"/>
              </a:lnSpc>
              <a:spcBef>
                <a:spcPts val="1000"/>
              </a:spcBef>
              <a:spcAft>
                <a:spcPts val="500"/>
              </a:spcAft>
              <a:buFont typeface=".AppleSystemUIFont" charset="-120"/>
              <a:buChar char="–"/>
              <a:defRPr sz="2400" kern="1200" baseline="0">
                <a:solidFill>
                  <a:srgbClr val="00355F"/>
                </a:solidFill>
                <a:latin typeface="Arial" charset="0"/>
                <a:ea typeface="Arial" charset="0"/>
                <a:cs typeface="Arial" charset="0"/>
              </a:defRPr>
            </a:lvl2pPr>
            <a:lvl3pPr marL="822960" indent="-274320" algn="l" defTabSz="914400" rtl="0" eaLnBrk="1" latinLnBrk="0" hangingPunct="1">
              <a:lnSpc>
                <a:spcPct val="90000"/>
              </a:lnSpc>
              <a:spcBef>
                <a:spcPts val="500"/>
              </a:spcBef>
              <a:spcAft>
                <a:spcPts val="500"/>
              </a:spcAft>
              <a:buClr>
                <a:srgbClr val="006699"/>
              </a:buClr>
              <a:buSzPct val="90000"/>
              <a:buFont typeface="Courier New" charset="0"/>
              <a:buChar char="o"/>
              <a:defRPr sz="2000" kern="1200">
                <a:solidFill>
                  <a:srgbClr val="00355F"/>
                </a:solidFill>
                <a:latin typeface="Arial" charset="0"/>
                <a:ea typeface="Arial" charset="0"/>
                <a:cs typeface="Arial" charset="0"/>
              </a:defRPr>
            </a:lvl3pPr>
            <a:lvl4pPr marL="1097280" indent="-274320" algn="l" defTabSz="914400" rtl="0" eaLnBrk="1" latinLnBrk="0" hangingPunct="1">
              <a:lnSpc>
                <a:spcPct val="90000"/>
              </a:lnSpc>
              <a:spcBef>
                <a:spcPts val="500"/>
              </a:spcBef>
              <a:spcAft>
                <a:spcPts val="500"/>
              </a:spcAft>
              <a:buFont typeface=".AppleSystemUIFont" charset="-120"/>
              <a:buChar char="–"/>
              <a:defRPr sz="1800" kern="1200">
                <a:solidFill>
                  <a:srgbClr val="00355F"/>
                </a:solidFill>
                <a:latin typeface="Arial" charset="0"/>
                <a:ea typeface="Arial" charset="0"/>
                <a:cs typeface="Arial" charset="0"/>
              </a:defRPr>
            </a:lvl4pPr>
            <a:lvl5pPr marL="1371600" indent="-274320" algn="l" defTabSz="914400" rtl="0" eaLnBrk="1" latinLnBrk="0" hangingPunct="1">
              <a:lnSpc>
                <a:spcPct val="90000"/>
              </a:lnSpc>
              <a:spcBef>
                <a:spcPts val="500"/>
              </a:spcBef>
              <a:spcAft>
                <a:spcPts val="500"/>
              </a:spcAft>
              <a:buFont typeface="LucidaGrande" charset="0"/>
              <a:buChar char="▪︎"/>
              <a:defRPr sz="1600" kern="1200">
                <a:solidFill>
                  <a:srgbClr val="0035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3200" dirty="0">
                <a:ea typeface="Arial" pitchFamily="-84" charset="0"/>
                <a:cs typeface="Arial" pitchFamily="-84" charset="0"/>
              </a:rPr>
              <a:t>If the descriptor says </a:t>
            </a:r>
            <a:r>
              <a:rPr lang="en-US" sz="3200" b="1" dirty="0">
                <a:ea typeface="Arial" pitchFamily="-84" charset="0"/>
                <a:cs typeface="Arial" pitchFamily="-84" charset="0"/>
              </a:rPr>
              <a:t>or</a:t>
            </a:r>
            <a:r>
              <a:rPr lang="en-US" sz="3200" dirty="0">
                <a:ea typeface="Arial" pitchFamily="-84" charset="0"/>
                <a:cs typeface="Arial" pitchFamily="-84" charset="0"/>
              </a:rPr>
              <a:t>, a child only needs to demonstrate the behavior in </a:t>
            </a:r>
            <a:r>
              <a:rPr lang="en-US" sz="3200" u="sng" dirty="0">
                <a:ea typeface="Arial" pitchFamily="-84" charset="0"/>
                <a:cs typeface="Arial" pitchFamily="-84" charset="0"/>
              </a:rPr>
              <a:t>one</a:t>
            </a:r>
            <a:r>
              <a:rPr lang="en-US" sz="3200" dirty="0">
                <a:ea typeface="Arial" pitchFamily="-84" charset="0"/>
                <a:cs typeface="Arial" pitchFamily="-84" charset="0"/>
              </a:rPr>
              <a:t> of the listed ways.</a:t>
            </a:r>
          </a:p>
        </p:txBody>
      </p:sp>
      <p:sp>
        <p:nvSpPr>
          <p:cNvPr id="3" name="Footer Placeholder 2">
            <a:extLst>
              <a:ext uri="{FF2B5EF4-FFF2-40B4-BE49-F238E27FC236}">
                <a16:creationId xmlns:a16="http://schemas.microsoft.com/office/drawing/2014/main" id="{5E073FAC-1305-63B1-38D9-1AC3D3BB676B}"/>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5" name="Slide Number Placeholder 4">
            <a:extLst>
              <a:ext uri="{FF2B5EF4-FFF2-40B4-BE49-F238E27FC236}">
                <a16:creationId xmlns:a16="http://schemas.microsoft.com/office/drawing/2014/main" id="{968B3BE2-E875-6A31-B372-39B23E68FC07}"/>
              </a:ext>
            </a:extLst>
          </p:cNvPr>
          <p:cNvSpPr>
            <a:spLocks noGrp="1"/>
          </p:cNvSpPr>
          <p:nvPr>
            <p:ph type="sldNum" sz="quarter" idx="15"/>
          </p:nvPr>
        </p:nvSpPr>
        <p:spPr/>
        <p:txBody>
          <a:bodyPr/>
          <a:lstStyle/>
          <a:p>
            <a:fld id="{637B919E-CF91-4A4B-995A-96557E3F2BA0}" type="slidenum">
              <a:rPr lang="en-US" smtClean="0"/>
              <a:pPr/>
              <a:t>39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950793B-C98E-456C-9399-D013E6906775}"/>
              </a:ext>
            </a:extLst>
          </p:cNvPr>
          <p:cNvSpPr>
            <a:spLocks noGrp="1"/>
          </p:cNvSpPr>
          <p:nvPr>
            <p:ph type="title"/>
          </p:nvPr>
        </p:nvSpPr>
        <p:spPr>
          <a:xfrm>
            <a:off x="683395" y="365127"/>
            <a:ext cx="10789920" cy="1006473"/>
          </a:xfrm>
        </p:spPr>
        <p:txBody>
          <a:bodyPr anchor="b">
            <a:normAutofit/>
          </a:bodyPr>
          <a:lstStyle/>
          <a:p>
            <a:r>
              <a:rPr lang="en-US" dirty="0"/>
              <a:t>And we observe…</a:t>
            </a:r>
          </a:p>
        </p:txBody>
      </p:sp>
      <p:sp>
        <p:nvSpPr>
          <p:cNvPr id="4" name="Content Placeholder 3">
            <a:extLst>
              <a:ext uri="{FF2B5EF4-FFF2-40B4-BE49-F238E27FC236}">
                <a16:creationId xmlns:a16="http://schemas.microsoft.com/office/drawing/2014/main" id="{3DE77F05-8BF8-45F2-B996-7BD7FC71D4F8}"/>
              </a:ext>
            </a:extLst>
          </p:cNvPr>
          <p:cNvSpPr>
            <a:spLocks noGrp="1"/>
          </p:cNvSpPr>
          <p:nvPr>
            <p:ph sz="quarter" idx="13"/>
          </p:nvPr>
        </p:nvSpPr>
        <p:spPr>
          <a:xfrm>
            <a:off x="718685" y="1517914"/>
            <a:ext cx="5083421" cy="4790926"/>
          </a:xfrm>
        </p:spPr>
        <p:txBody>
          <a:bodyPr>
            <a:normAutofit/>
          </a:bodyPr>
          <a:lstStyle/>
          <a:p>
            <a:pPr marL="0" indent="0">
              <a:buNone/>
            </a:pPr>
            <a:r>
              <a:rPr lang="en-US" dirty="0"/>
              <a:t>As children participate in the typical daily program.</a:t>
            </a:r>
          </a:p>
        </p:txBody>
      </p:sp>
      <p:pic>
        <p:nvPicPr>
          <p:cNvPr id="8" name="Picture 3" descr="A young child playing with a puzzle">
            <a:extLst>
              <a:ext uri="{FF2B5EF4-FFF2-40B4-BE49-F238E27FC236}">
                <a16:creationId xmlns:a16="http://schemas.microsoft.com/office/drawing/2014/main" id="{4215F718-FC34-4118-B567-06B99C83B588}"/>
              </a:ext>
            </a:extLst>
          </p:cNvPr>
          <p:cNvPicPr>
            <a:picLocks noGrp="1" noChangeAspect="1" noChangeArrowheads="1"/>
          </p:cNvPicPr>
          <p:nvPr>
            <p:ph sz="quarter" idx="16"/>
          </p:nvPr>
        </p:nvPicPr>
        <p:blipFill>
          <a:blip r:embed="rId3"/>
          <a:srcRect l="13350" r="13350"/>
          <a:stretch/>
        </p:blipFill>
        <p:spPr>
          <a:xfrm>
            <a:off x="6205728" y="1524531"/>
            <a:ext cx="5267587" cy="4790926"/>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Footer Placeholder 8">
            <a:extLst>
              <a:ext uri="{FF2B5EF4-FFF2-40B4-BE49-F238E27FC236}">
                <a16:creationId xmlns:a16="http://schemas.microsoft.com/office/drawing/2014/main" id="{5B2F99CB-6848-0330-2543-93D14710B891}"/>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10" name="Slide Number Placeholder 9">
            <a:extLst>
              <a:ext uri="{FF2B5EF4-FFF2-40B4-BE49-F238E27FC236}">
                <a16:creationId xmlns:a16="http://schemas.microsoft.com/office/drawing/2014/main" id="{18A3097B-5569-4600-B852-11C3FFD3E3E7}"/>
              </a:ext>
            </a:extLst>
          </p:cNvPr>
          <p:cNvSpPr>
            <a:spLocks noGrp="1"/>
          </p:cNvSpPr>
          <p:nvPr>
            <p:ph type="sldNum" sz="quarter" idx="14"/>
          </p:nvPr>
        </p:nvSpPr>
        <p:spPr/>
        <p:txBody>
          <a:bodyPr/>
          <a:lstStyle/>
          <a:p>
            <a:fld id="{637B919E-CF91-4A4B-995A-96557E3F2BA0}"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42B5E3-A196-1E28-DCC7-10ECC74A47E8}"/>
              </a:ext>
            </a:extLst>
          </p:cNvPr>
          <p:cNvSpPr>
            <a:spLocks noGrp="1"/>
          </p:cNvSpPr>
          <p:nvPr>
            <p:ph type="title"/>
          </p:nvPr>
        </p:nvSpPr>
        <p:spPr/>
        <p:txBody>
          <a:bodyPr/>
          <a:lstStyle/>
          <a:p>
            <a:r>
              <a:rPr lang="en-US" dirty="0"/>
              <a:t>A Deeper Look at the Descriptor </a:t>
            </a:r>
          </a:p>
        </p:txBody>
      </p:sp>
      <p:sp>
        <p:nvSpPr>
          <p:cNvPr id="5" name="Content Placeholder 4">
            <a:extLst>
              <a:ext uri="{FF2B5EF4-FFF2-40B4-BE49-F238E27FC236}">
                <a16:creationId xmlns:a16="http://schemas.microsoft.com/office/drawing/2014/main" id="{9C54D35D-F9FB-B7BC-26DD-6BF1F9C29E04}"/>
              </a:ext>
            </a:extLst>
          </p:cNvPr>
          <p:cNvSpPr>
            <a:spLocks noGrp="1"/>
          </p:cNvSpPr>
          <p:nvPr>
            <p:ph sz="quarter" idx="13"/>
          </p:nvPr>
        </p:nvSpPr>
        <p:spPr/>
        <p:txBody>
          <a:bodyPr/>
          <a:lstStyle/>
          <a:p>
            <a:r>
              <a:rPr lang="en-US" sz="3200" dirty="0"/>
              <a:t>Look at Math 2: Classification.</a:t>
            </a:r>
          </a:p>
          <a:p>
            <a:r>
              <a:rPr lang="en-US" sz="3200" dirty="0"/>
              <a:t>Read each descriptor carefully:</a:t>
            </a:r>
          </a:p>
          <a:p>
            <a:pPr marL="914400" lvl="1" indent="-457200">
              <a:buFont typeface="Arial" panose="020B0604020202020204" pitchFamily="34" charset="0"/>
              <a:buChar char="•"/>
            </a:pPr>
            <a:r>
              <a:rPr lang="en-US" sz="2800" dirty="0"/>
              <a:t>Circle the word or </a:t>
            </a:r>
          </a:p>
          <a:p>
            <a:pPr marL="914400" lvl="1" indent="-457200">
              <a:buFont typeface="Arial" panose="020B0604020202020204" pitchFamily="34" charset="0"/>
              <a:buChar char="•"/>
            </a:pPr>
            <a:r>
              <a:rPr lang="en-US" sz="2800" dirty="0"/>
              <a:t>Highlight </a:t>
            </a:r>
            <a:r>
              <a:rPr lang="en-US" sz="2800" b="1" dirty="0">
                <a:solidFill>
                  <a:srgbClr val="C00000"/>
                </a:solidFill>
              </a:rPr>
              <a:t>and</a:t>
            </a:r>
          </a:p>
          <a:p>
            <a:endParaRPr lang="en-US" dirty="0"/>
          </a:p>
        </p:txBody>
      </p:sp>
      <p:sp>
        <p:nvSpPr>
          <p:cNvPr id="2" name="Footer Placeholder 1">
            <a:extLst>
              <a:ext uri="{FF2B5EF4-FFF2-40B4-BE49-F238E27FC236}">
                <a16:creationId xmlns:a16="http://schemas.microsoft.com/office/drawing/2014/main" id="{5184B621-3CDB-A849-59F2-12915E2E178F}"/>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25555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83395" y="365127"/>
            <a:ext cx="10789920" cy="1006473"/>
          </a:xfrm>
        </p:spPr>
        <p:txBody>
          <a:bodyPr anchor="b">
            <a:normAutofit/>
          </a:bodyPr>
          <a:lstStyle/>
          <a:p>
            <a:r>
              <a:rPr lang="en-US"/>
              <a:t>Cognition Sample</a:t>
            </a:r>
          </a:p>
        </p:txBody>
      </p:sp>
      <p:sp>
        <p:nvSpPr>
          <p:cNvPr id="14" name="Content Placeholder 1">
            <a:extLst>
              <a:ext uri="{FF2B5EF4-FFF2-40B4-BE49-F238E27FC236}">
                <a16:creationId xmlns:a16="http://schemas.microsoft.com/office/drawing/2014/main" id="{D4D5591A-EB32-97F6-E969-3843418FE1E7}"/>
              </a:ext>
            </a:extLst>
          </p:cNvPr>
          <p:cNvSpPr>
            <a:spLocks noGrp="1"/>
          </p:cNvSpPr>
          <p:nvPr>
            <p:ph sz="quarter" idx="13"/>
          </p:nvPr>
        </p:nvSpPr>
        <p:spPr>
          <a:xfrm>
            <a:off x="683395" y="1590675"/>
            <a:ext cx="10789919" cy="4981575"/>
          </a:xfrm>
        </p:spPr>
        <p:txBody>
          <a:bodyPr/>
          <a:lstStyle/>
          <a:p>
            <a:endParaRPr lang="en-US"/>
          </a:p>
        </p:txBody>
      </p:sp>
      <p:sp>
        <p:nvSpPr>
          <p:cNvPr id="3" name="Footer Placeholder 2">
            <a:extLst>
              <a:ext uri="{FF2B5EF4-FFF2-40B4-BE49-F238E27FC236}">
                <a16:creationId xmlns:a16="http://schemas.microsoft.com/office/drawing/2014/main" id="{6E49821D-077E-391E-5119-04F489F540A0}"/>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B122D553-5836-A98E-CBD5-D4C56AD58626}"/>
              </a:ext>
            </a:extLst>
          </p:cNvPr>
          <p:cNvSpPr>
            <a:spLocks noGrp="1"/>
          </p:cNvSpPr>
          <p:nvPr>
            <p:ph type="sldNum" sz="quarter" idx="14"/>
          </p:nvPr>
        </p:nvSpPr>
        <p:spPr/>
        <p:txBody>
          <a:bodyPr/>
          <a:lstStyle/>
          <a:p>
            <a:fld id="{637B919E-CF91-4A4B-995A-96557E3F2BA0}" type="slidenum">
              <a:rPr lang="en-US" smtClean="0"/>
              <a:pPr/>
              <a:t>41</a:t>
            </a:fld>
            <a:endParaRPr 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C88DD-EE23-D0C9-218B-FF881B4BB331}"/>
              </a:ext>
            </a:extLst>
          </p:cNvPr>
          <p:cNvSpPr>
            <a:spLocks noGrp="1"/>
          </p:cNvSpPr>
          <p:nvPr>
            <p:ph type="title"/>
          </p:nvPr>
        </p:nvSpPr>
        <p:spPr>
          <a:xfrm>
            <a:off x="683395" y="365127"/>
            <a:ext cx="10789920" cy="1325563"/>
          </a:xfrm>
        </p:spPr>
        <p:txBody>
          <a:bodyPr anchor="b">
            <a:normAutofit/>
          </a:bodyPr>
          <a:lstStyle/>
          <a:p>
            <a:r>
              <a:rPr lang="en-US" dirty="0"/>
              <a:t>Deeper Look at Descriptors </a:t>
            </a:r>
          </a:p>
        </p:txBody>
      </p:sp>
      <p:sp>
        <p:nvSpPr>
          <p:cNvPr id="9" name="Content Placeholder 1">
            <a:extLst>
              <a:ext uri="{FF2B5EF4-FFF2-40B4-BE49-F238E27FC236}">
                <a16:creationId xmlns:a16="http://schemas.microsoft.com/office/drawing/2014/main" id="{1B87CD2B-8B31-D2BF-1271-8AAB30458EAF}"/>
              </a:ext>
            </a:extLst>
          </p:cNvPr>
          <p:cNvSpPr>
            <a:spLocks noGrp="1"/>
          </p:cNvSpPr>
          <p:nvPr>
            <p:ph sz="quarter" idx="13"/>
          </p:nvPr>
        </p:nvSpPr>
        <p:spPr>
          <a:xfrm>
            <a:off x="683395" y="1790700"/>
            <a:ext cx="10789919" cy="4702173"/>
          </a:xfrm>
        </p:spPr>
        <p:txBody>
          <a:bodyPr>
            <a:normAutofit/>
          </a:bodyPr>
          <a:lstStyle/>
          <a:p>
            <a:pPr marL="457200" indent="-457200">
              <a:buFont typeface="Arial" panose="020B0604020202020204" pitchFamily="34" charset="0"/>
              <a:buChar char="•"/>
            </a:pPr>
            <a:r>
              <a:rPr lang="en-US" sz="3200" dirty="0">
                <a:ea typeface="ＭＳ Ｐゴシック" charset="0"/>
              </a:rPr>
              <a:t>What is the child able to do?</a:t>
            </a:r>
          </a:p>
          <a:p>
            <a:pPr marL="457200" indent="-457200">
              <a:buFont typeface="Arial" panose="020B0604020202020204" pitchFamily="34" charset="0"/>
              <a:buChar char="•"/>
            </a:pPr>
            <a:r>
              <a:rPr lang="en-US" sz="3200" dirty="0">
                <a:ea typeface="ＭＳ Ｐゴシック" charset="0"/>
              </a:rPr>
              <a:t>Look at Math 2 and the descriptors. </a:t>
            </a:r>
          </a:p>
          <a:p>
            <a:pPr marL="457200" indent="-457200">
              <a:buFont typeface="Arial" panose="020B0604020202020204" pitchFamily="34" charset="0"/>
              <a:buChar char="•"/>
            </a:pPr>
            <a:r>
              <a:rPr lang="en-US" sz="3200" dirty="0">
                <a:ea typeface="ＭＳ Ｐゴシック" charset="0"/>
              </a:rPr>
              <a:t>Which parts of the descriptors can the child do?</a:t>
            </a:r>
            <a:endParaRPr lang="en-US" sz="3200" dirty="0"/>
          </a:p>
        </p:txBody>
      </p:sp>
      <p:sp>
        <p:nvSpPr>
          <p:cNvPr id="5" name="Footer Placeholder 4">
            <a:extLst>
              <a:ext uri="{FF2B5EF4-FFF2-40B4-BE49-F238E27FC236}">
                <a16:creationId xmlns:a16="http://schemas.microsoft.com/office/drawing/2014/main" id="{23F626B5-39CF-DFF0-5B33-B1CC52DE3B8F}"/>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C8F195E1-197F-7995-8141-FA2D855EDE1B}"/>
              </a:ext>
            </a:extLst>
          </p:cNvPr>
          <p:cNvSpPr>
            <a:spLocks noGrp="1"/>
          </p:cNvSpPr>
          <p:nvPr>
            <p:ph type="sldNum" sz="quarter" idx="15"/>
          </p:nvPr>
        </p:nvSpPr>
        <p:spPr/>
        <p:txBody>
          <a:bodyPr/>
          <a:lstStyle/>
          <a:p>
            <a:fld id="{637B919E-CF91-4A4B-995A-96557E3F2BA0}" type="slidenum">
              <a:rPr lang="en-US" smtClean="0"/>
              <a:pPr/>
              <a:t>42</a:t>
            </a:fld>
            <a:endParaRPr lang="en-US"/>
          </a:p>
        </p:txBody>
      </p:sp>
    </p:spTree>
    <p:extLst>
      <p:ext uri="{BB962C8B-B14F-4D97-AF65-F5344CB8AC3E}">
        <p14:creationId xmlns:p14="http://schemas.microsoft.com/office/powerpoint/2010/main" val="16877635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a:xfrm>
            <a:off x="683395" y="365127"/>
            <a:ext cx="10789920" cy="1006473"/>
          </a:xfrm>
        </p:spPr>
        <p:txBody>
          <a:bodyPr anchor="b">
            <a:normAutofit/>
          </a:bodyPr>
          <a:lstStyle/>
          <a:p>
            <a:pPr eaLnBrk="1" hangingPunct="1"/>
            <a:r>
              <a:rPr lang="en-US"/>
              <a:t>Lunch Break</a:t>
            </a:r>
          </a:p>
        </p:txBody>
      </p:sp>
      <p:pic>
        <p:nvPicPr>
          <p:cNvPr id="6" name="Picture 1027" descr="girl eating apple">
            <a:extLst>
              <a:ext uri="{FF2B5EF4-FFF2-40B4-BE49-F238E27FC236}">
                <a16:creationId xmlns:a16="http://schemas.microsoft.com/office/drawing/2014/main" id="{01CD24F5-8A09-4E90-B6BB-4AB9ADDC7CD1}"/>
              </a:ext>
            </a:extLst>
          </p:cNvPr>
          <p:cNvPicPr>
            <a:picLocks noGrp="1" noChangeAspect="1" noChangeArrowheads="1"/>
          </p:cNvPicPr>
          <p:nvPr>
            <p:ph sz="quarter" idx="13"/>
          </p:nvPr>
        </p:nvPicPr>
        <p:blipFill>
          <a:blip r:embed="rId3">
            <a:extLst>
              <a:ext uri="{28A0092B-C50C-407E-A947-70E740481C1C}">
                <a14:useLocalDpi xmlns:a14="http://schemas.microsoft.com/office/drawing/2010/main"/>
              </a:ext>
            </a:extLst>
          </a:blip>
          <a:srcRect b="4459"/>
          <a:stretch>
            <a:fillRect/>
          </a:stretch>
        </p:blipFill>
        <p:spPr bwMode="auto">
          <a:xfrm>
            <a:off x="3536644" y="1441883"/>
            <a:ext cx="5083421" cy="4790926"/>
          </a:xfrm>
          <a:prstGeom prst="rect">
            <a:avLst/>
          </a:prstGeom>
          <a:noFill/>
          <a:ln w="28575">
            <a:solidFill>
              <a:schemeClr val="tx1"/>
            </a:solidFill>
            <a:miter lim="800000"/>
            <a:headEnd/>
            <a:tailEnd/>
          </a:ln>
          <a:effectLst>
            <a:outerShdw blurRad="63500" dist="107763" dir="2700000" algn="ctr" rotWithShape="0">
              <a:srgbClr val="000000">
                <a:alpha val="74997"/>
              </a:srgbClr>
            </a:outerShdw>
          </a:effectLst>
        </p:spPr>
      </p:pic>
      <p:sp>
        <p:nvSpPr>
          <p:cNvPr id="3" name="Footer Placeholder 2">
            <a:extLst>
              <a:ext uri="{FF2B5EF4-FFF2-40B4-BE49-F238E27FC236}">
                <a16:creationId xmlns:a16="http://schemas.microsoft.com/office/drawing/2014/main" id="{C878A4DA-1114-EDC9-80D8-E045A9D66A2B}"/>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4D1A8933-20AF-3330-725B-D404123285E8}"/>
              </a:ext>
            </a:extLst>
          </p:cNvPr>
          <p:cNvSpPr>
            <a:spLocks noGrp="1"/>
          </p:cNvSpPr>
          <p:nvPr>
            <p:ph type="sldNum" sz="quarter" idx="14"/>
          </p:nvPr>
        </p:nvSpPr>
        <p:spPr/>
        <p:txBody>
          <a:bodyPr/>
          <a:lstStyle/>
          <a:p>
            <a:fld id="{637B919E-CF91-4A4B-995A-96557E3F2BA0}"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839788" y="356817"/>
            <a:ext cx="10515600" cy="1051254"/>
          </a:xfrm>
        </p:spPr>
        <p:txBody>
          <a:bodyPr anchor="b">
            <a:normAutofit/>
          </a:bodyPr>
          <a:lstStyle/>
          <a:p>
            <a:pPr eaLnBrk="1" hangingPunct="1"/>
            <a:r>
              <a:rPr lang="en-US" sz="3700" dirty="0"/>
              <a:t>Review the collected evidence and reflect on the child’s development</a:t>
            </a:r>
          </a:p>
        </p:txBody>
      </p:sp>
      <p:pic>
        <p:nvPicPr>
          <p:cNvPr id="8" name="Content Placeholder 7" descr="two teachers"/>
          <p:cNvPicPr>
            <a:picLocks noGrp="1" noChangeAspect="1"/>
          </p:cNvPicPr>
          <p:nvPr>
            <p:ph sz="quarter" idx="4"/>
          </p:nvPr>
        </p:nvPicPr>
        <p:blipFill>
          <a:blip r:embed="rId3" cstate="screen">
            <a:extLst>
              <a:ext uri="{28A0092B-C50C-407E-A947-70E740481C1C}">
                <a14:useLocalDpi xmlns:a14="http://schemas.microsoft.com/office/drawing/2010/main"/>
              </a:ext>
            </a:extLst>
          </a:blip>
          <a:srcRect b="5463"/>
          <a:stretch>
            <a:fillRect/>
          </a:stretch>
        </p:blipFill>
        <p:spPr>
          <a:xfrm>
            <a:off x="659949" y="1805735"/>
            <a:ext cx="5183188" cy="3858789"/>
          </a:xfrm>
          <a:noFill/>
        </p:spPr>
      </p:pic>
      <p:pic>
        <p:nvPicPr>
          <p:cNvPr id="9" name="Content Placeholder 8">
            <a:extLst>
              <a:ext uri="{FF2B5EF4-FFF2-40B4-BE49-F238E27FC236}">
                <a16:creationId xmlns:a16="http://schemas.microsoft.com/office/drawing/2014/main" id="{6CB1B420-E27C-AF9B-EAE5-11E39C81758A}"/>
              </a:ext>
              <a:ext uri="{C183D7F6-B498-43B3-948B-1728B52AA6E4}">
                <adec:decorative xmlns:adec="http://schemas.microsoft.com/office/drawing/2017/decorative" val="1"/>
              </a:ext>
            </a:extLst>
          </p:cNvPr>
          <p:cNvPicPr>
            <a:picLocks noGrp="1" noChangeAspect="1"/>
          </p:cNvPicPr>
          <p:nvPr>
            <p:ph sz="half" idx="2"/>
          </p:nvPr>
        </p:nvPicPr>
        <p:blipFill>
          <a:blip r:embed="rId4"/>
          <a:stretch>
            <a:fillRect/>
          </a:stretch>
        </p:blipFill>
        <p:spPr>
          <a:xfrm>
            <a:off x="5843137" y="2608213"/>
            <a:ext cx="6046604" cy="3486998"/>
          </a:xfrm>
        </p:spPr>
      </p:pic>
      <p:sp>
        <p:nvSpPr>
          <p:cNvPr id="3" name="Footer Placeholder 2">
            <a:extLst>
              <a:ext uri="{FF2B5EF4-FFF2-40B4-BE49-F238E27FC236}">
                <a16:creationId xmlns:a16="http://schemas.microsoft.com/office/drawing/2014/main" id="{645186E3-358E-DF73-E8FE-59BFD42FD461}"/>
              </a:ext>
            </a:extLst>
          </p:cNvPr>
          <p:cNvSpPr>
            <a:spLocks noGrp="1"/>
          </p:cNvSpPr>
          <p:nvPr>
            <p:ph type="ftr" sz="quarter" idx="10"/>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48FE11B3-4A8E-ADEE-2BC4-AB0B1C846F06}"/>
              </a:ext>
            </a:extLst>
          </p:cNvPr>
          <p:cNvSpPr>
            <a:spLocks noGrp="1"/>
          </p:cNvSpPr>
          <p:nvPr>
            <p:ph type="sldNum" sz="quarter" idx="11"/>
          </p:nvPr>
        </p:nvSpPr>
        <p:spPr/>
        <p:txBody>
          <a:bodyPr/>
          <a:lstStyle/>
          <a:p>
            <a:fld id="{637B919E-CF91-4A4B-995A-96557E3F2BA0}"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3395" y="365127"/>
            <a:ext cx="10789920" cy="1325563"/>
          </a:xfrm>
        </p:spPr>
        <p:txBody>
          <a:bodyPr anchor="b">
            <a:normAutofit/>
          </a:bodyPr>
          <a:lstStyle/>
          <a:p>
            <a:pPr eaLnBrk="1" hangingPunct="1"/>
            <a:r>
              <a:rPr lang="en-US"/>
              <a:t>How do children demonstrate a developmental level is mastered?</a:t>
            </a:r>
          </a:p>
        </p:txBody>
      </p:sp>
      <p:sp>
        <p:nvSpPr>
          <p:cNvPr id="126979" name="Rectangle 3"/>
          <p:cNvSpPr>
            <a:spLocks noGrp="1" noChangeArrowheads="1"/>
          </p:cNvSpPr>
          <p:nvPr>
            <p:ph sz="quarter" idx="13"/>
          </p:nvPr>
        </p:nvSpPr>
        <p:spPr>
          <a:xfrm>
            <a:off x="683395" y="1790700"/>
            <a:ext cx="10789919" cy="4702173"/>
          </a:xfrm>
        </p:spPr>
        <p:txBody>
          <a:bodyPr>
            <a:normAutofit/>
          </a:bodyPr>
          <a:lstStyle/>
          <a:p>
            <a:pPr marL="0" indent="0" defTabSz="115888" eaLnBrk="1" hangingPunct="1">
              <a:spcBef>
                <a:spcPct val="0"/>
              </a:spcBef>
              <a:buNone/>
              <a:tabLst>
                <a:tab pos="623888" algn="l"/>
                <a:tab pos="914400" algn="l"/>
              </a:tabLst>
            </a:pPr>
            <a:r>
              <a:rPr lang="en-US" sz="3200" dirty="0"/>
              <a:t>A developmental level is mastered when the child typically demonstrates the behavior(s)</a:t>
            </a:r>
          </a:p>
          <a:p>
            <a:pPr marL="1450988" lvl="1" defTabSz="115888">
              <a:buFont typeface="Wingdings" pitchFamily="-65" charset="2"/>
              <a:buChar char="ü"/>
              <a:tabLst>
                <a:tab pos="623888" algn="l"/>
                <a:tab pos="914400" algn="l"/>
              </a:tabLst>
            </a:pPr>
            <a:r>
              <a:rPr lang="en-US" sz="3200" dirty="0"/>
              <a:t>Consistently over time</a:t>
            </a:r>
          </a:p>
          <a:p>
            <a:pPr marL="1450988" lvl="1" defTabSz="115888">
              <a:buFont typeface="Wingdings" pitchFamily="-65" charset="2"/>
              <a:buChar char="ü"/>
              <a:tabLst>
                <a:tab pos="623888" algn="l"/>
                <a:tab pos="914400" algn="l"/>
              </a:tabLst>
            </a:pPr>
            <a:r>
              <a:rPr lang="en-US" sz="3200" dirty="0"/>
              <a:t>In different situations or settings</a:t>
            </a:r>
          </a:p>
        </p:txBody>
      </p:sp>
      <p:sp>
        <p:nvSpPr>
          <p:cNvPr id="3" name="Footer Placeholder 2">
            <a:extLst>
              <a:ext uri="{FF2B5EF4-FFF2-40B4-BE49-F238E27FC236}">
                <a16:creationId xmlns:a16="http://schemas.microsoft.com/office/drawing/2014/main" id="{126151A5-6592-1AA0-A941-73132B7C8138}"/>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9BBDCF8A-65F4-C720-BDD2-F75F54FF7D19}"/>
              </a:ext>
            </a:extLst>
          </p:cNvPr>
          <p:cNvSpPr>
            <a:spLocks noGrp="1"/>
          </p:cNvSpPr>
          <p:nvPr>
            <p:ph type="sldNum" sz="quarter" idx="15"/>
          </p:nvPr>
        </p:nvSpPr>
        <p:spPr/>
        <p:txBody>
          <a:bodyPr/>
          <a:lstStyle/>
          <a:p>
            <a:fld id="{637B919E-CF91-4A4B-995A-96557E3F2BA0}" type="slidenum">
              <a:rPr lang="en-US" smtClean="0"/>
              <a:pPr/>
              <a:t>45</a:t>
            </a:fld>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F2EBE74-7B59-2D76-CD8B-1AF10CFD2FB2}"/>
              </a:ext>
            </a:extLst>
          </p:cNvPr>
          <p:cNvSpPr>
            <a:spLocks noGrp="1"/>
          </p:cNvSpPr>
          <p:nvPr>
            <p:ph type="title"/>
          </p:nvPr>
        </p:nvSpPr>
        <p:spPr/>
        <p:txBody>
          <a:bodyPr>
            <a:normAutofit/>
          </a:bodyPr>
          <a:lstStyle/>
          <a:p>
            <a:r>
              <a:rPr lang="en-US" sz="2800" dirty="0"/>
              <a:t>Based on observations, fill in </a:t>
            </a:r>
            <a:r>
              <a:rPr lang="en-US" sz="2800" b="1" u="sng" dirty="0"/>
              <a:t>one</a:t>
            </a:r>
            <a:r>
              <a:rPr lang="en-US" sz="2800" dirty="0"/>
              <a:t> bubble that best describes the child’s latest developmental level mastered</a:t>
            </a:r>
          </a:p>
        </p:txBody>
      </p:sp>
      <p:pic>
        <p:nvPicPr>
          <p:cNvPr id="11" name="Content Placeholder 9">
            <a:extLst>
              <a:ext uri="{FF2B5EF4-FFF2-40B4-BE49-F238E27FC236}">
                <a16:creationId xmlns:a16="http://schemas.microsoft.com/office/drawing/2014/main" id="{A8ADFADA-BD0C-EA3A-E547-A65CCA1E11F2}"/>
              </a:ext>
              <a:ext uri="{C183D7F6-B498-43B3-948B-1728B52AA6E4}">
                <adec:decorative xmlns:adec="http://schemas.microsoft.com/office/drawing/2017/decorative" val="1"/>
              </a:ext>
            </a:extLst>
          </p:cNvPr>
          <p:cNvPicPr>
            <a:picLocks noGrp="1" noChangeAspect="1"/>
          </p:cNvPicPr>
          <p:nvPr>
            <p:ph sz="quarter" idx="13"/>
          </p:nvPr>
        </p:nvPicPr>
        <p:blipFill>
          <a:blip r:embed="rId3" cstate="print">
            <a:extLst>
              <a:ext uri="{28A0092B-C50C-407E-A947-70E740481C1C}">
                <a14:useLocalDpi xmlns:a14="http://schemas.microsoft.com/office/drawing/2010/main"/>
              </a:ext>
            </a:extLst>
          </a:blip>
          <a:stretch>
            <a:fillRect/>
          </a:stretch>
        </p:blipFill>
        <p:spPr>
          <a:xfrm>
            <a:off x="1973441" y="1692993"/>
            <a:ext cx="7591183" cy="4570749"/>
          </a:xfrm>
          <a:ln w="31750">
            <a:solidFill>
              <a:srgbClr val="0070C0"/>
            </a:solidFill>
          </a:ln>
        </p:spPr>
      </p:pic>
      <p:sp>
        <p:nvSpPr>
          <p:cNvPr id="13" name="AutoShape 22">
            <a:extLst>
              <a:ext uri="{FF2B5EF4-FFF2-40B4-BE49-F238E27FC236}">
                <a16:creationId xmlns:a16="http://schemas.microsoft.com/office/drawing/2014/main" id="{4DC4ACE5-703A-57D0-4DE4-087341892041}"/>
              </a:ext>
              <a:ext uri="{C183D7F6-B498-43B3-948B-1728B52AA6E4}">
                <adec:decorative xmlns:adec="http://schemas.microsoft.com/office/drawing/2017/decorative" val="1"/>
              </a:ext>
            </a:extLst>
          </p:cNvPr>
          <p:cNvSpPr>
            <a:spLocks noChangeArrowheads="1"/>
          </p:cNvSpPr>
          <p:nvPr/>
        </p:nvSpPr>
        <p:spPr bwMode="auto">
          <a:xfrm rot="9486163" flipV="1">
            <a:off x="7054061" y="1966823"/>
            <a:ext cx="1520595" cy="806879"/>
          </a:xfrm>
          <a:prstGeom prst="rightArrow">
            <a:avLst>
              <a:gd name="adj1" fmla="val 50000"/>
              <a:gd name="adj2" fmla="val 30556"/>
            </a:avLst>
          </a:prstGeom>
          <a:solidFill>
            <a:schemeClr val="accent1"/>
          </a:solidFill>
          <a:ln w="9525">
            <a:solidFill>
              <a:schemeClr val="tx1"/>
            </a:solidFill>
            <a:miter lim="800000"/>
            <a:headEnd/>
            <a:tailEnd/>
          </a:ln>
        </p:spPr>
        <p:txBody>
          <a:bodyPr wrap="none" anchor="ctr"/>
          <a:lstStyle/>
          <a:p>
            <a:endParaRPr lang="en-US" dirty="0"/>
          </a:p>
        </p:txBody>
      </p:sp>
      <p:sp>
        <p:nvSpPr>
          <p:cNvPr id="14" name="Oval 13">
            <a:extLst>
              <a:ext uri="{FF2B5EF4-FFF2-40B4-BE49-F238E27FC236}">
                <a16:creationId xmlns:a16="http://schemas.microsoft.com/office/drawing/2014/main" id="{F1EDD95D-275C-7471-43AD-69B8C8902B90}"/>
              </a:ext>
              <a:ext uri="{C183D7F6-B498-43B3-948B-1728B52AA6E4}">
                <adec:decorative xmlns:adec="http://schemas.microsoft.com/office/drawing/2017/decorative" val="1"/>
              </a:ext>
            </a:extLst>
          </p:cNvPr>
          <p:cNvSpPr/>
          <p:nvPr/>
        </p:nvSpPr>
        <p:spPr>
          <a:xfrm flipH="1" flipV="1">
            <a:off x="6665344" y="2748952"/>
            <a:ext cx="152399" cy="76199"/>
          </a:xfrm>
          <a:prstGeom prst="ellipse">
            <a:avLst/>
          </a:prstGeom>
          <a:solidFill>
            <a:srgbClr val="FFCC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E64B8B18-A194-59F4-A46E-708139AC9E82}"/>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37F3C7AE-7E41-D01B-22B5-0E840787992A}"/>
              </a:ext>
            </a:extLst>
          </p:cNvPr>
          <p:cNvSpPr>
            <a:spLocks noGrp="1"/>
          </p:cNvSpPr>
          <p:nvPr>
            <p:ph type="sldNum" sz="quarter" idx="14"/>
          </p:nvPr>
        </p:nvSpPr>
        <p:spPr/>
        <p:txBody>
          <a:bodyPr/>
          <a:lstStyle/>
          <a:p>
            <a:fld id="{637B919E-CF91-4A4B-995A-96557E3F2BA0}" type="slidenum">
              <a:rPr lang="en-US" smtClean="0"/>
              <a:pPr/>
              <a:t>46</a:t>
            </a:fld>
            <a:endParaRPr lang="en-US"/>
          </a:p>
        </p:txBody>
      </p:sp>
    </p:spTree>
    <p:extLst>
      <p:ext uri="{BB962C8B-B14F-4D97-AF65-F5344CB8AC3E}">
        <p14:creationId xmlns:p14="http://schemas.microsoft.com/office/powerpoint/2010/main" val="187597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65E4-3F8A-4F79-B519-6778867E130E}"/>
              </a:ext>
            </a:extLst>
          </p:cNvPr>
          <p:cNvSpPr>
            <a:spLocks noGrp="1"/>
          </p:cNvSpPr>
          <p:nvPr>
            <p:ph type="title"/>
          </p:nvPr>
        </p:nvSpPr>
        <p:spPr>
          <a:xfrm>
            <a:off x="683395" y="365127"/>
            <a:ext cx="10789920" cy="1006473"/>
          </a:xfrm>
        </p:spPr>
        <p:txBody>
          <a:bodyPr anchor="b">
            <a:normAutofit/>
          </a:bodyPr>
          <a:lstStyle/>
          <a:p>
            <a:r>
              <a:rPr lang="en-US" dirty="0"/>
              <a:t>Is the child emerging?</a:t>
            </a:r>
          </a:p>
        </p:txBody>
      </p:sp>
      <p:sp>
        <p:nvSpPr>
          <p:cNvPr id="3" name="Content Placeholder 2"/>
          <p:cNvSpPr>
            <a:spLocks noGrp="1"/>
          </p:cNvSpPr>
          <p:nvPr>
            <p:ph sz="quarter" idx="13"/>
          </p:nvPr>
        </p:nvSpPr>
        <p:spPr>
          <a:xfrm>
            <a:off x="718685" y="1517914"/>
            <a:ext cx="5083421" cy="4790926"/>
          </a:xfrm>
        </p:spPr>
        <p:txBody>
          <a:bodyPr>
            <a:normAutofit/>
          </a:bodyPr>
          <a:lstStyle/>
          <a:p>
            <a:pPr marL="0" indent="0">
              <a:buNone/>
            </a:pPr>
            <a:r>
              <a:rPr lang="en-US" dirty="0"/>
              <a:t>After marking the developmental level mastered, ask, “Is the child emerging to the next level by demonstrating behaviors from the next developmental level, but not yet typically or consistently?” If so…</a:t>
            </a:r>
          </a:p>
        </p:txBody>
      </p:sp>
      <p:pic>
        <p:nvPicPr>
          <p:cNvPr id="7" name="Content Placeholder 4" descr="child with blocks">
            <a:extLst>
              <a:ext uri="{FF2B5EF4-FFF2-40B4-BE49-F238E27FC236}">
                <a16:creationId xmlns:a16="http://schemas.microsoft.com/office/drawing/2014/main" id="{E1A439F5-BB18-41C2-B2C0-3447C826B755}"/>
              </a:ext>
            </a:extLst>
          </p:cNvPr>
          <p:cNvPicPr>
            <a:picLocks noGrp="1" noChangeAspect="1"/>
          </p:cNvPicPr>
          <p:nvPr>
            <p:ph sz="quarter" idx="16"/>
          </p:nvPr>
        </p:nvPicPr>
        <p:blipFill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b="6717"/>
          <a:stretch>
            <a:fillRect/>
          </a:stretch>
        </p:blipFill>
        <p:spPr>
          <a:xfrm>
            <a:off x="6205728" y="1524531"/>
            <a:ext cx="5267587" cy="4790926"/>
          </a:xfrm>
          <a:noFill/>
        </p:spPr>
      </p:pic>
      <p:sp>
        <p:nvSpPr>
          <p:cNvPr id="8" name="Footer Placeholder 7">
            <a:extLst>
              <a:ext uri="{FF2B5EF4-FFF2-40B4-BE49-F238E27FC236}">
                <a16:creationId xmlns:a16="http://schemas.microsoft.com/office/drawing/2014/main" id="{972B019A-0FE9-8393-6FFC-9BA2016D2042}"/>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213A4672-E902-9FCB-7717-CFC02F4AB149}"/>
              </a:ext>
            </a:extLst>
          </p:cNvPr>
          <p:cNvSpPr>
            <a:spLocks noGrp="1"/>
          </p:cNvSpPr>
          <p:nvPr>
            <p:ph type="sldNum" sz="quarter" idx="14"/>
          </p:nvPr>
        </p:nvSpPr>
        <p:spPr/>
        <p:txBody>
          <a:bodyPr/>
          <a:lstStyle/>
          <a:p>
            <a:fld id="{637B919E-CF91-4A4B-995A-96557E3F2BA0}" type="slidenum">
              <a:rPr lang="en-US" smtClean="0"/>
              <a:pPr/>
              <a:t>47</a:t>
            </a:fld>
            <a:endParaRPr lang="en-US"/>
          </a:p>
        </p:txBody>
      </p:sp>
    </p:spTree>
    <p:extLst>
      <p:ext uri="{BB962C8B-B14F-4D97-AF65-F5344CB8AC3E}">
        <p14:creationId xmlns:p14="http://schemas.microsoft.com/office/powerpoint/2010/main" val="37160131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E53789-25BA-7C3D-B635-29ADEACDCAB4}"/>
              </a:ext>
            </a:extLst>
          </p:cNvPr>
          <p:cNvSpPr>
            <a:spLocks noGrp="1"/>
          </p:cNvSpPr>
          <p:nvPr>
            <p:ph type="title"/>
          </p:nvPr>
        </p:nvSpPr>
        <p:spPr>
          <a:xfrm>
            <a:off x="303832" y="287363"/>
            <a:ext cx="10789920" cy="1006473"/>
          </a:xfrm>
        </p:spPr>
        <p:txBody>
          <a:bodyPr/>
          <a:lstStyle/>
          <a:p>
            <a:r>
              <a:rPr lang="en-US" dirty="0"/>
              <a:t>Emerging</a:t>
            </a:r>
          </a:p>
        </p:txBody>
      </p:sp>
      <p:pic>
        <p:nvPicPr>
          <p:cNvPr id="13" name="Content Placeholder 8" descr="DRDP (2025) ATL measure 3">
            <a:extLst>
              <a:ext uri="{FF2B5EF4-FFF2-40B4-BE49-F238E27FC236}">
                <a16:creationId xmlns:a16="http://schemas.microsoft.com/office/drawing/2014/main" id="{2C69C6EE-7833-86B4-7303-AF81F1263FEC}"/>
              </a:ext>
            </a:extLst>
          </p:cNvPr>
          <p:cNvPicPr>
            <a:picLocks noGrp="1" noChangeAspect="1"/>
          </p:cNvPicPr>
          <p:nvPr>
            <p:ph sz="quarter" idx="13"/>
          </p:nvPr>
        </p:nvPicPr>
        <p:blipFill>
          <a:blip r:embed="rId3"/>
          <a:stretch>
            <a:fillRect/>
          </a:stretch>
        </p:blipFill>
        <p:spPr>
          <a:xfrm>
            <a:off x="2272340" y="1376370"/>
            <a:ext cx="7647319" cy="4597949"/>
          </a:xfrm>
          <a:ln w="57150">
            <a:solidFill>
              <a:schemeClr val="tx2">
                <a:lumMod val="50000"/>
              </a:schemeClr>
            </a:solidFill>
          </a:ln>
        </p:spPr>
      </p:pic>
      <p:sp>
        <p:nvSpPr>
          <p:cNvPr id="7" name="AutoShape 22">
            <a:extLst>
              <a:ext uri="{FF2B5EF4-FFF2-40B4-BE49-F238E27FC236}">
                <a16:creationId xmlns:a16="http://schemas.microsoft.com/office/drawing/2014/main" id="{570E33A2-C1FC-A9B5-894A-9631F676D555}"/>
              </a:ext>
              <a:ext uri="{C183D7F6-B498-43B3-948B-1728B52AA6E4}">
                <adec:decorative xmlns:adec="http://schemas.microsoft.com/office/drawing/2017/decorative" val="1"/>
              </a:ext>
            </a:extLst>
          </p:cNvPr>
          <p:cNvSpPr>
            <a:spLocks noChangeArrowheads="1"/>
          </p:cNvSpPr>
          <p:nvPr/>
        </p:nvSpPr>
        <p:spPr bwMode="auto">
          <a:xfrm rot="6173436" flipV="1">
            <a:off x="7059762" y="767694"/>
            <a:ext cx="1143000" cy="533400"/>
          </a:xfrm>
          <a:prstGeom prst="rightArrow">
            <a:avLst>
              <a:gd name="adj1" fmla="val 50000"/>
              <a:gd name="adj2" fmla="val 30556"/>
            </a:avLst>
          </a:prstGeom>
          <a:solidFill>
            <a:schemeClr val="accent1"/>
          </a:solidFill>
          <a:ln w="9525">
            <a:solidFill>
              <a:schemeClr val="tx1"/>
            </a:solidFill>
            <a:miter lim="800000"/>
            <a:headEnd/>
            <a:tailEnd/>
          </a:ln>
        </p:spPr>
        <p:txBody>
          <a:bodyPr wrap="none" anchor="ctr"/>
          <a:lstStyle/>
          <a:p>
            <a:endParaRPr lang="en-US" dirty="0"/>
          </a:p>
        </p:txBody>
      </p:sp>
      <p:sp>
        <p:nvSpPr>
          <p:cNvPr id="6" name="Footer Placeholder 5">
            <a:extLst>
              <a:ext uri="{FF2B5EF4-FFF2-40B4-BE49-F238E27FC236}">
                <a16:creationId xmlns:a16="http://schemas.microsoft.com/office/drawing/2014/main" id="{CAA63D80-567E-938E-DCDD-1256A7D775C5}"/>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8DA1CD98-B767-2B2C-31BE-98FB1A6692C2}"/>
              </a:ext>
            </a:extLst>
          </p:cNvPr>
          <p:cNvSpPr>
            <a:spLocks noGrp="1"/>
          </p:cNvSpPr>
          <p:nvPr>
            <p:ph type="sldNum" sz="quarter" idx="14"/>
          </p:nvPr>
        </p:nvSpPr>
        <p:spPr/>
        <p:txBody>
          <a:bodyPr/>
          <a:lstStyle/>
          <a:p>
            <a:fld id="{637B919E-CF91-4A4B-995A-96557E3F2BA0}" type="slidenum">
              <a:rPr lang="en-US" smtClean="0"/>
              <a:pPr/>
              <a:t>48</a:t>
            </a:fld>
            <a:endParaRPr lang="en-US"/>
          </a:p>
        </p:txBody>
      </p:sp>
    </p:spTree>
    <p:extLst>
      <p:ext uri="{BB962C8B-B14F-4D97-AF65-F5344CB8AC3E}">
        <p14:creationId xmlns:p14="http://schemas.microsoft.com/office/powerpoint/2010/main" val="10809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measure ALT-REG 7"/>
          <p:cNvPicPr>
            <a:picLocks noGrp="1" noChangeAspect="1"/>
          </p:cNvPicPr>
          <p:nvPr>
            <p:ph sz="quarter" idx="13"/>
          </p:nvPr>
        </p:nvPicPr>
        <p:blipFill rotWithShape="1">
          <a:blip r:embed="rId4">
            <a:extLst>
              <a:ext uri="{28A0092B-C50C-407E-A947-70E740481C1C}">
                <a14:useLocalDpi xmlns:a14="http://schemas.microsoft.com/office/drawing/2010/main"/>
              </a:ext>
            </a:extLst>
          </a:blip>
          <a:stretch/>
        </p:blipFill>
        <p:spPr>
          <a:xfrm>
            <a:off x="2385703" y="1068672"/>
            <a:ext cx="7385304" cy="5424191"/>
          </a:xfrm>
        </p:spPr>
      </p:pic>
      <p:sp>
        <p:nvSpPr>
          <p:cNvPr id="3" name="Title 2">
            <a:extLst>
              <a:ext uri="{FF2B5EF4-FFF2-40B4-BE49-F238E27FC236}">
                <a16:creationId xmlns:a16="http://schemas.microsoft.com/office/drawing/2014/main" id="{7B7463DC-C9FF-C68F-C516-31989EA35C0F}"/>
              </a:ext>
            </a:extLst>
          </p:cNvPr>
          <p:cNvSpPr>
            <a:spLocks noGrp="1"/>
          </p:cNvSpPr>
          <p:nvPr>
            <p:ph type="title"/>
          </p:nvPr>
        </p:nvSpPr>
        <p:spPr/>
        <p:txBody>
          <a:bodyPr/>
          <a:lstStyle/>
          <a:p>
            <a:r>
              <a:rPr lang="en-US" dirty="0"/>
              <a:t>Unable to Rate</a:t>
            </a:r>
          </a:p>
        </p:txBody>
      </p:sp>
      <p:sp>
        <p:nvSpPr>
          <p:cNvPr id="8" name="Footer Placeholder 7">
            <a:extLst>
              <a:ext uri="{FF2B5EF4-FFF2-40B4-BE49-F238E27FC236}">
                <a16:creationId xmlns:a16="http://schemas.microsoft.com/office/drawing/2014/main" id="{32BF4617-990C-A166-3270-DA45939FBC2C}"/>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ED555CC6-49C9-834F-0F33-3BCE38D0F94C}"/>
              </a:ext>
            </a:extLst>
          </p:cNvPr>
          <p:cNvSpPr>
            <a:spLocks noGrp="1"/>
          </p:cNvSpPr>
          <p:nvPr>
            <p:ph type="sldNum" sz="quarter" idx="15"/>
          </p:nvPr>
        </p:nvSpPr>
        <p:spPr/>
        <p:txBody>
          <a:bodyPr/>
          <a:lstStyle/>
          <a:p>
            <a:fld id="{637B919E-CF91-4A4B-995A-96557E3F2BA0}" type="slidenum">
              <a:rPr lang="en-US" smtClean="0"/>
              <a:pPr/>
              <a:t>49</a:t>
            </a:fld>
            <a:endParaRPr lang="en-US"/>
          </a:p>
        </p:txBody>
      </p:sp>
    </p:spTree>
    <p:custDataLst>
      <p:tags r:id="rId1"/>
    </p:custDataLst>
    <p:extLst>
      <p:ext uri="{BB962C8B-B14F-4D97-AF65-F5344CB8AC3E}">
        <p14:creationId xmlns:p14="http://schemas.microsoft.com/office/powerpoint/2010/main" val="677244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3395" y="365127"/>
            <a:ext cx="10789920" cy="1216023"/>
          </a:xfrm>
        </p:spPr>
        <p:txBody>
          <a:bodyPr anchor="b">
            <a:normAutofit/>
          </a:bodyPr>
          <a:lstStyle/>
          <a:p>
            <a:pPr eaLnBrk="1" hangingPunct="1"/>
            <a:r>
              <a:rPr lang="en-US"/>
              <a:t>Collected documentation includes:</a:t>
            </a:r>
          </a:p>
        </p:txBody>
      </p:sp>
      <p:sp>
        <p:nvSpPr>
          <p:cNvPr id="71683" name="Rectangle 3"/>
          <p:cNvSpPr>
            <a:spLocks noGrp="1" noChangeArrowheads="1"/>
          </p:cNvSpPr>
          <p:nvPr>
            <p:ph sz="quarter" idx="13"/>
          </p:nvPr>
        </p:nvSpPr>
        <p:spPr>
          <a:xfrm>
            <a:off x="683395" y="1790700"/>
            <a:ext cx="5155930" cy="4781550"/>
          </a:xfrm>
        </p:spPr>
        <p:txBody>
          <a:bodyPr>
            <a:normAutofit/>
          </a:bodyPr>
          <a:lstStyle/>
          <a:p>
            <a:pPr marL="457200" indent="-457200" eaLnBrk="1" hangingPunct="1">
              <a:buFont typeface="Arial" panose="020B0604020202020204" pitchFamily="34" charset="0"/>
              <a:buChar char="•"/>
            </a:pPr>
            <a:r>
              <a:rPr lang="en-US" dirty="0"/>
              <a:t>Anecdotal notes</a:t>
            </a:r>
          </a:p>
          <a:p>
            <a:pPr marL="457200" indent="-457200" eaLnBrk="1" hangingPunct="1">
              <a:buFont typeface="Arial" panose="020B0604020202020204" pitchFamily="34" charset="0"/>
              <a:buChar char="•"/>
            </a:pPr>
            <a:r>
              <a:rPr lang="en-US" dirty="0"/>
              <a:t>Photos</a:t>
            </a:r>
          </a:p>
          <a:p>
            <a:pPr marL="457200" indent="-457200" eaLnBrk="1" hangingPunct="1">
              <a:buFont typeface="Arial" panose="020B0604020202020204" pitchFamily="34" charset="0"/>
              <a:buChar char="•"/>
            </a:pPr>
            <a:r>
              <a:rPr lang="en-US" dirty="0"/>
              <a:t>Work samples</a:t>
            </a:r>
          </a:p>
          <a:p>
            <a:pPr marL="457200" indent="-457200" eaLnBrk="1" hangingPunct="1">
              <a:buFont typeface="Arial" panose="020B0604020202020204" pitchFamily="34" charset="0"/>
              <a:buChar char="•"/>
            </a:pPr>
            <a:r>
              <a:rPr lang="en-US" dirty="0"/>
              <a:t>Other evidence of knowledge and behaviors</a:t>
            </a:r>
          </a:p>
        </p:txBody>
      </p:sp>
      <p:pic>
        <p:nvPicPr>
          <p:cNvPr id="10" name="Content Placeholder 9" descr="Collected documentation ">
            <a:extLst>
              <a:ext uri="{FF2B5EF4-FFF2-40B4-BE49-F238E27FC236}">
                <a16:creationId xmlns:a16="http://schemas.microsoft.com/office/drawing/2014/main" id="{C1DFDF08-CB71-4536-A337-45E6ABA5061D}"/>
              </a:ext>
            </a:extLst>
          </p:cNvPr>
          <p:cNvPicPr>
            <a:picLocks noGrp="1" noChangeAspect="1"/>
          </p:cNvPicPr>
          <p:nvPr>
            <p:ph sz="quarter" idx="14"/>
          </p:nvPr>
        </p:nvPicPr>
        <p:blipFill>
          <a:blip r:embed="rId3"/>
          <a:stretch>
            <a:fillRect/>
          </a:stretch>
        </p:blipFill>
        <p:spPr>
          <a:xfrm>
            <a:off x="6854265" y="1790700"/>
            <a:ext cx="3844026" cy="4702173"/>
          </a:xfrm>
          <a:noFill/>
        </p:spPr>
      </p:pic>
      <p:sp>
        <p:nvSpPr>
          <p:cNvPr id="6" name="Footer Placeholder 5">
            <a:extLst>
              <a:ext uri="{FF2B5EF4-FFF2-40B4-BE49-F238E27FC236}">
                <a16:creationId xmlns:a16="http://schemas.microsoft.com/office/drawing/2014/main" id="{A4483551-2ED8-C4C8-B7EC-CD7835BA4C99}"/>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B9FDED45-96E5-C8B1-919E-BBAAFB6A60A9}"/>
              </a:ext>
            </a:extLst>
          </p:cNvPr>
          <p:cNvSpPr>
            <a:spLocks noGrp="1"/>
          </p:cNvSpPr>
          <p:nvPr>
            <p:ph type="sldNum" sz="quarter" idx="16"/>
          </p:nvPr>
        </p:nvSpPr>
        <p:spPr/>
        <p:txBody>
          <a:bodyPr/>
          <a:lstStyle/>
          <a:p>
            <a:fld id="{637B919E-CF91-4A4B-995A-96557E3F2BA0}"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EDBCA0-80E1-48E2-FB09-0639FB4D7DD4}"/>
              </a:ext>
            </a:extLst>
          </p:cNvPr>
          <p:cNvSpPr>
            <a:spLocks noGrp="1"/>
          </p:cNvSpPr>
          <p:nvPr>
            <p:ph type="title"/>
          </p:nvPr>
        </p:nvSpPr>
        <p:spPr>
          <a:xfrm>
            <a:off x="701040" y="166748"/>
            <a:ext cx="10789920" cy="1006473"/>
          </a:xfrm>
        </p:spPr>
        <p:txBody>
          <a:bodyPr/>
          <a:lstStyle/>
          <a:p>
            <a:r>
              <a:rPr lang="en-US" dirty="0"/>
              <a:t> Unable to Rate (2)</a:t>
            </a:r>
          </a:p>
        </p:txBody>
      </p:sp>
      <p:pic>
        <p:nvPicPr>
          <p:cNvPr id="10" name="Content Placeholder 8" descr="DRDP (2025) ATL measure 3">
            <a:extLst>
              <a:ext uri="{FF2B5EF4-FFF2-40B4-BE49-F238E27FC236}">
                <a16:creationId xmlns:a16="http://schemas.microsoft.com/office/drawing/2014/main" id="{61307044-C081-7A9C-E538-6DE2BF7425DD}"/>
              </a:ext>
            </a:extLst>
          </p:cNvPr>
          <p:cNvPicPr>
            <a:picLocks noGrp="1" noChangeAspect="1"/>
          </p:cNvPicPr>
          <p:nvPr>
            <p:ph sz="quarter" idx="13"/>
          </p:nvPr>
        </p:nvPicPr>
        <p:blipFill>
          <a:blip r:embed="rId3"/>
          <a:stretch>
            <a:fillRect/>
          </a:stretch>
        </p:blipFill>
        <p:spPr>
          <a:xfrm>
            <a:off x="2400435" y="1423393"/>
            <a:ext cx="7924530" cy="4764622"/>
          </a:xfrm>
          <a:ln w="57150">
            <a:solidFill>
              <a:schemeClr val="tx2">
                <a:lumMod val="50000"/>
              </a:schemeClr>
            </a:solidFill>
          </a:ln>
        </p:spPr>
      </p:pic>
      <p:sp>
        <p:nvSpPr>
          <p:cNvPr id="9" name="Arrow: Left 6">
            <a:extLst>
              <a:ext uri="{FF2B5EF4-FFF2-40B4-BE49-F238E27FC236}">
                <a16:creationId xmlns:a16="http://schemas.microsoft.com/office/drawing/2014/main" id="{7C1CAEDB-6C85-E5E9-724B-4F13581E6D17}"/>
              </a:ext>
              <a:ext uri="{C183D7F6-B498-43B3-948B-1728B52AA6E4}">
                <adec:decorative xmlns:adec="http://schemas.microsoft.com/office/drawing/2017/decorative" val="1"/>
              </a:ext>
            </a:extLst>
          </p:cNvPr>
          <p:cNvSpPr/>
          <p:nvPr/>
        </p:nvSpPr>
        <p:spPr bwMode="auto">
          <a:xfrm>
            <a:off x="9417169" y="1676460"/>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6" name="Footer Placeholder 5">
            <a:extLst>
              <a:ext uri="{FF2B5EF4-FFF2-40B4-BE49-F238E27FC236}">
                <a16:creationId xmlns:a16="http://schemas.microsoft.com/office/drawing/2014/main" id="{BEC24B2A-0949-B975-70C4-DE35E2995715}"/>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D8EE8B15-23C8-25B8-EB91-99D0FC976B06}"/>
              </a:ext>
            </a:extLst>
          </p:cNvPr>
          <p:cNvSpPr>
            <a:spLocks noGrp="1"/>
          </p:cNvSpPr>
          <p:nvPr>
            <p:ph type="sldNum" sz="quarter" idx="14"/>
          </p:nvPr>
        </p:nvSpPr>
        <p:spPr/>
        <p:txBody>
          <a:bodyPr/>
          <a:lstStyle/>
          <a:p>
            <a:fld id="{637B919E-CF91-4A4B-995A-96557E3F2BA0}" type="slidenum">
              <a:rPr lang="en-US" smtClean="0"/>
              <a:pPr/>
              <a:t>50</a:t>
            </a:fld>
            <a:endParaRPr lang="en-US"/>
          </a:p>
        </p:txBody>
      </p:sp>
    </p:spTree>
    <p:extLst>
      <p:ext uri="{BB962C8B-B14F-4D97-AF65-F5344CB8AC3E}">
        <p14:creationId xmlns:p14="http://schemas.microsoft.com/office/powerpoint/2010/main" val="3613633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BEF13A8-A8F6-660A-DAFB-F0041CB0544A}"/>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2124254" y="1371600"/>
            <a:ext cx="7943491" cy="4883519"/>
          </a:xfrm>
        </p:spPr>
      </p:pic>
      <p:sp>
        <p:nvSpPr>
          <p:cNvPr id="3" name="Title 2">
            <a:extLst>
              <a:ext uri="{FF2B5EF4-FFF2-40B4-BE49-F238E27FC236}">
                <a16:creationId xmlns:a16="http://schemas.microsoft.com/office/drawing/2014/main" id="{636E9957-7393-4071-8FEA-A55C0C080244}"/>
              </a:ext>
            </a:extLst>
          </p:cNvPr>
          <p:cNvSpPr>
            <a:spLocks noGrp="1"/>
          </p:cNvSpPr>
          <p:nvPr>
            <p:ph type="title"/>
          </p:nvPr>
        </p:nvSpPr>
        <p:spPr/>
        <p:txBody>
          <a:bodyPr/>
          <a:lstStyle/>
          <a:p>
            <a:r>
              <a:rPr lang="en-US" dirty="0"/>
              <a:t>Conditional Measures </a:t>
            </a:r>
          </a:p>
        </p:txBody>
      </p:sp>
      <p:sp>
        <p:nvSpPr>
          <p:cNvPr id="6" name="Arrow: Left 7">
            <a:extLst>
              <a:ext uri="{FF2B5EF4-FFF2-40B4-BE49-F238E27FC236}">
                <a16:creationId xmlns:a16="http://schemas.microsoft.com/office/drawing/2014/main" id="{1E95EB11-5058-1A2D-9367-C58994B33724}"/>
              </a:ext>
              <a:ext uri="{C183D7F6-B498-43B3-948B-1728B52AA6E4}">
                <adec:decorative xmlns:adec="http://schemas.microsoft.com/office/drawing/2017/decorative" val="1"/>
              </a:ext>
            </a:extLst>
          </p:cNvPr>
          <p:cNvSpPr/>
          <p:nvPr/>
        </p:nvSpPr>
        <p:spPr bwMode="auto">
          <a:xfrm>
            <a:off x="9836988" y="1526875"/>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7" name="Footer Placeholder 6">
            <a:extLst>
              <a:ext uri="{FF2B5EF4-FFF2-40B4-BE49-F238E27FC236}">
                <a16:creationId xmlns:a16="http://schemas.microsoft.com/office/drawing/2014/main" id="{021EF057-E57D-E4CD-D734-47AA20B06D2C}"/>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CF0D3231-A11E-796A-4060-AED30F169EAB}"/>
              </a:ext>
            </a:extLst>
          </p:cNvPr>
          <p:cNvSpPr>
            <a:spLocks noGrp="1"/>
          </p:cNvSpPr>
          <p:nvPr>
            <p:ph type="sldNum" sz="quarter" idx="14"/>
          </p:nvPr>
        </p:nvSpPr>
        <p:spPr/>
        <p:txBody>
          <a:bodyPr/>
          <a:lstStyle/>
          <a:p>
            <a:fld id="{637B919E-CF91-4A4B-995A-96557E3F2BA0}" type="slidenum">
              <a:rPr lang="en-US" smtClean="0"/>
              <a:pPr/>
              <a:t>51</a:t>
            </a:fld>
            <a:endParaRPr lang="en-US"/>
          </a:p>
        </p:txBody>
      </p:sp>
    </p:spTree>
    <p:extLst>
      <p:ext uri="{BB962C8B-B14F-4D97-AF65-F5344CB8AC3E}">
        <p14:creationId xmlns:p14="http://schemas.microsoft.com/office/powerpoint/2010/main" val="37022785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3395" y="365127"/>
            <a:ext cx="10789920" cy="777873"/>
          </a:xfrm>
        </p:spPr>
        <p:txBody>
          <a:bodyPr anchor="b">
            <a:normAutofit/>
          </a:bodyPr>
          <a:lstStyle/>
          <a:p>
            <a:pPr eaLnBrk="1" hangingPunct="1"/>
            <a:r>
              <a:rPr lang="en-US" sz="3100"/>
              <a:t>Preschool English-Language Development Measures</a:t>
            </a:r>
          </a:p>
        </p:txBody>
      </p:sp>
      <p:pic>
        <p:nvPicPr>
          <p:cNvPr id="6" name="Content Placeholder 5" descr="children in front of sign">
            <a:extLst>
              <a:ext uri="{FF2B5EF4-FFF2-40B4-BE49-F238E27FC236}">
                <a16:creationId xmlns:a16="http://schemas.microsoft.com/office/drawing/2014/main" id="{F85AA6BC-A546-45DF-87BD-4D919756D60D}"/>
              </a:ext>
            </a:extLst>
          </p:cNvPr>
          <p:cNvPicPr>
            <a:picLocks noGrp="1" noChangeAspect="1"/>
          </p:cNvPicPr>
          <p:nvPr>
            <p:ph sz="quarter" idx="13"/>
          </p:nvPr>
        </p:nvPicPr>
        <p:blipFill>
          <a:blip r:embed="rId4">
            <a:extLst>
              <a:ext uri="{28A0092B-C50C-407E-A947-70E740481C1C}">
                <a14:useLocalDpi xmlns:a14="http://schemas.microsoft.com/office/drawing/2010/main"/>
              </a:ext>
            </a:extLst>
          </a:blip>
          <a:srcRect t="12506" r="1" b="2676"/>
          <a:stretch>
            <a:fillRect/>
          </a:stretch>
        </p:blipFill>
        <p:spPr>
          <a:xfrm>
            <a:off x="683395" y="1276350"/>
            <a:ext cx="10789919" cy="5216523"/>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Footer Placeholder 4">
            <a:extLst>
              <a:ext uri="{FF2B5EF4-FFF2-40B4-BE49-F238E27FC236}">
                <a16:creationId xmlns:a16="http://schemas.microsoft.com/office/drawing/2014/main" id="{F43F5200-3F38-8D1C-2727-8E6F18373E7A}"/>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C58314A2-6EE8-0D05-036D-F3702D183CCA}"/>
              </a:ext>
            </a:extLst>
          </p:cNvPr>
          <p:cNvSpPr>
            <a:spLocks noGrp="1"/>
          </p:cNvSpPr>
          <p:nvPr>
            <p:ph type="sldNum" sz="quarter" idx="15"/>
          </p:nvPr>
        </p:nvSpPr>
        <p:spPr/>
        <p:txBody>
          <a:bodyPr/>
          <a:lstStyle/>
          <a:p>
            <a:fld id="{637B919E-CF91-4A4B-995A-96557E3F2BA0}" type="slidenum">
              <a:rPr lang="en-US" smtClean="0"/>
              <a:pPr/>
              <a:t>52</a:t>
            </a:fld>
            <a:endParaRPr lang="en-US"/>
          </a:p>
        </p:txBody>
      </p:sp>
    </p:spTree>
    <p:custDataLst>
      <p:tags r:id="rId1"/>
    </p:custDataLst>
    <p:extLst>
      <p:ext uri="{BB962C8B-B14F-4D97-AF65-F5344CB8AC3E}">
        <p14:creationId xmlns:p14="http://schemas.microsoft.com/office/powerpoint/2010/main" val="2740350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213B83C-0416-6828-FF93-1F9CDBF6FDD9}"/>
              </a:ext>
              <a:ext uri="{C183D7F6-B498-43B3-948B-1728B52AA6E4}">
                <adec:decorative xmlns:adec="http://schemas.microsoft.com/office/drawing/2017/decorative" val="1"/>
              </a:ext>
            </a:extLst>
          </p:cNvPr>
          <p:cNvPicPr>
            <a:picLocks noGrp="1" noChangeAspect="1"/>
          </p:cNvPicPr>
          <p:nvPr>
            <p:ph sz="quarter" idx="12"/>
          </p:nvPr>
        </p:nvPicPr>
        <p:blipFill>
          <a:blip r:embed="rId3"/>
          <a:stretch>
            <a:fillRect/>
          </a:stretch>
        </p:blipFill>
        <p:spPr>
          <a:xfrm>
            <a:off x="1690777" y="873900"/>
            <a:ext cx="8425937" cy="5110200"/>
          </a:xfrm>
        </p:spPr>
      </p:pic>
      <p:sp>
        <p:nvSpPr>
          <p:cNvPr id="7" name="Rectangle 2">
            <a:extLst>
              <a:ext uri="{FF2B5EF4-FFF2-40B4-BE49-F238E27FC236}">
                <a16:creationId xmlns:a16="http://schemas.microsoft.com/office/drawing/2014/main" id="{BF63BDD8-92BB-B2A1-B625-5BCCBFB52B23}"/>
              </a:ext>
            </a:extLst>
          </p:cNvPr>
          <p:cNvSpPr txBox="1">
            <a:spLocks noGrp="1" noChangeArrowheads="1"/>
          </p:cNvSpPr>
          <p:nvPr>
            <p:ph type="title" idx="4294967295"/>
          </p:nvPr>
        </p:nvSpPr>
        <p:spPr>
          <a:xfrm>
            <a:off x="670560" y="365125"/>
            <a:ext cx="9119386"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85000"/>
              </a:lnSpc>
              <a:spcBef>
                <a:spcPct val="0"/>
              </a:spcBef>
              <a:buNone/>
              <a:defRPr sz="4000" kern="1200" baseline="0">
                <a:solidFill>
                  <a:srgbClr val="00355F"/>
                </a:solidFill>
                <a:latin typeface="Arial" charset="0"/>
                <a:ea typeface="Arial" charset="0"/>
                <a:cs typeface="Arial" charset="0"/>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355F"/>
                </a:solidFill>
                <a:effectLst/>
                <a:uLnTx/>
                <a:uFillTx/>
                <a:latin typeface="Arial" charset="0"/>
                <a:ea typeface="Arial" charset="0"/>
                <a:cs typeface="Arial" charset="0"/>
              </a:rPr>
              <a:t>Child’s Language Information</a:t>
            </a:r>
          </a:p>
        </p:txBody>
      </p:sp>
      <p:sp>
        <p:nvSpPr>
          <p:cNvPr id="8" name="Arrow: Left 8">
            <a:extLst>
              <a:ext uri="{FF2B5EF4-FFF2-40B4-BE49-F238E27FC236}">
                <a16:creationId xmlns:a16="http://schemas.microsoft.com/office/drawing/2014/main" id="{5AD078C4-A2A2-7812-7D5A-5B5D50623572}"/>
              </a:ext>
              <a:ext uri="{C183D7F6-B498-43B3-948B-1728B52AA6E4}">
                <adec:decorative xmlns:adec="http://schemas.microsoft.com/office/drawing/2017/decorative" val="1"/>
              </a:ext>
            </a:extLst>
          </p:cNvPr>
          <p:cNvSpPr/>
          <p:nvPr/>
        </p:nvSpPr>
        <p:spPr bwMode="auto">
          <a:xfrm rot="10800000">
            <a:off x="367630" y="4629841"/>
            <a:ext cx="1447800" cy="641109"/>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lang="en-US" dirty="0">
              <a:latin typeface="Arial" pitchFamily="-109" charset="0"/>
            </a:endParaRPr>
          </a:p>
        </p:txBody>
      </p:sp>
      <p:sp>
        <p:nvSpPr>
          <p:cNvPr id="2" name="Footer Placeholder 1">
            <a:extLst>
              <a:ext uri="{FF2B5EF4-FFF2-40B4-BE49-F238E27FC236}">
                <a16:creationId xmlns:a16="http://schemas.microsoft.com/office/drawing/2014/main" id="{A3BA0BFA-1221-4572-E9C0-15DA926237CB}"/>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27313478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5CBB2-0A58-E507-CB7E-8EE827F85B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C50315-9A86-1E6C-E0C3-BD578C62B516}"/>
              </a:ext>
            </a:extLst>
          </p:cNvPr>
          <p:cNvSpPr>
            <a:spLocks noGrp="1"/>
          </p:cNvSpPr>
          <p:nvPr>
            <p:ph type="title"/>
          </p:nvPr>
        </p:nvSpPr>
        <p:spPr>
          <a:xfrm>
            <a:off x="683395" y="365127"/>
            <a:ext cx="10789920" cy="777873"/>
          </a:xfrm>
        </p:spPr>
        <p:txBody>
          <a:bodyPr anchor="b">
            <a:normAutofit fontScale="90000"/>
          </a:bodyPr>
          <a:lstStyle/>
          <a:p>
            <a:r>
              <a:rPr lang="en-US"/>
              <a:t>Key Points for Assessing Multilingual Development</a:t>
            </a:r>
          </a:p>
        </p:txBody>
      </p:sp>
      <p:sp>
        <p:nvSpPr>
          <p:cNvPr id="9" name="Content Placeholder 8">
            <a:extLst>
              <a:ext uri="{FF2B5EF4-FFF2-40B4-BE49-F238E27FC236}">
                <a16:creationId xmlns:a16="http://schemas.microsoft.com/office/drawing/2014/main" id="{236EFD47-9D18-A02C-CD4C-88306730E68C}"/>
              </a:ext>
            </a:extLst>
          </p:cNvPr>
          <p:cNvSpPr>
            <a:spLocks noGrp="1"/>
          </p:cNvSpPr>
          <p:nvPr>
            <p:ph sz="quarter" idx="13"/>
          </p:nvPr>
        </p:nvSpPr>
        <p:spPr/>
        <p:txBody>
          <a:bodyPr/>
          <a:lstStyle/>
          <a:p>
            <a:pPr marL="457200" indent="-457200">
              <a:buFont typeface="Arial" panose="020B0604020202020204" pitchFamily="34" charset="0"/>
              <a:buChar char="•"/>
            </a:pPr>
            <a:r>
              <a:rPr lang="en-US" dirty="0"/>
              <a:t>FLD is used with all children to measure progress in language and literacy development. Children may master levels in English, their home language, or through alternative communication. </a:t>
            </a:r>
          </a:p>
          <a:p>
            <a:pPr marL="457200" indent="-457200">
              <a:buFont typeface="Arial" panose="020B0604020202020204" pitchFamily="34" charset="0"/>
              <a:buChar char="•"/>
            </a:pPr>
            <a:r>
              <a:rPr lang="en-US" dirty="0"/>
              <a:t>ELD is used with multilingual learners learning to speak English to measure their progress in acquiring English.</a:t>
            </a:r>
          </a:p>
          <a:p>
            <a:pPr marL="457200" indent="-457200">
              <a:buFont typeface="Arial" panose="020B0604020202020204" pitchFamily="34" charset="0"/>
              <a:buChar char="•"/>
            </a:pPr>
            <a:r>
              <a:rPr lang="en-US" dirty="0"/>
              <a:t>Code switching is typical of multilingual development.</a:t>
            </a:r>
          </a:p>
          <a:p>
            <a:endParaRPr lang="en-US" dirty="0"/>
          </a:p>
        </p:txBody>
      </p:sp>
      <p:sp>
        <p:nvSpPr>
          <p:cNvPr id="6" name="Footer Placeholder 5">
            <a:extLst>
              <a:ext uri="{FF2B5EF4-FFF2-40B4-BE49-F238E27FC236}">
                <a16:creationId xmlns:a16="http://schemas.microsoft.com/office/drawing/2014/main" id="{EBF7C8E7-25D6-5B62-635F-20DD1A3D493F}"/>
              </a:ext>
            </a:extLst>
          </p:cNvPr>
          <p:cNvSpPr>
            <a:spLocks noGrp="1"/>
          </p:cNvSpPr>
          <p:nvPr>
            <p:ph type="ftr" sz="quarter" idx="16"/>
          </p:nvPr>
        </p:nvSpPr>
        <p:spPr>
          <a:xfrm>
            <a:off x="2627376" y="6492875"/>
            <a:ext cx="6937248" cy="365125"/>
          </a:xfrm>
        </p:spPr>
        <p:txBody>
          <a:bodyPr/>
          <a:lstStyle/>
          <a:p>
            <a:r>
              <a:rPr lang="en-US"/>
              <a:t>State of California Department of Social Services, Copyright 2024</a:t>
            </a:r>
          </a:p>
        </p:txBody>
      </p:sp>
      <p:sp>
        <p:nvSpPr>
          <p:cNvPr id="7" name="Slide Number Placeholder 6">
            <a:extLst>
              <a:ext uri="{FF2B5EF4-FFF2-40B4-BE49-F238E27FC236}">
                <a16:creationId xmlns:a16="http://schemas.microsoft.com/office/drawing/2014/main" id="{A800C613-F4A7-47B5-1D7B-1BDB2B38CACB}"/>
              </a:ext>
            </a:extLst>
          </p:cNvPr>
          <p:cNvSpPr>
            <a:spLocks noGrp="1"/>
          </p:cNvSpPr>
          <p:nvPr>
            <p:ph type="sldNum" sz="quarter" idx="15"/>
          </p:nvPr>
        </p:nvSpPr>
        <p:spPr>
          <a:xfrm>
            <a:off x="9115128" y="6492869"/>
            <a:ext cx="2743200" cy="365125"/>
          </a:xfrm>
        </p:spPr>
        <p:txBody>
          <a:bodyPr/>
          <a:lstStyle/>
          <a:p>
            <a:fld id="{637B919E-CF91-4A4B-995A-96557E3F2BA0}" type="slidenum">
              <a:rPr lang="en-US" smtClean="0"/>
              <a:pPr/>
              <a:t>54</a:t>
            </a:fld>
            <a:endParaRPr lang="en-US"/>
          </a:p>
        </p:txBody>
      </p:sp>
    </p:spTree>
    <p:extLst>
      <p:ext uri="{BB962C8B-B14F-4D97-AF65-F5344CB8AC3E}">
        <p14:creationId xmlns:p14="http://schemas.microsoft.com/office/powerpoint/2010/main" val="37471901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9F5CD-ED8E-EAFF-7EE5-DF94909C7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3A03AC-88FF-E403-BBE2-06F0CF31A435}"/>
              </a:ext>
            </a:extLst>
          </p:cNvPr>
          <p:cNvSpPr>
            <a:spLocks noGrp="1"/>
          </p:cNvSpPr>
          <p:nvPr>
            <p:ph type="title"/>
          </p:nvPr>
        </p:nvSpPr>
        <p:spPr>
          <a:xfrm>
            <a:off x="609654" y="409483"/>
            <a:ext cx="3686773" cy="1870422"/>
          </a:xfrm>
        </p:spPr>
        <p:txBody>
          <a:bodyPr anchor="b">
            <a:normAutofit/>
          </a:bodyPr>
          <a:lstStyle/>
          <a:p>
            <a:r>
              <a:rPr lang="en-US" sz="3400"/>
              <a:t>English Language Development Resources</a:t>
            </a:r>
          </a:p>
        </p:txBody>
      </p:sp>
      <p:sp>
        <p:nvSpPr>
          <p:cNvPr id="6" name="Content Placeholder 5">
            <a:extLst>
              <a:ext uri="{FF2B5EF4-FFF2-40B4-BE49-F238E27FC236}">
                <a16:creationId xmlns:a16="http://schemas.microsoft.com/office/drawing/2014/main" id="{1591FF67-2536-1065-55FE-5B25705BE70B}"/>
              </a:ext>
            </a:extLst>
          </p:cNvPr>
          <p:cNvSpPr>
            <a:spLocks noGrp="1"/>
          </p:cNvSpPr>
          <p:nvPr>
            <p:ph type="body" sz="quarter" idx="16"/>
          </p:nvPr>
        </p:nvSpPr>
        <p:spPr>
          <a:xfrm>
            <a:off x="609599" y="2523745"/>
            <a:ext cx="4069081" cy="3705606"/>
          </a:xfrm>
        </p:spPr>
        <p:txBody>
          <a:bodyPr>
            <a:normAutofit lnSpcReduction="10000"/>
          </a:bodyPr>
          <a:lstStyle/>
          <a:p>
            <a:pPr marL="60325" indent="0">
              <a:lnSpc>
                <a:spcPct val="100000"/>
              </a:lnSpc>
              <a:buNone/>
            </a:pPr>
            <a:r>
              <a:rPr lang="en-US" dirty="0"/>
              <a:t>Training on the California Preschool/Transitional Kindergarten Learning Foundations (PTKLF) is available through the California Preschool Instructional Network (CPIN). </a:t>
            </a:r>
          </a:p>
          <a:p>
            <a:endParaRPr lang="en-US" sz="2400" dirty="0"/>
          </a:p>
        </p:txBody>
      </p:sp>
      <p:pic>
        <p:nvPicPr>
          <p:cNvPr id="8" name="Content Placeholder 7" descr="California Preschool/Transitional Kindergarten Learning Foundations (PTKLF) ">
            <a:extLst>
              <a:ext uri="{FF2B5EF4-FFF2-40B4-BE49-F238E27FC236}">
                <a16:creationId xmlns:a16="http://schemas.microsoft.com/office/drawing/2014/main" id="{F498D6FD-B5FB-F850-2358-89B9EEE16413}"/>
              </a:ext>
            </a:extLst>
          </p:cNvPr>
          <p:cNvPicPr>
            <a:picLocks noGrp="1" noChangeAspect="1"/>
          </p:cNvPicPr>
          <p:nvPr>
            <p:ph sz="quarter" idx="13"/>
          </p:nvPr>
        </p:nvPicPr>
        <p:blipFill rotWithShape="1">
          <a:blip r:embed="rId3"/>
          <a:srcRect l="476" t="1408" r="4163" b="25271"/>
          <a:stretch>
            <a:fillRect/>
          </a:stretch>
        </p:blipFill>
        <p:spPr>
          <a:xfrm>
            <a:off x="6109578" y="534838"/>
            <a:ext cx="5472768" cy="5518470"/>
          </a:xfrm>
          <a:noFill/>
        </p:spPr>
      </p:pic>
      <p:sp>
        <p:nvSpPr>
          <p:cNvPr id="4" name="Footer Placeholder 3">
            <a:extLst>
              <a:ext uri="{FF2B5EF4-FFF2-40B4-BE49-F238E27FC236}">
                <a16:creationId xmlns:a16="http://schemas.microsoft.com/office/drawing/2014/main" id="{62E6A1F0-7367-57D6-2247-803D1BD4052B}"/>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4D96D896-3B6D-E011-30C0-6EDB8B8C01E6}"/>
              </a:ext>
            </a:extLst>
          </p:cNvPr>
          <p:cNvSpPr>
            <a:spLocks noGrp="1"/>
          </p:cNvSpPr>
          <p:nvPr>
            <p:ph type="sldNum" sz="quarter" idx="15"/>
          </p:nvPr>
        </p:nvSpPr>
        <p:spPr/>
        <p:txBody>
          <a:bodyPr/>
          <a:lstStyle/>
          <a:p>
            <a:fld id="{637B919E-CF91-4A4B-995A-96557E3F2BA0}" type="slidenum">
              <a:rPr lang="en-US" smtClean="0"/>
              <a:pPr/>
              <a:t>55</a:t>
            </a:fld>
            <a:endParaRPr lang="en-US"/>
          </a:p>
        </p:txBody>
      </p:sp>
    </p:spTree>
    <p:extLst>
      <p:ext uri="{BB962C8B-B14F-4D97-AF65-F5344CB8AC3E}">
        <p14:creationId xmlns:p14="http://schemas.microsoft.com/office/powerpoint/2010/main" val="28952095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77D3E-E936-82D1-77C2-7351D1EFAD4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34BA76F-D845-35D6-FF4C-53D1F2015335}"/>
              </a:ext>
            </a:extLst>
          </p:cNvPr>
          <p:cNvSpPr>
            <a:spLocks noGrp="1"/>
          </p:cNvSpPr>
          <p:nvPr>
            <p:ph type="title"/>
          </p:nvPr>
        </p:nvSpPr>
        <p:spPr/>
        <p:txBody>
          <a:bodyPr/>
          <a:lstStyle/>
          <a:p>
            <a:r>
              <a:rPr lang="en-US" dirty="0"/>
              <a:t>Completing a Developmental Profile </a:t>
            </a:r>
          </a:p>
        </p:txBody>
      </p:sp>
      <p:pic>
        <p:nvPicPr>
          <p:cNvPr id="13" name="Content Placeholder 24" descr="DRDP (2025) for infants and toddlers ">
            <a:extLst>
              <a:ext uri="{FF2B5EF4-FFF2-40B4-BE49-F238E27FC236}">
                <a16:creationId xmlns:a16="http://schemas.microsoft.com/office/drawing/2014/main" id="{8C5E698D-0B1A-C88F-DE9D-CDE883214CA9}"/>
              </a:ext>
            </a:extLst>
          </p:cNvPr>
          <p:cNvPicPr>
            <a:picLocks noGrp="1" noChangeAspect="1"/>
          </p:cNvPicPr>
          <p:nvPr>
            <p:ph sz="quarter" idx="13"/>
          </p:nvPr>
        </p:nvPicPr>
        <p:blipFill>
          <a:blip r:embed="rId3" cstate="print">
            <a:extLst>
              <a:ext uri="{28A0092B-C50C-407E-A947-70E740481C1C}">
                <a14:useLocalDpi xmlns:a14="http://schemas.microsoft.com/office/drawing/2010/main"/>
              </a:ext>
            </a:extLst>
          </a:blip>
          <a:stretch/>
        </p:blipFill>
        <p:spPr>
          <a:xfrm>
            <a:off x="683395" y="1396362"/>
            <a:ext cx="4329269" cy="2599373"/>
          </a:xfrm>
          <a:ln w="31750">
            <a:solidFill>
              <a:schemeClr val="tx2"/>
            </a:solidFill>
          </a:ln>
        </p:spPr>
      </p:pic>
      <p:pic>
        <p:nvPicPr>
          <p:cNvPr id="14" name="Content Placeholder 26" descr="DRDP (2025) for PTK">
            <a:extLst>
              <a:ext uri="{FF2B5EF4-FFF2-40B4-BE49-F238E27FC236}">
                <a16:creationId xmlns:a16="http://schemas.microsoft.com/office/drawing/2014/main" id="{2E2B45FD-A6A9-C2ED-6739-1CE12897BF35}"/>
              </a:ext>
            </a:extLst>
          </p:cNvPr>
          <p:cNvPicPr>
            <a:picLocks noGrp="1" noChangeAspect="1"/>
          </p:cNvPicPr>
          <p:nvPr>
            <p:ph sz="quarter" idx="16"/>
          </p:nvPr>
        </p:nvPicPr>
        <p:blipFill>
          <a:blip r:embed="rId4" cstate="print">
            <a:extLst>
              <a:ext uri="{28A0092B-C50C-407E-A947-70E740481C1C}">
                <a14:useLocalDpi xmlns:a14="http://schemas.microsoft.com/office/drawing/2010/main"/>
              </a:ext>
            </a:extLst>
          </a:blip>
          <a:stretch/>
        </p:blipFill>
        <p:spPr>
          <a:xfrm>
            <a:off x="4095253" y="2228708"/>
            <a:ext cx="4309038" cy="2591733"/>
          </a:xfrm>
          <a:ln w="31750">
            <a:solidFill>
              <a:schemeClr val="tx2"/>
            </a:solidFill>
          </a:ln>
        </p:spPr>
      </p:pic>
      <p:pic>
        <p:nvPicPr>
          <p:cNvPr id="15" name="Content Placeholder 5" descr="DRDP (2025) Early Adoption Cover Page P-3">
            <a:extLst>
              <a:ext uri="{FF2B5EF4-FFF2-40B4-BE49-F238E27FC236}">
                <a16:creationId xmlns:a16="http://schemas.microsoft.com/office/drawing/2014/main" id="{61B4E732-A8E9-0BD2-CDE8-AABC700EC1AD}"/>
              </a:ext>
            </a:extLst>
          </p:cNvPr>
          <p:cNvPicPr>
            <a:picLocks noGrp="1" noChangeAspect="1"/>
          </p:cNvPicPr>
          <p:nvPr>
            <p:ph sz="quarter" idx="17"/>
          </p:nvPr>
        </p:nvPicPr>
        <p:blipFill>
          <a:blip r:embed="rId5" cstate="print">
            <a:extLst>
              <a:ext uri="{28A0092B-C50C-407E-A947-70E740481C1C}">
                <a14:useLocalDpi xmlns:a14="http://schemas.microsoft.com/office/drawing/2010/main"/>
              </a:ext>
            </a:extLst>
          </a:blip>
          <a:stretch>
            <a:fillRect/>
          </a:stretch>
        </p:blipFill>
        <p:spPr bwMode="auto">
          <a:xfrm>
            <a:off x="7537062" y="3304537"/>
            <a:ext cx="4273004" cy="2599373"/>
          </a:xfrm>
          <a:prstGeom prst="rect">
            <a:avLst/>
          </a:prstGeom>
          <a:noFill/>
          <a:ln w="31750">
            <a:solidFill>
              <a:schemeClr val="accent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pic>
      <p:sp>
        <p:nvSpPr>
          <p:cNvPr id="6" name="Footer Placeholder 5">
            <a:extLst>
              <a:ext uri="{FF2B5EF4-FFF2-40B4-BE49-F238E27FC236}">
                <a16:creationId xmlns:a16="http://schemas.microsoft.com/office/drawing/2014/main" id="{CCE699AD-6A59-0FD9-C140-85F7305C5ABF}"/>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F2310B19-AFC1-2E49-14EC-491FE48943F2}"/>
              </a:ext>
            </a:extLst>
          </p:cNvPr>
          <p:cNvSpPr>
            <a:spLocks noGrp="1"/>
          </p:cNvSpPr>
          <p:nvPr>
            <p:ph type="sldNum" sz="quarter" idx="14"/>
          </p:nvPr>
        </p:nvSpPr>
        <p:spPr/>
        <p:txBody>
          <a:bodyPr/>
          <a:lstStyle/>
          <a:p>
            <a:fld id="{637B919E-CF91-4A4B-995A-96557E3F2BA0}" type="slidenum">
              <a:rPr lang="en-US" smtClean="0"/>
              <a:pPr/>
              <a:t>56</a:t>
            </a:fld>
            <a:endParaRPr lang="en-US"/>
          </a:p>
        </p:txBody>
      </p:sp>
    </p:spTree>
    <p:extLst>
      <p:ext uri="{BB962C8B-B14F-4D97-AF65-F5344CB8AC3E}">
        <p14:creationId xmlns:p14="http://schemas.microsoft.com/office/powerpoint/2010/main" val="19526100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3">
            <a:extLst>
              <a:ext uri="{C183D7F6-B498-43B3-948B-1728B52AA6E4}">
                <adec:decorative xmlns:adec="http://schemas.microsoft.com/office/drawing/2017/decorative" val="1"/>
              </a:ext>
            </a:extLst>
          </p:cNvPr>
          <p:cNvPicPr>
            <a:picLocks noGrp="1" noChangeAspect="1" noChangeArrowheads="1"/>
          </p:cNvPicPr>
          <p:nvPr>
            <p:ph sz="quarter" idx="13"/>
          </p:nvPr>
        </p:nvPicPr>
        <p:blipFill>
          <a:blip r:embed="rId3">
            <a:extLst>
              <a:ext uri="{28A0092B-C50C-407E-A947-70E740481C1C}">
                <a14:useLocalDpi xmlns:a14="http://schemas.microsoft.com/office/drawing/2010/main"/>
              </a:ext>
            </a:extLst>
          </a:blip>
          <a:stretch>
            <a:fillRect/>
          </a:stretch>
        </p:blipFill>
        <p:spPr>
          <a:xfrm>
            <a:off x="718685" y="2216650"/>
            <a:ext cx="5083421" cy="3393453"/>
          </a:xfrm>
          <a:noFill/>
          <a:ln w="19050">
            <a:solidFill>
              <a:srgbClr val="000000"/>
            </a:solidFill>
          </a:ln>
        </p:spPr>
      </p:pic>
      <p:sp>
        <p:nvSpPr>
          <p:cNvPr id="135170" name="Rectangle 2"/>
          <p:cNvSpPr>
            <a:spLocks noGrp="1" noChangeArrowheads="1"/>
          </p:cNvSpPr>
          <p:nvPr>
            <p:ph type="title"/>
          </p:nvPr>
        </p:nvSpPr>
        <p:spPr>
          <a:xfrm>
            <a:off x="683395" y="365127"/>
            <a:ext cx="10789920" cy="1006473"/>
          </a:xfrm>
        </p:spPr>
        <p:txBody>
          <a:bodyPr anchor="b">
            <a:normAutofit/>
          </a:bodyPr>
          <a:lstStyle/>
          <a:p>
            <a:pPr eaLnBrk="1" hangingPunct="1"/>
            <a:r>
              <a:rPr lang="en-US"/>
              <a:t>Into Practice </a:t>
            </a:r>
          </a:p>
        </p:txBody>
      </p:sp>
      <p:sp>
        <p:nvSpPr>
          <p:cNvPr id="3" name="Content Placeholder 2">
            <a:extLst>
              <a:ext uri="{FF2B5EF4-FFF2-40B4-BE49-F238E27FC236}">
                <a16:creationId xmlns:a16="http://schemas.microsoft.com/office/drawing/2014/main" id="{97C015CA-F17E-45CA-8599-B20CCA9485DE}"/>
              </a:ext>
            </a:extLst>
          </p:cNvPr>
          <p:cNvSpPr>
            <a:spLocks noGrp="1"/>
          </p:cNvSpPr>
          <p:nvPr>
            <p:ph sz="quarter" idx="16"/>
          </p:nvPr>
        </p:nvSpPr>
        <p:spPr>
          <a:xfrm>
            <a:off x="6205728" y="1524531"/>
            <a:ext cx="5267587" cy="4790926"/>
          </a:xfrm>
        </p:spPr>
        <p:txBody>
          <a:bodyPr>
            <a:normAutofit/>
          </a:bodyPr>
          <a:lstStyle/>
          <a:p>
            <a:pPr marL="0" indent="0">
              <a:buNone/>
            </a:pPr>
            <a:r>
              <a:rPr lang="en-US" dirty="0"/>
              <a:t>DIRECTIONS:</a:t>
            </a:r>
          </a:p>
          <a:p>
            <a:pPr marL="457200" indent="-457200">
              <a:buFont typeface="Arial" panose="020B0604020202020204" pitchFamily="34" charset="0"/>
              <a:buChar char="•"/>
            </a:pPr>
            <a:r>
              <a:rPr lang="en-US" dirty="0"/>
              <a:t>Review all evidence.</a:t>
            </a:r>
          </a:p>
          <a:p>
            <a:pPr marL="457200" indent="-457200">
              <a:buFont typeface="Arial" panose="020B0604020202020204" pitchFamily="34" charset="0"/>
              <a:buChar char="•"/>
            </a:pPr>
            <a:r>
              <a:rPr lang="en-US" dirty="0"/>
              <a:t>Reflect on what the evidence shows.</a:t>
            </a:r>
          </a:p>
          <a:p>
            <a:pPr marL="457200" indent="-457200">
              <a:buFont typeface="Arial" panose="020B0604020202020204" pitchFamily="34" charset="0"/>
              <a:buChar char="•"/>
            </a:pPr>
            <a:r>
              <a:rPr lang="en-US" dirty="0"/>
              <a:t>Complete the DRDP.</a:t>
            </a:r>
          </a:p>
        </p:txBody>
      </p:sp>
      <p:sp>
        <p:nvSpPr>
          <p:cNvPr id="4" name="Footer Placeholder 3">
            <a:extLst>
              <a:ext uri="{FF2B5EF4-FFF2-40B4-BE49-F238E27FC236}">
                <a16:creationId xmlns:a16="http://schemas.microsoft.com/office/drawing/2014/main" id="{BE1B5F56-F954-A3FB-97B5-5F9B222A5F68}"/>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19595F05-D65F-428E-036D-21C725802542}"/>
              </a:ext>
            </a:extLst>
          </p:cNvPr>
          <p:cNvSpPr>
            <a:spLocks noGrp="1"/>
          </p:cNvSpPr>
          <p:nvPr>
            <p:ph type="sldNum" sz="quarter" idx="14"/>
          </p:nvPr>
        </p:nvSpPr>
        <p:spPr/>
        <p:txBody>
          <a:bodyPr/>
          <a:lstStyle/>
          <a:p>
            <a:fld id="{637B919E-CF91-4A4B-995A-96557E3F2BA0}"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DAFB-3985-46FD-8CE1-5E942F116FD4}"/>
              </a:ext>
            </a:extLst>
          </p:cNvPr>
          <p:cNvSpPr>
            <a:spLocks noGrp="1"/>
          </p:cNvSpPr>
          <p:nvPr>
            <p:ph type="title"/>
          </p:nvPr>
        </p:nvSpPr>
        <p:spPr/>
        <p:txBody>
          <a:bodyPr anchor="b">
            <a:normAutofit fontScale="90000"/>
          </a:bodyPr>
          <a:lstStyle/>
          <a:p>
            <a:r>
              <a:rPr lang="en-US"/>
              <a:t>The Child’s Developmental Progress form is designed to…</a:t>
            </a:r>
          </a:p>
        </p:txBody>
      </p:sp>
      <p:sp>
        <p:nvSpPr>
          <p:cNvPr id="9" name="Content Placeholder 8">
            <a:extLst>
              <a:ext uri="{FF2B5EF4-FFF2-40B4-BE49-F238E27FC236}">
                <a16:creationId xmlns:a16="http://schemas.microsoft.com/office/drawing/2014/main" id="{D34104DE-ABF5-80D1-5C98-9D38A0BF17A8}"/>
              </a:ext>
            </a:extLst>
          </p:cNvPr>
          <p:cNvSpPr>
            <a:spLocks noGrp="1"/>
          </p:cNvSpPr>
          <p:nvPr>
            <p:ph sz="quarter" idx="13"/>
          </p:nvPr>
        </p:nvSpPr>
        <p:spPr/>
        <p:txBody>
          <a:bodyPr/>
          <a:lstStyle/>
          <a:p>
            <a:pPr marL="457200" indent="-457200">
              <a:buFont typeface="Arial" panose="020B0604020202020204" pitchFamily="34" charset="0"/>
              <a:buChar char="•"/>
            </a:pPr>
            <a:r>
              <a:rPr lang="en-US" dirty="0"/>
              <a:t>Describe the child’s development to parents</a:t>
            </a:r>
          </a:p>
          <a:p>
            <a:pPr marL="457200" indent="-457200">
              <a:buFont typeface="Arial" panose="020B0604020202020204" pitchFamily="34" charset="0"/>
              <a:buChar char="•"/>
            </a:pPr>
            <a:r>
              <a:rPr lang="en-US" dirty="0"/>
              <a:t>Engage parents as partners in supporting curriculum objectives for the child</a:t>
            </a:r>
          </a:p>
          <a:p>
            <a:pPr marL="457200" indent="-457200">
              <a:buFont typeface="Arial" panose="020B0604020202020204" pitchFamily="34" charset="0"/>
              <a:buChar char="•"/>
            </a:pPr>
            <a:r>
              <a:rPr lang="en-US" dirty="0"/>
              <a:t>Assist in determining curriculum objectives to support the child’s development</a:t>
            </a:r>
          </a:p>
          <a:p>
            <a:pPr marL="457200" indent="-457200">
              <a:buFont typeface="Arial" panose="020B0604020202020204" pitchFamily="34" charset="0"/>
              <a:buChar char="•"/>
            </a:pPr>
            <a:r>
              <a:rPr lang="en-US" dirty="0"/>
              <a:t>Complete twice per year prior to the parent conference</a:t>
            </a:r>
          </a:p>
          <a:p>
            <a:endParaRPr lang="en-US" dirty="0"/>
          </a:p>
        </p:txBody>
      </p:sp>
      <p:sp>
        <p:nvSpPr>
          <p:cNvPr id="4" name="Footer Placeholder 3">
            <a:extLst>
              <a:ext uri="{FF2B5EF4-FFF2-40B4-BE49-F238E27FC236}">
                <a16:creationId xmlns:a16="http://schemas.microsoft.com/office/drawing/2014/main" id="{BBE9D814-5F3B-4880-F7F2-54B4D0DDAEEE}"/>
              </a:ext>
            </a:extLst>
          </p:cNvPr>
          <p:cNvSpPr>
            <a:spLocks noGrp="1"/>
          </p:cNvSpPr>
          <p:nvPr>
            <p:ph type="ftr" sz="quarter" idx="15"/>
          </p:nvPr>
        </p:nvSpPr>
        <p:spPr/>
        <p:txBody>
          <a:bodyPr/>
          <a:lstStyle/>
          <a:p>
            <a:r>
              <a:rPr lang="en-US"/>
              <a:t>State of California Department of Social Services, Copyright 2024</a:t>
            </a:r>
          </a:p>
        </p:txBody>
      </p:sp>
      <p:sp>
        <p:nvSpPr>
          <p:cNvPr id="7" name="Slide Number Placeholder 6">
            <a:extLst>
              <a:ext uri="{FF2B5EF4-FFF2-40B4-BE49-F238E27FC236}">
                <a16:creationId xmlns:a16="http://schemas.microsoft.com/office/drawing/2014/main" id="{0FF2515C-F634-4485-A5DF-237F824142DE}"/>
              </a:ext>
            </a:extLst>
          </p:cNvPr>
          <p:cNvSpPr>
            <a:spLocks noGrp="1"/>
          </p:cNvSpPr>
          <p:nvPr>
            <p:ph type="sldNum" sz="quarter" idx="14"/>
          </p:nvPr>
        </p:nvSpPr>
        <p:spPr/>
        <p:txBody>
          <a:bodyPr/>
          <a:lstStyle/>
          <a:p>
            <a:fld id="{637B919E-CF91-4A4B-995A-96557E3F2BA0}" type="slidenum">
              <a:rPr lang="en-US" smtClean="0"/>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4" name="Picture 3">
            <a:extLst>
              <a:ext uri="{C183D7F6-B498-43B3-948B-1728B52AA6E4}">
                <adec:decorative xmlns:adec="http://schemas.microsoft.com/office/drawing/2017/decorative" val="1"/>
              </a:ext>
            </a:extLst>
          </p:cNvPr>
          <p:cNvPicPr>
            <a:picLocks noGrp="1" noChangeAspect="1" noChangeArrowheads="1"/>
          </p:cNvPicPr>
          <p:nvPr>
            <p:ph sz="quarter" idx="13"/>
          </p:nvPr>
        </p:nvPicPr>
        <p:blipFill>
          <a:blip r:embed="rId3"/>
          <a:srcRect/>
          <a:stretch/>
        </p:blipFill>
        <p:spPr>
          <a:xfrm>
            <a:off x="1032193" y="1524531"/>
            <a:ext cx="3999205" cy="4790926"/>
          </a:xfrm>
          <a:noFill/>
          <a:ln w="38100">
            <a:solidFill>
              <a:srgbClr val="000000"/>
            </a:solidFill>
          </a:ln>
        </p:spPr>
      </p:pic>
      <p:sp>
        <p:nvSpPr>
          <p:cNvPr id="138243" name="Rectangle 2"/>
          <p:cNvSpPr>
            <a:spLocks noGrp="1" noChangeArrowheads="1"/>
          </p:cNvSpPr>
          <p:nvPr>
            <p:ph type="title"/>
          </p:nvPr>
        </p:nvSpPr>
        <p:spPr>
          <a:xfrm>
            <a:off x="683395" y="365127"/>
            <a:ext cx="10789920" cy="1006473"/>
          </a:xfrm>
        </p:spPr>
        <p:txBody>
          <a:bodyPr anchor="b">
            <a:normAutofit/>
          </a:bodyPr>
          <a:lstStyle/>
          <a:p>
            <a:pPr eaLnBrk="1" hangingPunct="1"/>
            <a:r>
              <a:rPr lang="en-US" sz="3400"/>
              <a:t>Completing the Child’s Developmental Progress Form</a:t>
            </a:r>
          </a:p>
        </p:txBody>
      </p:sp>
      <p:sp>
        <p:nvSpPr>
          <p:cNvPr id="10" name="Text Box 6">
            <a:extLst>
              <a:ext uri="{FF2B5EF4-FFF2-40B4-BE49-F238E27FC236}">
                <a16:creationId xmlns:a16="http://schemas.microsoft.com/office/drawing/2014/main" id="{3A2884B0-4036-43F5-9876-40CD10A5E0A4}"/>
              </a:ext>
            </a:extLst>
          </p:cNvPr>
          <p:cNvSpPr txBox="1">
            <a:spLocks noGrp="1" noChangeArrowheads="1"/>
          </p:cNvSpPr>
          <p:nvPr>
            <p:ph sz="quarter" idx="16"/>
          </p:nvPr>
        </p:nvSpPr>
        <p:spPr bwMode="auto">
          <a:xfrm>
            <a:off x="6205728" y="1524531"/>
            <a:ext cx="5267587" cy="4790926"/>
          </a:xfrm>
        </p:spPr>
        <p:txBody>
          <a:bodyPr>
            <a:prstTxWarp prst="textNoShape">
              <a:avLst/>
            </a:prstTxWarp>
            <a:normAutofit/>
          </a:bodyPr>
          <a:lstStyle/>
          <a:p>
            <a:pPr marL="0" indent="0">
              <a:spcBef>
                <a:spcPct val="50000"/>
              </a:spcBef>
              <a:buNone/>
            </a:pPr>
            <a:r>
              <a:rPr lang="en-US" b="1" dirty="0"/>
              <a:t>DIRECTIONS:</a:t>
            </a:r>
            <a:endParaRPr lang="en-US" dirty="0"/>
          </a:p>
          <a:p>
            <a:pPr marL="514350" indent="-514350">
              <a:spcBef>
                <a:spcPts val="1200"/>
              </a:spcBef>
              <a:buFont typeface="+mj-lt"/>
              <a:buAutoNum type="arabicPeriod"/>
            </a:pPr>
            <a:r>
              <a:rPr lang="en-US" dirty="0"/>
              <a:t>Summarize DRDP findings</a:t>
            </a:r>
          </a:p>
          <a:p>
            <a:pPr marL="514350" indent="-514350">
              <a:spcBef>
                <a:spcPts val="1200"/>
              </a:spcBef>
              <a:buFont typeface="+mj-lt"/>
              <a:buAutoNum type="arabicPeriod"/>
            </a:pPr>
            <a:r>
              <a:rPr lang="en-US" dirty="0"/>
              <a:t>List:</a:t>
            </a:r>
          </a:p>
          <a:p>
            <a:pPr marL="914309" lvl="1" indent="-457200">
              <a:spcBef>
                <a:spcPts val="0"/>
              </a:spcBef>
              <a:buFont typeface="Arial" panose="020B0604020202020204" pitchFamily="34" charset="0"/>
              <a:buChar char="•"/>
            </a:pPr>
            <a:r>
              <a:rPr lang="en-US" sz="2800" dirty="0"/>
              <a:t>Three strengths </a:t>
            </a:r>
          </a:p>
          <a:p>
            <a:pPr marL="914309" lvl="1" indent="-457200">
              <a:spcBef>
                <a:spcPts val="0"/>
              </a:spcBef>
              <a:buFont typeface="Arial" panose="020B0604020202020204" pitchFamily="34" charset="0"/>
              <a:buChar char="•"/>
            </a:pPr>
            <a:r>
              <a:rPr lang="en-US" sz="2800" dirty="0"/>
              <a:t>One area for improvement</a:t>
            </a:r>
          </a:p>
          <a:p>
            <a:pPr marL="914309" lvl="1" indent="-457200">
              <a:spcBef>
                <a:spcPts val="0"/>
              </a:spcBef>
              <a:buFont typeface="Arial" panose="020B0604020202020204" pitchFamily="34" charset="0"/>
              <a:buChar char="•"/>
            </a:pPr>
            <a:r>
              <a:rPr lang="en-US" sz="2800" dirty="0"/>
              <a:t>A way the program helps</a:t>
            </a:r>
          </a:p>
        </p:txBody>
      </p:sp>
      <p:sp>
        <p:nvSpPr>
          <p:cNvPr id="3" name="Footer Placeholder 2">
            <a:extLst>
              <a:ext uri="{FF2B5EF4-FFF2-40B4-BE49-F238E27FC236}">
                <a16:creationId xmlns:a16="http://schemas.microsoft.com/office/drawing/2014/main" id="{2ADF5FC6-B6F7-BC38-C813-F28763F6760A}"/>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121F5513-2E30-1890-B039-BA52029D0C04}"/>
              </a:ext>
            </a:extLst>
          </p:cNvPr>
          <p:cNvSpPr>
            <a:spLocks noGrp="1"/>
          </p:cNvSpPr>
          <p:nvPr>
            <p:ph type="sldNum" sz="quarter" idx="14"/>
          </p:nvPr>
        </p:nvSpPr>
        <p:spPr/>
        <p:txBody>
          <a:bodyPr/>
          <a:lstStyle/>
          <a:p>
            <a:fld id="{637B919E-CF91-4A4B-995A-96557E3F2BA0}"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4"/>
          <p:cNvSpPr>
            <a:spLocks noGrp="1" noChangeArrowheads="1"/>
          </p:cNvSpPr>
          <p:nvPr>
            <p:ph type="title"/>
          </p:nvPr>
        </p:nvSpPr>
        <p:spPr/>
        <p:txBody>
          <a:bodyPr anchor="b">
            <a:normAutofit/>
          </a:bodyPr>
          <a:lstStyle/>
          <a:p>
            <a:pPr eaLnBrk="1" hangingPunct="1"/>
            <a:r>
              <a:rPr lang="en-US"/>
              <a:t>DRDP enables us to…</a:t>
            </a:r>
          </a:p>
        </p:txBody>
      </p:sp>
      <p:sp>
        <p:nvSpPr>
          <p:cNvPr id="8" name="Content Placeholder 7">
            <a:extLst>
              <a:ext uri="{FF2B5EF4-FFF2-40B4-BE49-F238E27FC236}">
                <a16:creationId xmlns:a16="http://schemas.microsoft.com/office/drawing/2014/main" id="{C955BF56-3187-D83F-7B8C-554BB6CDA043}"/>
              </a:ext>
            </a:extLst>
          </p:cNvPr>
          <p:cNvSpPr>
            <a:spLocks noGrp="1"/>
          </p:cNvSpPr>
          <p:nvPr>
            <p:ph sz="quarter" idx="13"/>
          </p:nvPr>
        </p:nvSpPr>
        <p:spPr/>
        <p:txBody>
          <a:bodyPr/>
          <a:lstStyle/>
          <a:p>
            <a:r>
              <a:rPr lang="en-US" dirty="0"/>
              <a:t>determine how children are benefiting from programs.</a:t>
            </a:r>
          </a:p>
          <a:p>
            <a:endParaRPr lang="en-US" dirty="0"/>
          </a:p>
        </p:txBody>
      </p:sp>
      <p:pic>
        <p:nvPicPr>
          <p:cNvPr id="9" name="Content Placeholder 2" descr="A person and kids holding a bag and a ball"/>
          <p:cNvPicPr>
            <a:picLocks noGrp="1" noChangeAspect="1"/>
          </p:cNvPicPr>
          <p:nvPr>
            <p:ph sz="quarter" idx="16"/>
          </p:nvPr>
        </p:nvPicPr>
        <p:blipFill rotWithShape="1">
          <a:blip r:embed="rId3"/>
          <a:srcRect l="13544"/>
          <a:stretch>
            <a:fillRect/>
          </a:stretch>
        </p:blipFill>
        <p:spPr>
          <a:xfrm>
            <a:off x="5802106" y="1745851"/>
            <a:ext cx="5670757" cy="4372765"/>
          </a:xfrm>
          <a:noFill/>
        </p:spPr>
      </p:pic>
      <p:sp>
        <p:nvSpPr>
          <p:cNvPr id="4" name="Footer Placeholder 3">
            <a:extLst>
              <a:ext uri="{FF2B5EF4-FFF2-40B4-BE49-F238E27FC236}">
                <a16:creationId xmlns:a16="http://schemas.microsoft.com/office/drawing/2014/main" id="{3C45359F-77E4-CA35-1F5D-D75645A70FD9}"/>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756AEDDD-F981-7B05-290B-8340BE9D77D8}"/>
              </a:ext>
            </a:extLst>
          </p:cNvPr>
          <p:cNvSpPr>
            <a:spLocks noGrp="1"/>
          </p:cNvSpPr>
          <p:nvPr>
            <p:ph type="sldNum" sz="quarter" idx="14"/>
          </p:nvPr>
        </p:nvSpPr>
        <p:spPr/>
        <p:txBody>
          <a:bodyPr/>
          <a:lstStyle/>
          <a:p>
            <a:fld id="{637B919E-CF91-4A4B-995A-96557E3F2BA0}"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BF7726-6385-8B55-96C2-DE5B79ED43CB}"/>
              </a:ext>
            </a:extLst>
          </p:cNvPr>
          <p:cNvSpPr>
            <a:spLocks noGrp="1"/>
          </p:cNvSpPr>
          <p:nvPr>
            <p:ph type="title"/>
          </p:nvPr>
        </p:nvSpPr>
        <p:spPr/>
        <p:txBody>
          <a:bodyPr/>
          <a:lstStyle/>
          <a:p>
            <a:r>
              <a:rPr lang="en-US" dirty="0"/>
              <a:t>Parent Report </a:t>
            </a:r>
          </a:p>
        </p:txBody>
      </p:sp>
      <p:pic>
        <p:nvPicPr>
          <p:cNvPr id="6" name="Content Placeholder 12" descr="child's progress report">
            <a:extLst>
              <a:ext uri="{FF2B5EF4-FFF2-40B4-BE49-F238E27FC236}">
                <a16:creationId xmlns:a16="http://schemas.microsoft.com/office/drawing/2014/main" id="{B13E354C-6CF3-B457-3589-33D9004A0850}"/>
              </a:ext>
            </a:extLst>
          </p:cNvPr>
          <p:cNvPicPr>
            <a:picLocks noGrp="1" noChangeAspect="1"/>
          </p:cNvPicPr>
          <p:nvPr>
            <p:ph sz="quarter" idx="16"/>
          </p:nvPr>
        </p:nvPicPr>
        <p:blipFill>
          <a:blip r:embed="rId3" cstate="screen">
            <a:extLst>
              <a:ext uri="{28A0092B-C50C-407E-A947-70E740481C1C}">
                <a14:useLocalDpi xmlns:a14="http://schemas.microsoft.com/office/drawing/2010/main"/>
              </a:ext>
            </a:extLst>
          </a:blip>
          <a:stretch>
            <a:fillRect/>
          </a:stretch>
        </p:blipFill>
        <p:spPr>
          <a:xfrm>
            <a:off x="4084684" y="1371600"/>
            <a:ext cx="4022632" cy="4791075"/>
          </a:xfrm>
          <a:ln w="38100">
            <a:solidFill>
              <a:srgbClr val="000000"/>
            </a:solidFill>
          </a:ln>
        </p:spPr>
      </p:pic>
      <p:sp>
        <p:nvSpPr>
          <p:cNvPr id="7" name="Footer Placeholder 6">
            <a:extLst>
              <a:ext uri="{FF2B5EF4-FFF2-40B4-BE49-F238E27FC236}">
                <a16:creationId xmlns:a16="http://schemas.microsoft.com/office/drawing/2014/main" id="{38784E1C-BE76-0E10-EADD-6E24947AF8E4}"/>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630052B3-34C1-7167-12E6-BEB8387E1D3F}"/>
              </a:ext>
            </a:extLst>
          </p:cNvPr>
          <p:cNvSpPr>
            <a:spLocks noGrp="1"/>
          </p:cNvSpPr>
          <p:nvPr>
            <p:ph type="sldNum" sz="quarter" idx="14"/>
          </p:nvPr>
        </p:nvSpPr>
        <p:spPr/>
        <p:txBody>
          <a:bodyPr/>
          <a:lstStyle/>
          <a:p>
            <a:fld id="{637B919E-CF91-4A4B-995A-96557E3F2BA0}" type="slidenum">
              <a:rPr lang="en-US" smtClean="0"/>
              <a:pPr/>
              <a:t>60</a:t>
            </a:fld>
            <a:endParaRPr lang="en-US"/>
          </a:p>
        </p:txBody>
      </p:sp>
    </p:spTree>
    <p:extLst>
      <p:ext uri="{BB962C8B-B14F-4D97-AF65-F5344CB8AC3E}">
        <p14:creationId xmlns:p14="http://schemas.microsoft.com/office/powerpoint/2010/main" val="1803092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B7AE1A8-1A63-D9DE-C9DC-C49C4D4D5C74}"/>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2133343" y="1824411"/>
            <a:ext cx="7890024" cy="4215653"/>
          </a:xfrm>
          <a:ln w="47625">
            <a:solidFill>
              <a:srgbClr val="000000"/>
            </a:solidFill>
          </a:ln>
        </p:spPr>
      </p:pic>
      <p:sp>
        <p:nvSpPr>
          <p:cNvPr id="3" name="Title 2">
            <a:extLst>
              <a:ext uri="{FF2B5EF4-FFF2-40B4-BE49-F238E27FC236}">
                <a16:creationId xmlns:a16="http://schemas.microsoft.com/office/drawing/2014/main" id="{FDAF2C30-70BE-1EE6-7B5C-7610FC051076}"/>
              </a:ext>
            </a:extLst>
          </p:cNvPr>
          <p:cNvSpPr>
            <a:spLocks noGrp="1"/>
          </p:cNvSpPr>
          <p:nvPr>
            <p:ph type="title"/>
          </p:nvPr>
        </p:nvSpPr>
        <p:spPr/>
        <p:txBody>
          <a:bodyPr/>
          <a:lstStyle/>
          <a:p>
            <a:r>
              <a:rPr lang="en-US" dirty="0"/>
              <a:t>All About Young Children</a:t>
            </a:r>
          </a:p>
        </p:txBody>
      </p:sp>
      <p:sp>
        <p:nvSpPr>
          <p:cNvPr id="6" name="Footer Placeholder 5">
            <a:extLst>
              <a:ext uri="{FF2B5EF4-FFF2-40B4-BE49-F238E27FC236}">
                <a16:creationId xmlns:a16="http://schemas.microsoft.com/office/drawing/2014/main" id="{8FFEDE6A-4CE1-2AFB-9A3D-5E14B149E300}"/>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9BABE29A-C1D4-C4D6-2EBC-9CF884A2ACC8}"/>
              </a:ext>
            </a:extLst>
          </p:cNvPr>
          <p:cNvSpPr>
            <a:spLocks noGrp="1"/>
          </p:cNvSpPr>
          <p:nvPr>
            <p:ph type="sldNum" sz="quarter" idx="14"/>
          </p:nvPr>
        </p:nvSpPr>
        <p:spPr/>
        <p:txBody>
          <a:bodyPr/>
          <a:lstStyle/>
          <a:p>
            <a:fld id="{637B919E-CF91-4A4B-995A-96557E3F2BA0}" type="slidenum">
              <a:rPr lang="en-US" smtClean="0"/>
              <a:pPr/>
              <a:t>61</a:t>
            </a:fld>
            <a:endParaRPr lang="en-US"/>
          </a:p>
        </p:txBody>
      </p:sp>
    </p:spTree>
    <p:extLst>
      <p:ext uri="{BB962C8B-B14F-4D97-AF65-F5344CB8AC3E}">
        <p14:creationId xmlns:p14="http://schemas.microsoft.com/office/powerpoint/2010/main" val="1576216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252466" y="365126"/>
            <a:ext cx="10789920" cy="1006472"/>
          </a:xfrm>
        </p:spPr>
        <p:txBody>
          <a:bodyPr anchor="b">
            <a:normAutofit/>
          </a:bodyPr>
          <a:lstStyle/>
          <a:p>
            <a:pPr eaLnBrk="1" hangingPunct="1"/>
            <a:r>
              <a:rPr lang="en-US" sz="3400" dirty="0"/>
              <a:t>DRDP Online</a:t>
            </a:r>
            <a:br>
              <a:rPr lang="en-US" sz="3400" baseline="30000" dirty="0"/>
            </a:br>
            <a:r>
              <a:rPr lang="en-US" sz="3400" dirty="0"/>
              <a:t>           </a:t>
            </a:r>
          </a:p>
        </p:txBody>
      </p:sp>
      <p:sp>
        <p:nvSpPr>
          <p:cNvPr id="5" name="TextBox 4">
            <a:extLst>
              <a:ext uri="{FF2B5EF4-FFF2-40B4-BE49-F238E27FC236}">
                <a16:creationId xmlns:a16="http://schemas.microsoft.com/office/drawing/2014/main" id="{909B61DA-FBB1-103B-44AF-6FA1D8E03E07}"/>
              </a:ext>
            </a:extLst>
          </p:cNvPr>
          <p:cNvSpPr txBox="1"/>
          <p:nvPr/>
        </p:nvSpPr>
        <p:spPr>
          <a:xfrm>
            <a:off x="2943885" y="1056042"/>
            <a:ext cx="6107502" cy="461665"/>
          </a:xfrm>
          <a:prstGeom prst="rect">
            <a:avLst/>
          </a:prstGeom>
          <a:noFill/>
        </p:spPr>
        <p:txBody>
          <a:bodyPr wrap="square">
            <a:spAutoFit/>
          </a:bodyPr>
          <a:lstStyle/>
          <a:p>
            <a:pPr algn="ctr"/>
            <a:r>
              <a:rPr lang="en-US" sz="2400" b="1" dirty="0">
                <a:solidFill>
                  <a:srgbClr val="000000"/>
                </a:solidFill>
                <a:latin typeface="Arial" panose="020B0604020202020204" pitchFamily="34" charset="0"/>
                <a:cs typeface="Arial" panose="020B0604020202020204" pitchFamily="34" charset="0"/>
              </a:rPr>
              <a:t>*Required of all California programs*</a:t>
            </a:r>
          </a:p>
        </p:txBody>
      </p:sp>
      <p:pic>
        <p:nvPicPr>
          <p:cNvPr id="9" name="Content Placeholder 8" descr="Screenshot of DRDP online">
            <a:extLst>
              <a:ext uri="{FF2B5EF4-FFF2-40B4-BE49-F238E27FC236}">
                <a16:creationId xmlns:a16="http://schemas.microsoft.com/office/drawing/2014/main" id="{C4EE7595-57C4-F48A-95E8-C5AF2703B358}"/>
              </a:ext>
            </a:extLst>
          </p:cNvPr>
          <p:cNvPicPr>
            <a:picLocks noGrp="1" noChangeAspect="1"/>
          </p:cNvPicPr>
          <p:nvPr>
            <p:ph sz="quarter" idx="13"/>
          </p:nvPr>
        </p:nvPicPr>
        <p:blipFill>
          <a:blip r:embed="rId3"/>
          <a:stretch>
            <a:fillRect/>
          </a:stretch>
        </p:blipFill>
        <p:spPr>
          <a:xfrm>
            <a:off x="2943885" y="1663816"/>
            <a:ext cx="6304229" cy="3530367"/>
          </a:xfrm>
          <a:noFill/>
        </p:spPr>
      </p:pic>
      <p:sp>
        <p:nvSpPr>
          <p:cNvPr id="4" name="Content Placeholder 3">
            <a:extLst>
              <a:ext uri="{FF2B5EF4-FFF2-40B4-BE49-F238E27FC236}">
                <a16:creationId xmlns:a16="http://schemas.microsoft.com/office/drawing/2014/main" id="{1C3C4832-5631-40D6-9CDF-E5E8B7F85B35}"/>
              </a:ext>
            </a:extLst>
          </p:cNvPr>
          <p:cNvSpPr>
            <a:spLocks noGrp="1"/>
          </p:cNvSpPr>
          <p:nvPr>
            <p:ph sz="quarter" idx="16"/>
          </p:nvPr>
        </p:nvSpPr>
        <p:spPr>
          <a:xfrm>
            <a:off x="521313" y="5360468"/>
            <a:ext cx="10789919" cy="1132405"/>
          </a:xfrm>
        </p:spPr>
        <p:txBody>
          <a:bodyPr>
            <a:normAutofit/>
          </a:bodyPr>
          <a:lstStyle/>
          <a:p>
            <a:pPr marL="0" indent="0" algn="ctr">
              <a:buNone/>
            </a:pPr>
            <a:r>
              <a:rPr lang="en-US" dirty="0"/>
              <a:t>Get information about DRDP Online on the Desired Results website: </a:t>
            </a:r>
            <a:r>
              <a:rPr lang="en-US" u="sng" dirty="0" err="1">
                <a:hlinkClick r:id="rId4"/>
              </a:rPr>
              <a:t>www.desired</a:t>
            </a:r>
            <a:r>
              <a:rPr lang="en-US" u="sng" dirty="0" err="1"/>
              <a:t>results.us</a:t>
            </a:r>
            <a:endParaRPr lang="en-US" u="sng" dirty="0"/>
          </a:p>
        </p:txBody>
      </p:sp>
      <p:sp>
        <p:nvSpPr>
          <p:cNvPr id="7" name="Footer Placeholder 6">
            <a:extLst>
              <a:ext uri="{FF2B5EF4-FFF2-40B4-BE49-F238E27FC236}">
                <a16:creationId xmlns:a16="http://schemas.microsoft.com/office/drawing/2014/main" id="{54087A3D-8093-FFE9-A447-3A28C82B255F}"/>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B5886432-41A2-87C0-6685-F752C356F680}"/>
              </a:ext>
            </a:extLst>
          </p:cNvPr>
          <p:cNvSpPr>
            <a:spLocks noGrp="1"/>
          </p:cNvSpPr>
          <p:nvPr>
            <p:ph type="sldNum" sz="quarter" idx="14"/>
          </p:nvPr>
        </p:nvSpPr>
        <p:spPr/>
        <p:txBody>
          <a:bodyPr/>
          <a:lstStyle/>
          <a:p>
            <a:fld id="{637B919E-CF91-4A4B-995A-96557E3F2BA0}"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p:txBody>
          <a:bodyPr anchor="b">
            <a:normAutofit/>
          </a:bodyPr>
          <a:lstStyle/>
          <a:p>
            <a:pPr eaLnBrk="1" hangingPunct="1"/>
            <a:r>
              <a:rPr lang="en-US"/>
              <a:t>What is DRDP Online?</a:t>
            </a:r>
          </a:p>
        </p:txBody>
      </p:sp>
      <p:sp>
        <p:nvSpPr>
          <p:cNvPr id="3" name="Content Placeholder 2"/>
          <p:cNvSpPr>
            <a:spLocks noGrp="1"/>
          </p:cNvSpPr>
          <p:nvPr>
            <p:ph sz="quarter" idx="13"/>
          </p:nvPr>
        </p:nvSpPr>
        <p:spPr/>
        <p:txBody>
          <a:bodyPr>
            <a:normAutofit/>
          </a:bodyPr>
          <a:lstStyle/>
          <a:p>
            <a:pPr marL="457200" indent="-457200" eaLnBrk="1" hangingPunct="1">
              <a:buFont typeface="Arial" panose="020B0604020202020204" pitchFamily="34" charset="0"/>
              <a:buChar char="•"/>
            </a:pPr>
            <a:r>
              <a:rPr lang="en-US" dirty="0"/>
              <a:t>An online data entry system</a:t>
            </a:r>
          </a:p>
          <a:p>
            <a:pPr marL="457200" indent="-457200" eaLnBrk="1" hangingPunct="1">
              <a:buFont typeface="Arial" panose="020B0604020202020204" pitchFamily="34" charset="0"/>
              <a:buChar char="•"/>
            </a:pPr>
            <a:r>
              <a:rPr lang="en-US" dirty="0"/>
              <a:t>An easy way to compile information about your students</a:t>
            </a:r>
          </a:p>
          <a:p>
            <a:pPr marL="457200" indent="-457200" eaLnBrk="1" hangingPunct="1">
              <a:buFont typeface="Arial" panose="020B0604020202020204" pitchFamily="34" charset="0"/>
              <a:buChar char="•"/>
            </a:pPr>
            <a:r>
              <a:rPr lang="en-US" dirty="0"/>
              <a:t>Tool for printing out summary reports</a:t>
            </a:r>
            <a:endParaRPr lang="en-US" baseline="30000" dirty="0"/>
          </a:p>
        </p:txBody>
      </p:sp>
      <p:sp>
        <p:nvSpPr>
          <p:cNvPr id="4" name="Footer Placeholder 3">
            <a:extLst>
              <a:ext uri="{FF2B5EF4-FFF2-40B4-BE49-F238E27FC236}">
                <a16:creationId xmlns:a16="http://schemas.microsoft.com/office/drawing/2014/main" id="{DCB5538B-178A-490F-0141-7CBCFE7404B3}"/>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FD0E905E-FE0D-EF53-226C-B6C705D89CFC}"/>
              </a:ext>
            </a:extLst>
          </p:cNvPr>
          <p:cNvSpPr>
            <a:spLocks noGrp="1"/>
          </p:cNvSpPr>
          <p:nvPr>
            <p:ph type="sldNum" sz="quarter" idx="15"/>
          </p:nvPr>
        </p:nvSpPr>
        <p:spPr/>
        <p:txBody>
          <a:bodyPr/>
          <a:lstStyle/>
          <a:p>
            <a:fld id="{637B919E-CF91-4A4B-995A-96557E3F2BA0}" type="slidenum">
              <a:rPr lang="en-US" smtClean="0"/>
              <a:pPr/>
              <a:t>63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3"/>
          <p:cNvSpPr>
            <a:spLocks noGrp="1" noChangeArrowheads="1"/>
          </p:cNvSpPr>
          <p:nvPr>
            <p:ph type="title"/>
          </p:nvPr>
        </p:nvSpPr>
        <p:spPr>
          <a:xfrm>
            <a:off x="683395" y="365127"/>
            <a:ext cx="10789920" cy="1216023"/>
          </a:xfrm>
        </p:spPr>
        <p:txBody>
          <a:bodyPr anchor="b">
            <a:normAutofit/>
          </a:bodyPr>
          <a:lstStyle/>
          <a:p>
            <a:pPr eaLnBrk="1" hangingPunct="1"/>
            <a:r>
              <a:rPr lang="en-US"/>
              <a:t>DRDP data is compiled by…</a:t>
            </a:r>
          </a:p>
        </p:txBody>
      </p:sp>
      <p:sp>
        <p:nvSpPr>
          <p:cNvPr id="139267" name="Rectangle 4"/>
          <p:cNvSpPr>
            <a:spLocks noGrp="1" noChangeArrowheads="1"/>
          </p:cNvSpPr>
          <p:nvPr>
            <p:ph sz="quarter" idx="13"/>
          </p:nvPr>
        </p:nvSpPr>
        <p:spPr>
          <a:xfrm>
            <a:off x="683395" y="1790700"/>
            <a:ext cx="5155930" cy="4781550"/>
          </a:xfrm>
        </p:spPr>
        <p:txBody>
          <a:bodyPr>
            <a:normAutofit/>
          </a:bodyPr>
          <a:lstStyle/>
          <a:p>
            <a:pPr marL="457200" indent="-457200" eaLnBrk="1" hangingPunct="1">
              <a:spcBef>
                <a:spcPts val="1800"/>
              </a:spcBef>
              <a:buFont typeface="Arial" panose="020B0604020202020204" pitchFamily="34" charset="0"/>
              <a:buChar char="•"/>
            </a:pPr>
            <a:r>
              <a:rPr lang="en-US" dirty="0"/>
              <a:t>Individual child</a:t>
            </a:r>
          </a:p>
          <a:p>
            <a:pPr marL="457200" indent="-457200" eaLnBrk="1" hangingPunct="1">
              <a:spcBef>
                <a:spcPts val="1800"/>
              </a:spcBef>
              <a:buFont typeface="Arial" panose="020B0604020202020204" pitchFamily="34" charset="0"/>
              <a:buChar char="•"/>
            </a:pPr>
            <a:r>
              <a:rPr lang="en-US" dirty="0"/>
              <a:t>Classroom </a:t>
            </a:r>
          </a:p>
          <a:p>
            <a:pPr marL="457200" indent="-457200" eaLnBrk="1" hangingPunct="1">
              <a:spcBef>
                <a:spcPts val="1800"/>
              </a:spcBef>
              <a:buFont typeface="Arial" panose="020B0604020202020204" pitchFamily="34" charset="0"/>
              <a:buChar char="•"/>
            </a:pPr>
            <a:r>
              <a:rPr lang="en-US" dirty="0"/>
              <a:t>Contract</a:t>
            </a:r>
          </a:p>
          <a:p>
            <a:pPr eaLnBrk="1" hangingPunct="1">
              <a:buFont typeface="Wingdings" pitchFamily="-65" charset="2"/>
              <a:buChar char="§"/>
            </a:pPr>
            <a:endParaRPr lang="en-US" dirty="0"/>
          </a:p>
        </p:txBody>
      </p:sp>
      <p:sp>
        <p:nvSpPr>
          <p:cNvPr id="139268" name="Rectangle 5"/>
          <p:cNvSpPr>
            <a:spLocks noGrp="1" noChangeArrowheads="1"/>
          </p:cNvSpPr>
          <p:nvPr>
            <p:ph sz="quarter" idx="14"/>
          </p:nvPr>
        </p:nvSpPr>
        <p:spPr>
          <a:xfrm>
            <a:off x="6230758" y="1790700"/>
            <a:ext cx="5155930" cy="4781550"/>
          </a:xfrm>
        </p:spPr>
        <p:txBody>
          <a:bodyPr>
            <a:normAutofit/>
          </a:bodyPr>
          <a:lstStyle/>
          <a:p>
            <a:pPr marL="457200" indent="-457200" eaLnBrk="1" hangingPunct="1">
              <a:spcBef>
                <a:spcPts val="1800"/>
              </a:spcBef>
              <a:buFont typeface="Arial" panose="020B0604020202020204" pitchFamily="34" charset="0"/>
              <a:buChar char="•"/>
            </a:pPr>
            <a:r>
              <a:rPr lang="en-US" dirty="0"/>
              <a:t>DRDP Online</a:t>
            </a:r>
          </a:p>
          <a:p>
            <a:pPr marL="457200" indent="-457200" eaLnBrk="1" hangingPunct="1">
              <a:spcBef>
                <a:spcPts val="1800"/>
              </a:spcBef>
              <a:buFont typeface="Arial" panose="020B0604020202020204" pitchFamily="34" charset="0"/>
              <a:buChar char="•"/>
            </a:pPr>
            <a:r>
              <a:rPr lang="en-US" dirty="0"/>
              <a:t>Commercial software programs</a:t>
            </a:r>
          </a:p>
        </p:txBody>
      </p:sp>
      <p:sp>
        <p:nvSpPr>
          <p:cNvPr id="3" name="Footer Placeholder 2">
            <a:extLst>
              <a:ext uri="{FF2B5EF4-FFF2-40B4-BE49-F238E27FC236}">
                <a16:creationId xmlns:a16="http://schemas.microsoft.com/office/drawing/2014/main" id="{7B39D4AD-7B04-4DA4-9DC0-4CF47E952DCF}"/>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E88C444A-479F-6EC6-52D8-8D1CB2458A0F}"/>
              </a:ext>
            </a:extLst>
          </p:cNvPr>
          <p:cNvSpPr>
            <a:spLocks noGrp="1"/>
          </p:cNvSpPr>
          <p:nvPr>
            <p:ph type="sldNum" sz="quarter" idx="16"/>
          </p:nvPr>
        </p:nvSpPr>
        <p:spPr/>
        <p:txBody>
          <a:bodyPr/>
          <a:lstStyle/>
          <a:p>
            <a:fld id="{637B919E-CF91-4A4B-995A-96557E3F2BA0}"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259386-43B8-9982-226B-0E36C5E8AB35}"/>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1204598" y="1464859"/>
            <a:ext cx="3698185" cy="4781550"/>
          </a:xfrm>
          <a:noFill/>
          <a:ln>
            <a:solidFill>
              <a:srgbClr val="000000"/>
            </a:solidFill>
          </a:ln>
        </p:spPr>
      </p:pic>
      <p:sp>
        <p:nvSpPr>
          <p:cNvPr id="7" name="Title 6">
            <a:extLst>
              <a:ext uri="{FF2B5EF4-FFF2-40B4-BE49-F238E27FC236}">
                <a16:creationId xmlns:a16="http://schemas.microsoft.com/office/drawing/2014/main" id="{E0202479-BB00-F551-BC20-151425FD178B}"/>
              </a:ext>
            </a:extLst>
          </p:cNvPr>
          <p:cNvSpPr>
            <a:spLocks noGrp="1"/>
          </p:cNvSpPr>
          <p:nvPr>
            <p:ph type="title"/>
          </p:nvPr>
        </p:nvSpPr>
        <p:spPr>
          <a:xfrm>
            <a:off x="349568" y="2370"/>
            <a:ext cx="10789920" cy="1216023"/>
          </a:xfrm>
        </p:spPr>
        <p:txBody>
          <a:bodyPr/>
          <a:lstStyle/>
          <a:p>
            <a:r>
              <a:rPr lang="en-US" dirty="0"/>
              <a:t>Child Reports </a:t>
            </a:r>
          </a:p>
        </p:txBody>
      </p:sp>
      <p:pic>
        <p:nvPicPr>
          <p:cNvPr id="12" name="Content Placeholder 10" descr="development this year">
            <a:extLst>
              <a:ext uri="{FF2B5EF4-FFF2-40B4-BE49-F238E27FC236}">
                <a16:creationId xmlns:a16="http://schemas.microsoft.com/office/drawing/2014/main" id="{147E5C73-D534-24CA-DC11-6A6B4623D488}"/>
              </a:ext>
            </a:extLst>
          </p:cNvPr>
          <p:cNvPicPr>
            <a:picLocks noGrp="1" noChangeAspect="1"/>
          </p:cNvPicPr>
          <p:nvPr>
            <p:ph sz="quarter" idx="14"/>
          </p:nvPr>
        </p:nvPicPr>
        <p:blipFill>
          <a:blip r:embed="rId4" cstate="screen">
            <a:extLst>
              <a:ext uri="{28A0092B-C50C-407E-A947-70E740481C1C}">
                <a14:useLocalDpi xmlns:a14="http://schemas.microsoft.com/office/drawing/2010/main"/>
              </a:ext>
            </a:extLst>
          </a:blip>
          <a:stretch>
            <a:fillRect/>
          </a:stretch>
        </p:blipFill>
        <p:spPr>
          <a:xfrm>
            <a:off x="5950855" y="2156604"/>
            <a:ext cx="5188633" cy="3675871"/>
          </a:xfrm>
          <a:ln w="28575">
            <a:solidFill>
              <a:srgbClr val="000000"/>
            </a:solidFill>
          </a:ln>
        </p:spPr>
      </p:pic>
      <p:sp>
        <p:nvSpPr>
          <p:cNvPr id="5" name="Footer Placeholder 4">
            <a:extLst>
              <a:ext uri="{FF2B5EF4-FFF2-40B4-BE49-F238E27FC236}">
                <a16:creationId xmlns:a16="http://schemas.microsoft.com/office/drawing/2014/main" id="{85C04117-80D3-6006-FF42-74304734D02E}"/>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A81FC1DD-4FFC-E010-332A-C6FCE5E4F007}"/>
              </a:ext>
            </a:extLst>
          </p:cNvPr>
          <p:cNvSpPr>
            <a:spLocks noGrp="1"/>
          </p:cNvSpPr>
          <p:nvPr>
            <p:ph type="sldNum" sz="quarter" idx="16"/>
          </p:nvPr>
        </p:nvSpPr>
        <p:spPr/>
        <p:txBody>
          <a:bodyPr/>
          <a:lstStyle/>
          <a:p>
            <a:fld id="{637B919E-CF91-4A4B-995A-96557E3F2BA0}" type="slidenum">
              <a:rPr lang="en-US" smtClean="0"/>
              <a:pPr/>
              <a:t>65</a:t>
            </a:fld>
            <a:endParaRPr lang="en-US"/>
          </a:p>
        </p:txBody>
      </p:sp>
    </p:spTree>
    <p:extLst>
      <p:ext uri="{BB962C8B-B14F-4D97-AF65-F5344CB8AC3E}">
        <p14:creationId xmlns:p14="http://schemas.microsoft.com/office/powerpoint/2010/main" val="36550188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7D0E7D-6D43-29CE-0750-54AF8F47E2DD}"/>
              </a:ext>
            </a:extLst>
          </p:cNvPr>
          <p:cNvSpPr>
            <a:spLocks noGrp="1"/>
          </p:cNvSpPr>
          <p:nvPr>
            <p:ph type="title"/>
          </p:nvPr>
        </p:nvSpPr>
        <p:spPr/>
        <p:txBody>
          <a:bodyPr>
            <a:normAutofit/>
          </a:bodyPr>
          <a:lstStyle/>
          <a:p>
            <a:r>
              <a:rPr lang="en-US" dirty="0"/>
              <a:t>Class Planning Report </a:t>
            </a:r>
          </a:p>
        </p:txBody>
      </p:sp>
      <p:sp>
        <p:nvSpPr>
          <p:cNvPr id="3" name="Content Placeholder 2">
            <a:extLst>
              <a:ext uri="{FF2B5EF4-FFF2-40B4-BE49-F238E27FC236}">
                <a16:creationId xmlns:a16="http://schemas.microsoft.com/office/drawing/2014/main" id="{7D5FFA92-30EA-DC3E-587F-9F62325C0CEC}"/>
              </a:ext>
            </a:extLst>
          </p:cNvPr>
          <p:cNvSpPr>
            <a:spLocks noGrp="1"/>
          </p:cNvSpPr>
          <p:nvPr>
            <p:ph type="body" sz="quarter" idx="16"/>
          </p:nvPr>
        </p:nvSpPr>
        <p:spPr/>
        <p:txBody>
          <a:bodyPr/>
          <a:lstStyle/>
          <a:p>
            <a:pPr marL="0" indent="0">
              <a:buNone/>
            </a:pPr>
            <a:r>
              <a:rPr lang="en-US" dirty="0"/>
              <a:t>Helps to plan:</a:t>
            </a:r>
          </a:p>
          <a:p>
            <a:r>
              <a:rPr lang="en-US" dirty="0"/>
              <a:t>Large group </a:t>
            </a:r>
          </a:p>
          <a:p>
            <a:r>
              <a:rPr lang="en-US" dirty="0"/>
              <a:t>Small group </a:t>
            </a:r>
          </a:p>
          <a:p>
            <a:r>
              <a:rPr lang="en-US" dirty="0"/>
              <a:t>Individualize </a:t>
            </a:r>
          </a:p>
        </p:txBody>
      </p:sp>
      <p:pic>
        <p:nvPicPr>
          <p:cNvPr id="5" name="Content Placeholder 8" descr="A screenshot of Class Planning Report ">
            <a:extLst>
              <a:ext uri="{FF2B5EF4-FFF2-40B4-BE49-F238E27FC236}">
                <a16:creationId xmlns:a16="http://schemas.microsoft.com/office/drawing/2014/main" id="{067816E9-5A7F-F985-2465-66FF3C9DE925}"/>
              </a:ext>
            </a:extLst>
          </p:cNvPr>
          <p:cNvPicPr>
            <a:picLocks noGrp="1" noChangeAspect="1"/>
          </p:cNvPicPr>
          <p:nvPr>
            <p:ph sz="quarter" idx="13"/>
          </p:nvPr>
        </p:nvPicPr>
        <p:blipFill>
          <a:blip r:embed="rId3"/>
          <a:stretch>
            <a:fillRect/>
          </a:stretch>
        </p:blipFill>
        <p:spPr>
          <a:xfrm>
            <a:off x="4548188" y="849765"/>
            <a:ext cx="7245350" cy="4994957"/>
          </a:xfrm>
          <a:ln>
            <a:solidFill>
              <a:srgbClr val="014482"/>
            </a:solidFill>
          </a:ln>
        </p:spPr>
      </p:pic>
      <p:sp>
        <p:nvSpPr>
          <p:cNvPr id="2" name="Footer Placeholder 1">
            <a:extLst>
              <a:ext uri="{FF2B5EF4-FFF2-40B4-BE49-F238E27FC236}">
                <a16:creationId xmlns:a16="http://schemas.microsoft.com/office/drawing/2014/main" id="{116CEE2C-FC04-D3ED-FC49-D9D37523938D}"/>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Tree>
    <p:extLst>
      <p:ext uri="{BB962C8B-B14F-4D97-AF65-F5344CB8AC3E}">
        <p14:creationId xmlns:p14="http://schemas.microsoft.com/office/powerpoint/2010/main" val="31388040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8"/>
          <p:cNvSpPr>
            <a:spLocks noGrp="1" noChangeArrowheads="1"/>
          </p:cNvSpPr>
          <p:nvPr>
            <p:ph type="title"/>
          </p:nvPr>
        </p:nvSpPr>
        <p:spPr>
          <a:xfrm>
            <a:off x="683395" y="365127"/>
            <a:ext cx="10789920" cy="777873"/>
          </a:xfrm>
        </p:spPr>
        <p:txBody>
          <a:bodyPr anchor="b">
            <a:normAutofit/>
          </a:bodyPr>
          <a:lstStyle/>
          <a:p>
            <a:pPr eaLnBrk="1" hangingPunct="1"/>
            <a:r>
              <a:rPr lang="en-US"/>
              <a:t>What are the Curriculum Frameworks?</a:t>
            </a:r>
          </a:p>
        </p:txBody>
      </p:sp>
      <p:pic>
        <p:nvPicPr>
          <p:cNvPr id="6" name="Content Placeholder 5" descr="A screenshot of the Curriculum Frameworks">
            <a:extLst>
              <a:ext uri="{FF2B5EF4-FFF2-40B4-BE49-F238E27FC236}">
                <a16:creationId xmlns:a16="http://schemas.microsoft.com/office/drawing/2014/main" id="{397395E2-0D7B-464B-9859-40B9B46A01D8}"/>
              </a:ext>
            </a:extLst>
          </p:cNvPr>
          <p:cNvPicPr>
            <a:picLocks noGrp="1" noChangeAspect="1"/>
          </p:cNvPicPr>
          <p:nvPr>
            <p:ph sz="quarter" idx="13"/>
          </p:nvPr>
        </p:nvPicPr>
        <p:blipFill>
          <a:blip r:embed="rId3"/>
          <a:stretch>
            <a:fillRect/>
          </a:stretch>
        </p:blipFill>
        <p:spPr>
          <a:xfrm>
            <a:off x="1893269" y="1276340"/>
            <a:ext cx="7671355" cy="5216523"/>
          </a:xfrm>
          <a:noFill/>
        </p:spPr>
      </p:pic>
      <p:sp>
        <p:nvSpPr>
          <p:cNvPr id="4" name="Footer Placeholder 3">
            <a:extLst>
              <a:ext uri="{FF2B5EF4-FFF2-40B4-BE49-F238E27FC236}">
                <a16:creationId xmlns:a16="http://schemas.microsoft.com/office/drawing/2014/main" id="{2FE6C7E3-46BE-E9D5-1056-0984118B1DA8}"/>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ADF8D88B-029C-49F5-75FA-801280758A6A}"/>
              </a:ext>
            </a:extLst>
          </p:cNvPr>
          <p:cNvSpPr>
            <a:spLocks noGrp="1"/>
          </p:cNvSpPr>
          <p:nvPr>
            <p:ph type="sldNum" sz="quarter" idx="15"/>
          </p:nvPr>
        </p:nvSpPr>
        <p:spPr/>
        <p:txBody>
          <a:bodyPr/>
          <a:lstStyle/>
          <a:p>
            <a:fld id="{637B919E-CF91-4A4B-995A-96557E3F2BA0}" type="slidenum">
              <a:rPr lang="en-US" smtClean="0"/>
              <a:pPr/>
              <a:t>67</a:t>
            </a:fld>
            <a:endParaRPr lang="en-US"/>
          </a:p>
        </p:txBody>
      </p:sp>
    </p:spTree>
    <p:extLst>
      <p:ext uri="{BB962C8B-B14F-4D97-AF65-F5344CB8AC3E}">
        <p14:creationId xmlns:p14="http://schemas.microsoft.com/office/powerpoint/2010/main" val="587201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6">
            <a:extLst>
              <a:ext uri="{C183D7F6-B498-43B3-948B-1728B52AA6E4}">
                <adec:decorative xmlns:adec="http://schemas.microsoft.com/office/drawing/2017/decorative" val="1"/>
              </a:ext>
            </a:extLst>
          </p:cNvPr>
          <p:cNvPicPr>
            <a:picLocks noGrp="1" noChangeAspect="1" noChangeArrowheads="1"/>
          </p:cNvPicPr>
          <p:nvPr>
            <p:ph sz="quarter" idx="13"/>
          </p:nvPr>
        </p:nvPicPr>
        <p:blipFill>
          <a:blip r:embed="rId3"/>
          <a:srcRect l="28024" r="-2" b="-2"/>
          <a:stretch>
            <a:fillRect/>
          </a:stretch>
        </p:blipFill>
        <p:spPr>
          <a:xfrm>
            <a:off x="805311" y="1790700"/>
            <a:ext cx="5034013" cy="4668486"/>
          </a:xfrm>
          <a:noFill/>
          <a:ln>
            <a:solidFill>
              <a:srgbClr val="014482"/>
            </a:solidFill>
          </a:ln>
        </p:spPr>
      </p:pic>
      <p:sp>
        <p:nvSpPr>
          <p:cNvPr id="91139" name="Rectangle 2"/>
          <p:cNvSpPr>
            <a:spLocks noGrp="1" noChangeArrowheads="1"/>
          </p:cNvSpPr>
          <p:nvPr>
            <p:ph type="title"/>
          </p:nvPr>
        </p:nvSpPr>
        <p:spPr>
          <a:xfrm>
            <a:off x="683395" y="365127"/>
            <a:ext cx="10789920" cy="1216023"/>
          </a:xfrm>
        </p:spPr>
        <p:txBody>
          <a:bodyPr anchor="b">
            <a:normAutofit/>
          </a:bodyPr>
          <a:lstStyle/>
          <a:p>
            <a:pPr eaLnBrk="1" hangingPunct="1">
              <a:defRPr/>
            </a:pPr>
            <a:r>
              <a:rPr lang="en-US"/>
              <a:t>What does the framework do?</a:t>
            </a:r>
          </a:p>
        </p:txBody>
      </p:sp>
      <p:sp>
        <p:nvSpPr>
          <p:cNvPr id="134150" name="Rectangle 3"/>
          <p:cNvSpPr>
            <a:spLocks noGrp="1" noChangeArrowheads="1"/>
          </p:cNvSpPr>
          <p:nvPr>
            <p:ph sz="quarter" idx="14"/>
          </p:nvPr>
        </p:nvSpPr>
        <p:spPr>
          <a:xfrm>
            <a:off x="6230758" y="1790700"/>
            <a:ext cx="5155930" cy="4781550"/>
          </a:xfrm>
        </p:spPr>
        <p:txBody>
          <a:bodyPr>
            <a:normAutofit/>
          </a:bodyPr>
          <a:lstStyle/>
          <a:p>
            <a:pPr marL="0" indent="0" eaLnBrk="1" hangingPunct="1">
              <a:buNone/>
            </a:pPr>
            <a:r>
              <a:rPr lang="en-US"/>
              <a:t>“The </a:t>
            </a:r>
            <a:r>
              <a:rPr lang="en-US" i="1"/>
              <a:t>California Preschool Framework, Volume 1</a:t>
            </a:r>
            <a:r>
              <a:rPr lang="en-US"/>
              <a:t> presents strategies and information to enrich learning and development opportunities for all of California’s preschool children” (Preschool Curriculum Framework, p. v).</a:t>
            </a:r>
          </a:p>
        </p:txBody>
      </p:sp>
      <p:sp>
        <p:nvSpPr>
          <p:cNvPr id="4" name="Footer Placeholder 3">
            <a:extLst>
              <a:ext uri="{FF2B5EF4-FFF2-40B4-BE49-F238E27FC236}">
                <a16:creationId xmlns:a16="http://schemas.microsoft.com/office/drawing/2014/main" id="{F2EB1883-7B95-72E0-52BF-C51D2B5046E0}"/>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38D919AB-03C8-264A-BE7E-6AC3DA9C23CC}"/>
              </a:ext>
            </a:extLst>
          </p:cNvPr>
          <p:cNvSpPr>
            <a:spLocks noGrp="1"/>
          </p:cNvSpPr>
          <p:nvPr>
            <p:ph type="sldNum" sz="quarter" idx="16"/>
          </p:nvPr>
        </p:nvSpPr>
        <p:spPr/>
        <p:txBody>
          <a:bodyPr/>
          <a:lstStyle/>
          <a:p>
            <a:fld id="{637B919E-CF91-4A4B-995A-96557E3F2BA0}" type="slidenum">
              <a:rPr lang="en-US" smtClean="0"/>
              <a:pPr/>
              <a:t>68</a:t>
            </a:fld>
            <a:endParaRPr lang="en-US"/>
          </a:p>
        </p:txBody>
      </p:sp>
    </p:spTree>
    <p:extLst>
      <p:ext uri="{BB962C8B-B14F-4D97-AF65-F5344CB8AC3E}">
        <p14:creationId xmlns:p14="http://schemas.microsoft.com/office/powerpoint/2010/main" val="2182105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a:xfrm>
            <a:off x="683395" y="365127"/>
            <a:ext cx="10789920" cy="1325563"/>
          </a:xfrm>
        </p:spPr>
        <p:txBody>
          <a:bodyPr anchor="b">
            <a:normAutofit/>
          </a:bodyPr>
          <a:lstStyle/>
          <a:p>
            <a:pPr eaLnBrk="1" hangingPunct="1"/>
            <a:r>
              <a:rPr lang="en-US" dirty="0"/>
              <a:t>Tips When Planning</a:t>
            </a:r>
          </a:p>
        </p:txBody>
      </p:sp>
      <p:sp>
        <p:nvSpPr>
          <p:cNvPr id="145411" name="Content Placeholder 4"/>
          <p:cNvSpPr>
            <a:spLocks noGrp="1"/>
          </p:cNvSpPr>
          <p:nvPr>
            <p:ph sz="quarter" idx="13"/>
          </p:nvPr>
        </p:nvSpPr>
        <p:spPr>
          <a:xfrm>
            <a:off x="683395" y="1790700"/>
            <a:ext cx="10789919" cy="4702173"/>
          </a:xfrm>
        </p:spPr>
        <p:txBody>
          <a:bodyPr>
            <a:normAutofit/>
          </a:bodyPr>
          <a:lstStyle/>
          <a:p>
            <a:pPr marL="457200" indent="-457200" eaLnBrk="1" hangingPunct="1">
              <a:buFont typeface="Arial" panose="020B0604020202020204" pitchFamily="34" charset="0"/>
              <a:buChar char="•"/>
            </a:pPr>
            <a:r>
              <a:rPr lang="en-US" dirty="0"/>
              <a:t>Review the current curriculum to find links with the DRDP.</a:t>
            </a:r>
          </a:p>
          <a:p>
            <a:pPr marL="457200" indent="-457200" eaLnBrk="1" hangingPunct="1">
              <a:buFont typeface="Arial" panose="020B0604020202020204" pitchFamily="34" charset="0"/>
              <a:buChar char="•"/>
            </a:pPr>
            <a:r>
              <a:rPr lang="en-US" dirty="0"/>
              <a:t>Summarize children’s progress by reviewing, discussing, and consulting with others who know them. </a:t>
            </a:r>
          </a:p>
          <a:p>
            <a:pPr marL="457200" indent="-457200" eaLnBrk="1" hangingPunct="1">
              <a:buFont typeface="Arial" panose="020B0604020202020204" pitchFamily="34" charset="0"/>
              <a:buChar char="•"/>
            </a:pPr>
            <a:r>
              <a:rPr lang="en-US" dirty="0"/>
              <a:t>Reflect on your collection of observations, including photos, notations, audio tapes, sketches, etc.</a:t>
            </a:r>
          </a:p>
          <a:p>
            <a:pPr marL="457200" indent="-457200" eaLnBrk="1" hangingPunct="1">
              <a:buFont typeface="Arial" panose="020B0604020202020204" pitchFamily="34" charset="0"/>
              <a:buChar char="•"/>
            </a:pPr>
            <a:r>
              <a:rPr lang="en-US" dirty="0"/>
              <a:t>Consult other resources to support planning for the needs of children’s developmental levels. </a:t>
            </a:r>
          </a:p>
        </p:txBody>
      </p:sp>
      <p:sp>
        <p:nvSpPr>
          <p:cNvPr id="4" name="Footer Placeholder 3">
            <a:extLst>
              <a:ext uri="{FF2B5EF4-FFF2-40B4-BE49-F238E27FC236}">
                <a16:creationId xmlns:a16="http://schemas.microsoft.com/office/drawing/2014/main" id="{69C9E13A-8916-999C-1A55-83B398EF3ABF}"/>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D69E24AE-39A3-86E8-6118-6F6B70967EAD}"/>
              </a:ext>
            </a:extLst>
          </p:cNvPr>
          <p:cNvSpPr>
            <a:spLocks noGrp="1"/>
          </p:cNvSpPr>
          <p:nvPr>
            <p:ph type="sldNum" sz="quarter" idx="15"/>
          </p:nvPr>
        </p:nvSpPr>
        <p:spPr/>
        <p:txBody>
          <a:bodyPr/>
          <a:lstStyle/>
          <a:p>
            <a:fld id="{637B919E-CF91-4A4B-995A-96557E3F2BA0}" type="slidenum">
              <a:rPr lang="en-US" smtClean="0"/>
              <a:pPr/>
              <a:t>69</a:t>
            </a:fld>
            <a:endParaRPr lang="en-US"/>
          </a:p>
        </p:txBody>
      </p:sp>
    </p:spTree>
    <p:extLst>
      <p:ext uri="{BB962C8B-B14F-4D97-AF65-F5344CB8AC3E}">
        <p14:creationId xmlns:p14="http://schemas.microsoft.com/office/powerpoint/2010/main" val="4646330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A1E6C-9A10-41A1-961A-43AC8E5F3C4E}"/>
              </a:ext>
            </a:extLst>
          </p:cNvPr>
          <p:cNvSpPr>
            <a:spLocks noGrp="1"/>
          </p:cNvSpPr>
          <p:nvPr>
            <p:ph type="title"/>
          </p:nvPr>
        </p:nvSpPr>
        <p:spPr>
          <a:xfrm>
            <a:off x="683395" y="365127"/>
            <a:ext cx="10789920" cy="1006473"/>
          </a:xfrm>
        </p:spPr>
        <p:txBody>
          <a:bodyPr anchor="b">
            <a:normAutofit/>
          </a:bodyPr>
          <a:lstStyle/>
          <a:p>
            <a:r>
              <a:rPr lang="en-US" dirty="0"/>
              <a:t>The DRDP Assists Providers</a:t>
            </a:r>
          </a:p>
        </p:txBody>
      </p:sp>
      <p:sp>
        <p:nvSpPr>
          <p:cNvPr id="74755" name="Rectangle 3"/>
          <p:cNvSpPr>
            <a:spLocks noGrp="1" noChangeArrowheads="1"/>
          </p:cNvSpPr>
          <p:nvPr>
            <p:ph sz="quarter" idx="13"/>
          </p:nvPr>
        </p:nvSpPr>
        <p:spPr>
          <a:xfrm>
            <a:off x="718685" y="1517914"/>
            <a:ext cx="5083421" cy="4790926"/>
          </a:xfrm>
        </p:spPr>
        <p:txBody>
          <a:bodyPr>
            <a:normAutofit/>
          </a:bodyPr>
          <a:lstStyle/>
          <a:p>
            <a:pPr marL="0" indent="0" eaLnBrk="1" hangingPunct="1">
              <a:buNone/>
            </a:pPr>
            <a:r>
              <a:rPr lang="en-US"/>
              <a:t>in meeting each child’s developmental needs in each classroom or family child care home.</a:t>
            </a:r>
          </a:p>
        </p:txBody>
      </p:sp>
      <p:pic>
        <p:nvPicPr>
          <p:cNvPr id="9" name="Content Placeholder 8">
            <a:extLst>
              <a:ext uri="{FF2B5EF4-FFF2-40B4-BE49-F238E27FC236}">
                <a16:creationId xmlns:a16="http://schemas.microsoft.com/office/drawing/2014/main" id="{43597CB2-6CAA-E23F-4CD8-B949EB212AEC}"/>
              </a:ext>
              <a:ext uri="{C183D7F6-B498-43B3-948B-1728B52AA6E4}">
                <adec:decorative xmlns:adec="http://schemas.microsoft.com/office/drawing/2017/decorative" val="1"/>
              </a:ext>
            </a:extLst>
          </p:cNvPr>
          <p:cNvPicPr>
            <a:picLocks noGrp="1" noChangeAspect="1"/>
          </p:cNvPicPr>
          <p:nvPr>
            <p:ph sz="quarter" idx="16"/>
          </p:nvPr>
        </p:nvPicPr>
        <p:blipFill>
          <a:blip r:embed="rId3"/>
          <a:srcRect l="7754" r="15577"/>
          <a:stretch>
            <a:fillRect/>
          </a:stretch>
        </p:blipFill>
        <p:spPr>
          <a:xfrm>
            <a:off x="6526935" y="1555635"/>
            <a:ext cx="4946380" cy="4306451"/>
          </a:xfrm>
          <a:noFill/>
        </p:spPr>
      </p:pic>
      <p:sp>
        <p:nvSpPr>
          <p:cNvPr id="5" name="Footer Placeholder 4">
            <a:extLst>
              <a:ext uri="{FF2B5EF4-FFF2-40B4-BE49-F238E27FC236}">
                <a16:creationId xmlns:a16="http://schemas.microsoft.com/office/drawing/2014/main" id="{092AB0A7-7421-1B87-41A8-1852BBD604E5}"/>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90387F6C-64A4-57DE-6D50-C64C493B0472}"/>
              </a:ext>
            </a:extLst>
          </p:cNvPr>
          <p:cNvSpPr>
            <a:spLocks noGrp="1"/>
          </p:cNvSpPr>
          <p:nvPr>
            <p:ph type="sldNum" sz="quarter" idx="14"/>
          </p:nvPr>
        </p:nvSpPr>
        <p:spPr/>
        <p:txBody>
          <a:bodyPr/>
          <a:lstStyle/>
          <a:p>
            <a:fld id="{637B919E-CF91-4A4B-995A-96557E3F2BA0}" type="slidenum">
              <a:rPr lang="en-US" smtClean="0"/>
              <a:pPr/>
              <a:t>7</a:t>
            </a:fld>
            <a:endParaRPr lang="en-US"/>
          </a:p>
        </p:txBody>
      </p:sp>
    </p:spTree>
    <p:extLst>
      <p:ext uri="{BB962C8B-B14F-4D97-AF65-F5344CB8AC3E}">
        <p14:creationId xmlns:p14="http://schemas.microsoft.com/office/powerpoint/2010/main" val="203171687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1"/>
          <p:cNvSpPr>
            <a:spLocks noGrp="1"/>
          </p:cNvSpPr>
          <p:nvPr>
            <p:ph type="title"/>
          </p:nvPr>
        </p:nvSpPr>
        <p:spPr>
          <a:xfrm>
            <a:off x="683395" y="365127"/>
            <a:ext cx="10789920" cy="1216023"/>
          </a:xfrm>
        </p:spPr>
        <p:txBody>
          <a:bodyPr anchor="b">
            <a:normAutofit/>
          </a:bodyPr>
          <a:lstStyle/>
          <a:p>
            <a:pPr eaLnBrk="1" hangingPunct="1"/>
            <a:r>
              <a:rPr lang="en-US" b="1">
                <a:effectLst>
                  <a:outerShdw blurRad="38100" dist="38100" dir="2700000" algn="tl">
                    <a:srgbClr val="000000"/>
                  </a:outerShdw>
                </a:effectLst>
              </a:rPr>
              <a:t> </a:t>
            </a:r>
            <a:r>
              <a:rPr lang="en-US"/>
              <a:t>All teachers…</a:t>
            </a:r>
          </a:p>
        </p:txBody>
      </p:sp>
      <p:sp>
        <p:nvSpPr>
          <p:cNvPr id="140291" name="Text Placeholder 4"/>
          <p:cNvSpPr>
            <a:spLocks noGrp="1"/>
          </p:cNvSpPr>
          <p:nvPr>
            <p:ph sz="quarter" idx="13"/>
          </p:nvPr>
        </p:nvSpPr>
        <p:spPr>
          <a:xfrm>
            <a:off x="683395" y="1790700"/>
            <a:ext cx="5155930" cy="4781550"/>
          </a:xfrm>
        </p:spPr>
        <p:txBody>
          <a:bodyPr>
            <a:normAutofit/>
          </a:bodyPr>
          <a:lstStyle/>
          <a:p>
            <a:pPr marL="0" indent="0" eaLnBrk="1" hangingPunct="1">
              <a:buNone/>
            </a:pPr>
            <a:r>
              <a:rPr lang="en-US"/>
              <a:t>must use the results of assessments of children’s progress to support each child’s learning and development. </a:t>
            </a:r>
          </a:p>
        </p:txBody>
      </p:sp>
      <p:pic>
        <p:nvPicPr>
          <p:cNvPr id="8" name="Picture 5">
            <a:extLst>
              <a:ext uri="{FF2B5EF4-FFF2-40B4-BE49-F238E27FC236}">
                <a16:creationId xmlns:a16="http://schemas.microsoft.com/office/drawing/2014/main" id="{C1E04AB2-BDFB-440A-91F4-2CCA88FF06F9}"/>
              </a:ext>
              <a:ext uri="{C183D7F6-B498-43B3-948B-1728B52AA6E4}">
                <adec:decorative xmlns:adec="http://schemas.microsoft.com/office/drawing/2017/decorative" val="1"/>
              </a:ext>
            </a:extLst>
          </p:cNvPr>
          <p:cNvPicPr>
            <a:picLocks noGrp="1" noChangeAspect="1" noChangeArrowheads="1"/>
          </p:cNvPicPr>
          <p:nvPr>
            <p:ph sz="quarter" idx="14"/>
          </p:nvPr>
        </p:nvPicPr>
        <p:blipFill>
          <a:blip r:embed="rId3"/>
          <a:srcRect l="10075" r="17947" b="-2"/>
          <a:stretch>
            <a:fillRect/>
          </a:stretch>
        </p:blipFill>
        <p:spPr bwMode="auto">
          <a:xfrm>
            <a:off x="6249043" y="1038225"/>
            <a:ext cx="5155930" cy="4781550"/>
          </a:xfrm>
          <a:prstGeom prst="rect">
            <a:avLst/>
          </a:prstGeom>
          <a:noFill/>
          <a:ln w="38100">
            <a:solidFill>
              <a:srgbClr val="FFCC00"/>
            </a:solidFill>
            <a:miter lim="800000"/>
            <a:headEnd/>
            <a:tailEnd/>
          </a:ln>
          <a:effectLst/>
        </p:spPr>
      </p:pic>
      <p:sp>
        <p:nvSpPr>
          <p:cNvPr id="3" name="Footer Placeholder 2">
            <a:extLst>
              <a:ext uri="{FF2B5EF4-FFF2-40B4-BE49-F238E27FC236}">
                <a16:creationId xmlns:a16="http://schemas.microsoft.com/office/drawing/2014/main" id="{34F1C9ED-E0D2-F7EB-B1CC-F4D4559C3A56}"/>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39738860-0DF6-642E-F29B-37919D5AAA10}"/>
              </a:ext>
            </a:extLst>
          </p:cNvPr>
          <p:cNvSpPr>
            <a:spLocks noGrp="1"/>
          </p:cNvSpPr>
          <p:nvPr>
            <p:ph type="sldNum" sz="quarter" idx="16"/>
          </p:nvPr>
        </p:nvSpPr>
        <p:spPr/>
        <p:txBody>
          <a:bodyPr/>
          <a:lstStyle/>
          <a:p>
            <a:fld id="{637B919E-CF91-4A4B-995A-96557E3F2BA0}" type="slidenum">
              <a:rPr lang="en-US" smtClean="0"/>
              <a:pPr/>
              <a:t>70</a:t>
            </a:fld>
            <a:endParaRPr lang="en-US"/>
          </a:p>
        </p:txBody>
      </p:sp>
    </p:spTree>
    <p:extLst>
      <p:ext uri="{BB962C8B-B14F-4D97-AF65-F5344CB8AC3E}">
        <p14:creationId xmlns:p14="http://schemas.microsoft.com/office/powerpoint/2010/main" val="42643602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54" y="409482"/>
            <a:ext cx="3686773" cy="2562317"/>
          </a:xfrm>
        </p:spPr>
        <p:txBody>
          <a:bodyPr anchor="b">
            <a:normAutofit/>
          </a:bodyPr>
          <a:lstStyle/>
          <a:p>
            <a:r>
              <a:rPr lang="en-US" sz="3600" dirty="0"/>
              <a:t>DRDP Classroom Summary of Findings</a:t>
            </a:r>
          </a:p>
        </p:txBody>
      </p:sp>
      <p:pic>
        <p:nvPicPr>
          <p:cNvPr id="8" name="Content Placeholder 7" descr="DRDP Classroom Summary of Findings">
            <a:extLst>
              <a:ext uri="{FF2B5EF4-FFF2-40B4-BE49-F238E27FC236}">
                <a16:creationId xmlns:a16="http://schemas.microsoft.com/office/drawing/2014/main" id="{F4DA8DAE-9BFE-8F36-1341-F39BEFEAD7C5}"/>
              </a:ext>
            </a:extLst>
          </p:cNvPr>
          <p:cNvPicPr>
            <a:picLocks noGrp="1" noChangeAspect="1"/>
          </p:cNvPicPr>
          <p:nvPr>
            <p:ph sz="quarter" idx="13"/>
          </p:nvPr>
        </p:nvPicPr>
        <p:blipFill>
          <a:blip r:embed="rId3"/>
          <a:stretch>
            <a:fillRect/>
          </a:stretch>
        </p:blipFill>
        <p:spPr>
          <a:xfrm>
            <a:off x="5606872" y="184150"/>
            <a:ext cx="5127982" cy="6326188"/>
          </a:xfrm>
          <a:noFill/>
          <a:ln w="28575">
            <a:solidFill>
              <a:srgbClr val="000000"/>
            </a:solidFill>
          </a:ln>
        </p:spPr>
      </p:pic>
      <p:sp>
        <p:nvSpPr>
          <p:cNvPr id="3" name="Footer Placeholder 2">
            <a:extLst>
              <a:ext uri="{FF2B5EF4-FFF2-40B4-BE49-F238E27FC236}">
                <a16:creationId xmlns:a16="http://schemas.microsoft.com/office/drawing/2014/main" id="{814A1100-2769-1E94-50F5-780D7123D86A}"/>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8ED67770-3C4C-754C-34BC-00679845C911}"/>
              </a:ext>
            </a:extLst>
          </p:cNvPr>
          <p:cNvSpPr>
            <a:spLocks noGrp="1"/>
          </p:cNvSpPr>
          <p:nvPr>
            <p:ph type="sldNum" sz="quarter" idx="15"/>
          </p:nvPr>
        </p:nvSpPr>
        <p:spPr/>
        <p:txBody>
          <a:bodyPr/>
          <a:lstStyle/>
          <a:p>
            <a:fld id="{637B919E-CF91-4A4B-995A-96557E3F2BA0}" type="slidenum">
              <a:rPr lang="en-US" smtClean="0"/>
              <a:pPr/>
              <a:t>71</a:t>
            </a:fld>
            <a:endParaRPr lang="en-US"/>
          </a:p>
        </p:txBody>
      </p:sp>
    </p:spTree>
    <p:extLst>
      <p:ext uri="{BB962C8B-B14F-4D97-AF65-F5344CB8AC3E}">
        <p14:creationId xmlns:p14="http://schemas.microsoft.com/office/powerpoint/2010/main" val="1703520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pPr eaLnBrk="1" hangingPunct="1"/>
            <a:r>
              <a:rPr lang="en-US" sz="4000" dirty="0">
                <a:ea typeface="ＭＳ Ｐゴシック" pitchFamily="-1" charset="-128"/>
                <a:cs typeface="ＭＳ Ｐゴシック" pitchFamily="-1" charset="-128"/>
              </a:rPr>
              <a:t>Small and Large Group Planning </a:t>
            </a:r>
          </a:p>
        </p:txBody>
      </p:sp>
      <p:pic>
        <p:nvPicPr>
          <p:cNvPr id="4" name="Content Placeholder 3" descr="group development report"/>
          <p:cNvPicPr>
            <a:picLocks noGrp="1" noChangeAspect="1"/>
          </p:cNvPicPr>
          <p:nvPr>
            <p:ph sz="quarter" idx="16"/>
          </p:nvPr>
        </p:nvPicPr>
        <p:blipFill rotWithShape="1">
          <a:blip r:embed="rId3" cstate="screen">
            <a:extLst>
              <a:ext uri="{28A0092B-C50C-407E-A947-70E740481C1C}">
                <a14:useLocalDpi xmlns:a14="http://schemas.microsoft.com/office/drawing/2010/main"/>
              </a:ext>
            </a:extLst>
          </a:blip>
          <a:stretch/>
        </p:blipFill>
        <p:spPr>
          <a:xfrm>
            <a:off x="1374458" y="1371600"/>
            <a:ext cx="7327582" cy="5040050"/>
          </a:xfrm>
          <a:ln>
            <a:solidFill>
              <a:srgbClr val="014482"/>
            </a:solidFill>
          </a:ln>
        </p:spPr>
      </p:pic>
      <p:sp>
        <p:nvSpPr>
          <p:cNvPr id="9" name="Content Placeholder 2"/>
          <p:cNvSpPr>
            <a:spLocks noGrp="1"/>
          </p:cNvSpPr>
          <p:nvPr>
            <p:ph sz="quarter" idx="13"/>
          </p:nvPr>
        </p:nvSpPr>
        <p:spPr>
          <a:xfrm>
            <a:off x="6845165" y="3811226"/>
            <a:ext cx="5083421" cy="2300720"/>
          </a:xfrm>
          <a:solidFill>
            <a:srgbClr val="99FFCC"/>
          </a:solidFill>
          <a:ln>
            <a:solidFill>
              <a:srgbClr val="014482"/>
            </a:solidFill>
          </a:ln>
        </p:spPr>
        <p:txBody>
          <a:bodyPr/>
          <a:lstStyle/>
          <a:p>
            <a:pPr marL="0" indent="0" eaLnBrk="1" hangingPunct="1">
              <a:buNone/>
            </a:pPr>
            <a:r>
              <a:rPr lang="en-US" dirty="0">
                <a:ea typeface="ＭＳ Ｐゴシック" pitchFamily="-1" charset="-128"/>
                <a:cs typeface="ＭＳ Ｐゴシック" pitchFamily="-1" charset="-128"/>
              </a:rPr>
              <a:t>Use the data provided from DRDP Online</a:t>
            </a:r>
            <a:r>
              <a:rPr lang="en-US" baseline="0" dirty="0">
                <a:ea typeface="ＭＳ Ｐゴシック" pitchFamily="-1" charset="-128"/>
                <a:cs typeface="ＭＳ Ｐゴシック" pitchFamily="-1" charset="-128"/>
              </a:rPr>
              <a:t> </a:t>
            </a:r>
            <a:r>
              <a:rPr lang="en-US" dirty="0">
                <a:ea typeface="ＭＳ Ｐゴシック" pitchFamily="-1" charset="-128"/>
                <a:cs typeface="ＭＳ Ｐゴシック" pitchFamily="-1" charset="-128"/>
              </a:rPr>
              <a:t>to plan for individual children, as well as for small and large group activities. </a:t>
            </a:r>
          </a:p>
        </p:txBody>
      </p:sp>
      <p:sp>
        <p:nvSpPr>
          <p:cNvPr id="7" name="Slide Number Placeholder 6">
            <a:extLst>
              <a:ext uri="{FF2B5EF4-FFF2-40B4-BE49-F238E27FC236}">
                <a16:creationId xmlns:a16="http://schemas.microsoft.com/office/drawing/2014/main" id="{ADCB0E7F-1289-BB4D-3641-02A7E1F42309}"/>
              </a:ext>
            </a:extLst>
          </p:cNvPr>
          <p:cNvSpPr>
            <a:spLocks noGrp="1"/>
          </p:cNvSpPr>
          <p:nvPr>
            <p:ph type="sldNum" sz="quarter" idx="14"/>
          </p:nvPr>
        </p:nvSpPr>
        <p:spPr/>
        <p:txBody>
          <a:bodyPr/>
          <a:lstStyle/>
          <a:p>
            <a:fld id="{8C040D02-B306-954D-BBFE-7F1694EA8F34}" type="slidenum">
              <a:rPr lang="en-US" smtClean="0"/>
              <a:pPr/>
              <a:t>72</a:t>
            </a:fld>
            <a:endParaRPr lang="en-US"/>
          </a:p>
        </p:txBody>
      </p:sp>
    </p:spTree>
    <p:extLst>
      <p:ext uri="{BB962C8B-B14F-4D97-AF65-F5344CB8AC3E}">
        <p14:creationId xmlns:p14="http://schemas.microsoft.com/office/powerpoint/2010/main" val="165257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fade">
                                      <p:cBhvr>
                                        <p:cTn id="7" dur="1000"/>
                                        <p:tgtEl>
                                          <p:spTgt spid="9">
                                            <p:bg/>
                                          </p:spTgt>
                                        </p:tgtEl>
                                      </p:cBhvr>
                                    </p:animEffect>
                                    <p:anim calcmode="lin" valueType="num">
                                      <p:cBhvr>
                                        <p:cTn id="8" dur="1000" fill="hold"/>
                                        <p:tgtEl>
                                          <p:spTgt spid="9">
                                            <p:bg/>
                                          </p:spTgt>
                                        </p:tgtEl>
                                        <p:attrNameLst>
                                          <p:attrName>ppt_x</p:attrName>
                                        </p:attrNameLst>
                                      </p:cBhvr>
                                      <p:tavLst>
                                        <p:tav tm="0">
                                          <p:val>
                                            <p:strVal val="#ppt_x"/>
                                          </p:val>
                                        </p:tav>
                                        <p:tav tm="100000">
                                          <p:val>
                                            <p:strVal val="#ppt_x"/>
                                          </p:val>
                                        </p:tav>
                                      </p:tavLst>
                                    </p:anim>
                                    <p:anim calcmode="lin" valueType="num">
                                      <p:cBhvr>
                                        <p:cTn id="9" dur="900" decel="100000" fill="hold"/>
                                        <p:tgtEl>
                                          <p:spTgt spid="9">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bg/>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1000"/>
                                        <p:tgtEl>
                                          <p:spTgt spid="9">
                                            <p:txEl>
                                              <p:pRg st="0" end="0"/>
                                            </p:txEl>
                                          </p:spTgt>
                                        </p:tgtEl>
                                      </p:cBhvr>
                                    </p:animEffect>
                                    <p:anim calcmode="lin" valueType="num">
                                      <p:cBhvr>
                                        <p:cTn id="1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B0DF03-80A1-E1DC-6B3B-714C52E4E9D1}"/>
              </a:ext>
            </a:extLst>
          </p:cNvPr>
          <p:cNvSpPr>
            <a:spLocks noGrp="1"/>
          </p:cNvSpPr>
          <p:nvPr>
            <p:ph type="title"/>
          </p:nvPr>
        </p:nvSpPr>
        <p:spPr/>
        <p:txBody>
          <a:bodyPr/>
          <a:lstStyle/>
          <a:p>
            <a:pPr eaLnBrk="1" hangingPunct="1"/>
            <a:r>
              <a:rPr lang="en-US" sz="4000" dirty="0">
                <a:ea typeface="ＭＳ Ｐゴシック" pitchFamily="-1" charset="-128"/>
                <a:cs typeface="ＭＳ Ｐゴシック" pitchFamily="-1" charset="-128"/>
              </a:rPr>
              <a:t>Small and Large Group Planning (2) </a:t>
            </a:r>
          </a:p>
        </p:txBody>
      </p:sp>
      <p:pic>
        <p:nvPicPr>
          <p:cNvPr id="10" name="Content Placeholder 3" descr="group development report">
            <a:extLst>
              <a:ext uri="{FF2B5EF4-FFF2-40B4-BE49-F238E27FC236}">
                <a16:creationId xmlns:a16="http://schemas.microsoft.com/office/drawing/2014/main" id="{A84964DA-B13B-ACE3-E37E-0C72039AB6D4}"/>
              </a:ext>
            </a:extLst>
          </p:cNvPr>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rcRect b="3591"/>
          <a:stretch/>
        </p:blipFill>
        <p:spPr>
          <a:xfrm>
            <a:off x="1007072" y="1428596"/>
            <a:ext cx="6308127" cy="4181102"/>
          </a:xfrm>
          <a:ln>
            <a:solidFill>
              <a:srgbClr val="014482"/>
            </a:solidFill>
          </a:ln>
        </p:spPr>
      </p:pic>
      <p:sp>
        <p:nvSpPr>
          <p:cNvPr id="11" name="Content Placeholder 2">
            <a:extLst>
              <a:ext uri="{FF2B5EF4-FFF2-40B4-BE49-F238E27FC236}">
                <a16:creationId xmlns:a16="http://schemas.microsoft.com/office/drawing/2014/main" id="{D7BD85A1-EF60-84B6-981C-D2A0759CD421}"/>
              </a:ext>
            </a:extLst>
          </p:cNvPr>
          <p:cNvSpPr>
            <a:spLocks noGrp="1"/>
          </p:cNvSpPr>
          <p:nvPr>
            <p:ph sz="quarter" idx="16"/>
          </p:nvPr>
        </p:nvSpPr>
        <p:spPr>
          <a:xfrm>
            <a:off x="6412762" y="4249463"/>
            <a:ext cx="5535398" cy="2153759"/>
          </a:xfrm>
          <a:solidFill>
            <a:srgbClr val="99FFCC"/>
          </a:solidFill>
          <a:ln>
            <a:solidFill>
              <a:srgbClr val="014482"/>
            </a:solidFill>
          </a:ln>
        </p:spPr>
        <p:txBody>
          <a:bodyPr>
            <a:noAutofit/>
          </a:bodyPr>
          <a:lstStyle/>
          <a:p>
            <a:pPr marL="0" indent="0" eaLnBrk="1" hangingPunct="1">
              <a:buNone/>
            </a:pPr>
            <a:r>
              <a:rPr lang="en-US" dirty="0">
                <a:ea typeface="ＭＳ Ｐゴシック" pitchFamily="-1" charset="-128"/>
                <a:cs typeface="ＭＳ Ｐゴシック" pitchFamily="-1" charset="-128"/>
              </a:rPr>
              <a:t>Use the data provided from DRDP Online</a:t>
            </a:r>
            <a:r>
              <a:rPr lang="en-US" baseline="0" dirty="0">
                <a:ea typeface="ＭＳ Ｐゴシック" pitchFamily="-1" charset="-128"/>
                <a:cs typeface="ＭＳ Ｐゴシック" pitchFamily="-1" charset="-128"/>
              </a:rPr>
              <a:t> </a:t>
            </a:r>
            <a:r>
              <a:rPr lang="en-US" dirty="0">
                <a:ea typeface="ＭＳ Ｐゴシック" pitchFamily="-1" charset="-128"/>
                <a:cs typeface="ＭＳ Ｐゴシック" pitchFamily="-1" charset="-128"/>
              </a:rPr>
              <a:t>to plan for individual children, as well as for small and large group activities. </a:t>
            </a:r>
          </a:p>
        </p:txBody>
      </p:sp>
      <p:sp>
        <p:nvSpPr>
          <p:cNvPr id="5" name="Footer Placeholder 4">
            <a:extLst>
              <a:ext uri="{FF2B5EF4-FFF2-40B4-BE49-F238E27FC236}">
                <a16:creationId xmlns:a16="http://schemas.microsoft.com/office/drawing/2014/main" id="{E8E249C0-37E0-86C8-99DD-063788138FB5}"/>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235079BA-84EA-936A-9F73-EF80DF338B17}"/>
              </a:ext>
            </a:extLst>
          </p:cNvPr>
          <p:cNvSpPr>
            <a:spLocks noGrp="1"/>
          </p:cNvSpPr>
          <p:nvPr>
            <p:ph type="sldNum" sz="quarter" idx="14"/>
          </p:nvPr>
        </p:nvSpPr>
        <p:spPr/>
        <p:txBody>
          <a:bodyPr/>
          <a:lstStyle/>
          <a:p>
            <a:fld id="{637B919E-CF91-4A4B-995A-96557E3F2BA0}" type="slidenum">
              <a:rPr lang="en-US" smtClean="0"/>
              <a:pPr/>
              <a:t>73</a:t>
            </a:fld>
            <a:endParaRPr lang="en-US"/>
          </a:p>
        </p:txBody>
      </p:sp>
    </p:spTree>
    <p:extLst>
      <p:ext uri="{BB962C8B-B14F-4D97-AF65-F5344CB8AC3E}">
        <p14:creationId xmlns:p14="http://schemas.microsoft.com/office/powerpoint/2010/main" val="47777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1000"/>
                                        <p:tgtEl>
                                          <p:spTgt spid="11">
                                            <p:bg/>
                                          </p:spTgt>
                                        </p:tgtEl>
                                      </p:cBhvr>
                                    </p:animEffect>
                                    <p:anim calcmode="lin" valueType="num">
                                      <p:cBhvr>
                                        <p:cTn id="8" dur="1000" fill="hold"/>
                                        <p:tgtEl>
                                          <p:spTgt spid="11">
                                            <p:bg/>
                                          </p:spTgt>
                                        </p:tgtEl>
                                        <p:attrNameLst>
                                          <p:attrName>ppt_x</p:attrName>
                                        </p:attrNameLst>
                                      </p:cBhvr>
                                      <p:tavLst>
                                        <p:tav tm="0">
                                          <p:val>
                                            <p:strVal val="#ppt_x"/>
                                          </p:val>
                                        </p:tav>
                                        <p:tav tm="100000">
                                          <p:val>
                                            <p:strVal val="#ppt_x"/>
                                          </p:val>
                                        </p:tav>
                                      </p:tavLst>
                                    </p:anim>
                                    <p:anim calcmode="lin" valueType="num">
                                      <p:cBhvr>
                                        <p:cTn id="9" dur="900" decel="100000" fill="hold"/>
                                        <p:tgtEl>
                                          <p:spTgt spid="11">
                                            <p:bg/>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bg/>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anim calcmode="lin" valueType="num">
                                      <p:cBhvr>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3395" y="365127"/>
            <a:ext cx="10789920" cy="1006473"/>
          </a:xfrm>
        </p:spPr>
        <p:txBody>
          <a:bodyPr anchor="b">
            <a:normAutofit/>
          </a:bodyPr>
          <a:lstStyle/>
          <a:p>
            <a:pPr eaLnBrk="1" hangingPunct="1"/>
            <a:r>
              <a:rPr lang="en-US"/>
              <a:t>Writing a DRDP Summary of Findings </a:t>
            </a:r>
          </a:p>
        </p:txBody>
      </p:sp>
      <p:pic>
        <p:nvPicPr>
          <p:cNvPr id="9" name="Content Placeholder 8" descr="DRDP Classroom Summary of Findings">
            <a:extLst>
              <a:ext uri="{FF2B5EF4-FFF2-40B4-BE49-F238E27FC236}">
                <a16:creationId xmlns:a16="http://schemas.microsoft.com/office/drawing/2014/main" id="{F5AD9831-235F-F0C7-B275-397F7E61AD38}"/>
              </a:ext>
            </a:extLst>
          </p:cNvPr>
          <p:cNvPicPr>
            <a:picLocks noGrp="1" noChangeAspect="1"/>
          </p:cNvPicPr>
          <p:nvPr>
            <p:ph sz="quarter" idx="13"/>
          </p:nvPr>
        </p:nvPicPr>
        <p:blipFill>
          <a:blip r:embed="rId3"/>
          <a:stretch>
            <a:fillRect/>
          </a:stretch>
        </p:blipFill>
        <p:spPr>
          <a:xfrm>
            <a:off x="1320071" y="1517914"/>
            <a:ext cx="3880649" cy="4790926"/>
          </a:xfrm>
          <a:noFill/>
          <a:ln w="28575">
            <a:solidFill>
              <a:srgbClr val="000000"/>
            </a:solidFill>
          </a:ln>
        </p:spPr>
      </p:pic>
      <p:sp>
        <p:nvSpPr>
          <p:cNvPr id="8" name="Text Box 6">
            <a:extLst>
              <a:ext uri="{FF2B5EF4-FFF2-40B4-BE49-F238E27FC236}">
                <a16:creationId xmlns:a16="http://schemas.microsoft.com/office/drawing/2014/main" id="{4B239609-212B-4CBA-80D8-58DDE4D21970}"/>
              </a:ext>
            </a:extLst>
          </p:cNvPr>
          <p:cNvSpPr txBox="1">
            <a:spLocks noGrp="1" noChangeArrowheads="1"/>
          </p:cNvSpPr>
          <p:nvPr>
            <p:ph sz="quarter" idx="16"/>
          </p:nvPr>
        </p:nvSpPr>
        <p:spPr bwMode="auto">
          <a:xfrm>
            <a:off x="6205728" y="1524531"/>
            <a:ext cx="5267587" cy="4790926"/>
          </a:xfrm>
        </p:spPr>
        <p:txBody>
          <a:bodyPr>
            <a:prstTxWarp prst="textNoShape">
              <a:avLst/>
            </a:prstTxWarp>
            <a:normAutofit/>
          </a:bodyPr>
          <a:lstStyle/>
          <a:p>
            <a:pPr marL="0" indent="0">
              <a:spcBef>
                <a:spcPct val="50000"/>
              </a:spcBef>
              <a:buNone/>
            </a:pPr>
            <a:r>
              <a:rPr lang="en-US" b="1" dirty="0"/>
              <a:t>DIRECTIONS:</a:t>
            </a:r>
            <a:endParaRPr lang="en-US"/>
          </a:p>
          <a:p>
            <a:pPr marL="338138" indent="-338138">
              <a:spcBef>
                <a:spcPts val="600"/>
              </a:spcBef>
              <a:buFont typeface="+mj-lt"/>
              <a:buAutoNum type="arabicPeriod"/>
            </a:pPr>
            <a:r>
              <a:rPr lang="en-US"/>
              <a:t>Review narrative and DRDP Group Data Summary.</a:t>
            </a:r>
          </a:p>
          <a:p>
            <a:pPr marL="338138" indent="-338138">
              <a:spcBef>
                <a:spcPts val="600"/>
              </a:spcBef>
              <a:buFont typeface="+mj-lt"/>
              <a:buAutoNum type="arabicPeriod"/>
            </a:pPr>
            <a:r>
              <a:rPr lang="en-US"/>
              <a:t>Identify </a:t>
            </a:r>
            <a:r>
              <a:rPr lang="en-US" b="1"/>
              <a:t>key findings.</a:t>
            </a:r>
          </a:p>
          <a:p>
            <a:pPr marL="338138" indent="-338138">
              <a:spcBef>
                <a:spcPts val="600"/>
              </a:spcBef>
              <a:buFont typeface="+mj-lt"/>
              <a:buAutoNum type="arabicPeriod"/>
            </a:pPr>
            <a:r>
              <a:rPr lang="en-US"/>
              <a:t>Draft </a:t>
            </a:r>
            <a:r>
              <a:rPr lang="en-US" b="1"/>
              <a:t>action steps.</a:t>
            </a:r>
          </a:p>
        </p:txBody>
      </p:sp>
      <p:sp>
        <p:nvSpPr>
          <p:cNvPr id="3" name="Footer Placeholder 2">
            <a:extLst>
              <a:ext uri="{FF2B5EF4-FFF2-40B4-BE49-F238E27FC236}">
                <a16:creationId xmlns:a16="http://schemas.microsoft.com/office/drawing/2014/main" id="{994D2E85-19CB-A64C-FFB2-DE4423C28B98}"/>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6" name="Slide Number Placeholder 5">
            <a:extLst>
              <a:ext uri="{FF2B5EF4-FFF2-40B4-BE49-F238E27FC236}">
                <a16:creationId xmlns:a16="http://schemas.microsoft.com/office/drawing/2014/main" id="{45EA35FB-3051-5512-ADF0-23EC50BEA74A}"/>
              </a:ext>
            </a:extLst>
          </p:cNvPr>
          <p:cNvSpPr>
            <a:spLocks noGrp="1"/>
          </p:cNvSpPr>
          <p:nvPr>
            <p:ph type="sldNum" sz="quarter" idx="14"/>
          </p:nvPr>
        </p:nvSpPr>
        <p:spPr/>
        <p:txBody>
          <a:bodyPr/>
          <a:lstStyle/>
          <a:p>
            <a:fld id="{637B919E-CF91-4A4B-995A-96557E3F2BA0}" type="slidenum">
              <a:rPr lang="en-US" smtClean="0"/>
              <a:pPr/>
              <a:t>74</a:t>
            </a:fld>
            <a:endParaRPr lang="en-US"/>
          </a:p>
        </p:txBody>
      </p:sp>
    </p:spTree>
    <p:extLst>
      <p:ext uri="{BB962C8B-B14F-4D97-AF65-F5344CB8AC3E}">
        <p14:creationId xmlns:p14="http://schemas.microsoft.com/office/powerpoint/2010/main" val="1824886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52906-F4C0-42FC-971A-9E024D492510}"/>
              </a:ext>
            </a:extLst>
          </p:cNvPr>
          <p:cNvSpPr>
            <a:spLocks noGrp="1"/>
          </p:cNvSpPr>
          <p:nvPr>
            <p:ph type="title"/>
          </p:nvPr>
        </p:nvSpPr>
        <p:spPr>
          <a:xfrm>
            <a:off x="609654" y="409483"/>
            <a:ext cx="3686773" cy="1870422"/>
          </a:xfrm>
        </p:spPr>
        <p:txBody>
          <a:bodyPr anchor="b">
            <a:normAutofit/>
          </a:bodyPr>
          <a:lstStyle/>
          <a:p>
            <a:r>
              <a:rPr lang="en-US" dirty="0"/>
              <a:t>Self-Study Checklist</a:t>
            </a:r>
          </a:p>
        </p:txBody>
      </p:sp>
      <p:sp>
        <p:nvSpPr>
          <p:cNvPr id="11267" name="Rectangle 5"/>
          <p:cNvSpPr>
            <a:spLocks noGrp="1" noChangeArrowheads="1"/>
          </p:cNvSpPr>
          <p:nvPr>
            <p:ph type="body" sz="quarter" idx="16"/>
          </p:nvPr>
        </p:nvSpPr>
        <p:spPr>
          <a:xfrm>
            <a:off x="609599" y="2523745"/>
            <a:ext cx="3778891" cy="3705606"/>
          </a:xfrm>
        </p:spPr>
        <p:txBody>
          <a:bodyPr>
            <a:normAutofit/>
          </a:bodyPr>
          <a:lstStyle/>
          <a:p>
            <a:pPr marL="0" indent="0" eaLnBrk="1" hangingPunct="1">
              <a:spcBef>
                <a:spcPct val="0"/>
              </a:spcBef>
              <a:buNone/>
            </a:pPr>
            <a:r>
              <a:rPr lang="en-US" dirty="0"/>
              <a:t>Use the </a:t>
            </a:r>
          </a:p>
          <a:p>
            <a:pPr marL="0" indent="0" eaLnBrk="1" hangingPunct="1">
              <a:spcBef>
                <a:spcPct val="0"/>
              </a:spcBef>
              <a:buNone/>
            </a:pPr>
            <a:r>
              <a:rPr lang="en-US" dirty="0"/>
              <a:t>Self-Study Checklist for Classroom/Family </a:t>
            </a:r>
            <a:br>
              <a:rPr lang="en-US" dirty="0"/>
            </a:br>
            <a:r>
              <a:rPr lang="en-US" dirty="0"/>
              <a:t>Childcare Home</a:t>
            </a:r>
          </a:p>
          <a:p>
            <a:pPr marL="0" indent="0" eaLnBrk="1" hangingPunct="1">
              <a:spcBef>
                <a:spcPct val="0"/>
              </a:spcBef>
              <a:buNone/>
            </a:pPr>
            <a:r>
              <a:rPr lang="en-US" dirty="0"/>
              <a:t>Network Staff</a:t>
            </a:r>
          </a:p>
          <a:p>
            <a:pPr marL="0" indent="0" eaLnBrk="1" hangingPunct="1">
              <a:spcBef>
                <a:spcPct val="0"/>
              </a:spcBef>
              <a:buNone/>
            </a:pPr>
            <a:r>
              <a:rPr lang="en-US" dirty="0"/>
              <a:t>to plan the classroom/group</a:t>
            </a:r>
          </a:p>
          <a:p>
            <a:pPr marL="0" indent="0" eaLnBrk="1" hangingPunct="1">
              <a:spcBef>
                <a:spcPct val="0"/>
              </a:spcBef>
              <a:buNone/>
            </a:pPr>
            <a:r>
              <a:rPr lang="en-US" dirty="0"/>
              <a:t>Calendar.</a:t>
            </a:r>
          </a:p>
        </p:txBody>
      </p:sp>
      <p:pic>
        <p:nvPicPr>
          <p:cNvPr id="7" name="Content Placeholder 2" descr="Self-Study Checklist"/>
          <p:cNvPicPr>
            <a:picLocks noGrp="1" noChangeAspect="1"/>
          </p:cNvPicPr>
          <p:nvPr>
            <p:ph sz="quarter" idx="13"/>
          </p:nvPr>
        </p:nvPicPr>
        <p:blipFill rotWithShape="1">
          <a:blip r:embed="rId3" cstate="screen">
            <a:extLst>
              <a:ext uri="{28A0092B-C50C-407E-A947-70E740481C1C}">
                <a14:useLocalDpi xmlns:a14="http://schemas.microsoft.com/office/drawing/2010/main"/>
              </a:ext>
            </a:extLst>
          </a:blip>
          <a:stretch/>
        </p:blipFill>
        <p:spPr bwMode="auto">
          <a:xfrm>
            <a:off x="5537330" y="184513"/>
            <a:ext cx="5266884" cy="6326590"/>
          </a:xfrm>
          <a:prstGeom prst="rect">
            <a:avLst/>
          </a:prstGeom>
          <a:noFill/>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4" name="Footer Placeholder 3">
            <a:extLst>
              <a:ext uri="{FF2B5EF4-FFF2-40B4-BE49-F238E27FC236}">
                <a16:creationId xmlns:a16="http://schemas.microsoft.com/office/drawing/2014/main" id="{B976B0DE-4EC3-5BEC-D6E0-A8E534891903}"/>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8" name="Slide Number Placeholder 7">
            <a:extLst>
              <a:ext uri="{FF2B5EF4-FFF2-40B4-BE49-F238E27FC236}">
                <a16:creationId xmlns:a16="http://schemas.microsoft.com/office/drawing/2014/main" id="{422596DD-3847-FFC9-5D1F-64E4CF1B42CD}"/>
              </a:ext>
            </a:extLst>
          </p:cNvPr>
          <p:cNvSpPr>
            <a:spLocks noGrp="1"/>
          </p:cNvSpPr>
          <p:nvPr>
            <p:ph type="sldNum" sz="quarter" idx="15"/>
          </p:nvPr>
        </p:nvSpPr>
        <p:spPr/>
        <p:txBody>
          <a:bodyPr/>
          <a:lstStyle/>
          <a:p>
            <a:fld id="{637B919E-CF91-4A4B-995A-96557E3F2BA0}" type="slidenum">
              <a:rPr lang="en-US" smtClean="0"/>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820D33-282D-AC5E-B0A6-F8BF930EF20A}"/>
              </a:ext>
            </a:extLst>
          </p:cNvPr>
          <p:cNvSpPr>
            <a:spLocks noGrp="1"/>
          </p:cNvSpPr>
          <p:nvPr>
            <p:ph type="title"/>
          </p:nvPr>
        </p:nvSpPr>
        <p:spPr>
          <a:xfrm>
            <a:off x="609654" y="409483"/>
            <a:ext cx="3686773" cy="1870422"/>
          </a:xfrm>
        </p:spPr>
        <p:txBody>
          <a:bodyPr anchor="b">
            <a:normAutofit/>
          </a:bodyPr>
          <a:lstStyle/>
          <a:p>
            <a:r>
              <a:rPr lang="en-US"/>
              <a:t>Contact Information</a:t>
            </a:r>
          </a:p>
        </p:txBody>
      </p:sp>
      <p:sp>
        <p:nvSpPr>
          <p:cNvPr id="9" name="Content Placeholder 2">
            <a:extLst>
              <a:ext uri="{FF2B5EF4-FFF2-40B4-BE49-F238E27FC236}">
                <a16:creationId xmlns:a16="http://schemas.microsoft.com/office/drawing/2014/main" id="{5B54CE29-D67E-74E5-A27A-34D4990AD7C0}"/>
              </a:ext>
            </a:extLst>
          </p:cNvPr>
          <p:cNvSpPr>
            <a:spLocks noGrp="1"/>
          </p:cNvSpPr>
          <p:nvPr>
            <p:ph type="body" sz="quarter" idx="16"/>
          </p:nvPr>
        </p:nvSpPr>
        <p:spPr>
          <a:xfrm>
            <a:off x="609599" y="2523745"/>
            <a:ext cx="3778891" cy="3705606"/>
          </a:xfrm>
        </p:spPr>
        <p:txBody>
          <a:bodyPr anchorCtr="0">
            <a:normAutofit/>
          </a:bodyPr>
          <a:lstStyle/>
          <a:p>
            <a:pPr marL="274320" indent="-274320" eaLnBrk="1" fontAlgn="auto" hangingPunct="1">
              <a:spcBef>
                <a:spcPts val="450"/>
              </a:spcBef>
              <a:spcAft>
                <a:spcPts val="500"/>
              </a:spcAft>
              <a:buSzTx/>
              <a:buNone/>
              <a:defRPr/>
            </a:pPr>
            <a:r>
              <a:rPr lang="en-US" kern="1200" dirty="0"/>
              <a:t>Desired Results</a:t>
            </a:r>
          </a:p>
          <a:p>
            <a:pPr marL="274320" indent="-274320" eaLnBrk="1" fontAlgn="auto" hangingPunct="1">
              <a:spcBef>
                <a:spcPts val="450"/>
              </a:spcBef>
              <a:spcAft>
                <a:spcPts val="500"/>
              </a:spcAft>
              <a:buSzTx/>
              <a:buNone/>
              <a:defRPr/>
            </a:pPr>
            <a:r>
              <a:rPr lang="en-US" kern="1200" dirty="0"/>
              <a:t>Phone: 800-770-6339 </a:t>
            </a:r>
          </a:p>
          <a:p>
            <a:pPr marL="0" indent="0" eaLnBrk="1" fontAlgn="auto" hangingPunct="1">
              <a:spcBef>
                <a:spcPts val="450"/>
              </a:spcBef>
              <a:spcAft>
                <a:spcPts val="500"/>
              </a:spcAft>
              <a:buSzTx/>
              <a:buNone/>
              <a:defRPr/>
            </a:pPr>
            <a:r>
              <a:rPr lang="en-US" kern="1200" dirty="0"/>
              <a:t>Web address: </a:t>
            </a:r>
            <a:r>
              <a:rPr lang="en-US" kern="1200" dirty="0">
                <a:hlinkClick r:id="rId3">
                  <a:extLst>
                    <a:ext uri="{A12FA001-AC4F-418D-AE19-62706E023703}">
                      <ahyp:hlinkClr xmlns:ahyp="http://schemas.microsoft.com/office/drawing/2018/hyperlinkcolor" val="tx"/>
                    </a:ext>
                  </a:extLst>
                </a:hlinkClick>
              </a:rPr>
              <a:t>www.desiredresults.us</a:t>
            </a:r>
            <a:endParaRPr lang="en-US" kern="1200" dirty="0"/>
          </a:p>
        </p:txBody>
      </p:sp>
      <p:pic>
        <p:nvPicPr>
          <p:cNvPr id="41" name="Content Placeholder 40" descr="Qr codes and  logos for DRDP Youtube, Facebook, Instagram and Desired Results">
            <a:extLst>
              <a:ext uri="{FF2B5EF4-FFF2-40B4-BE49-F238E27FC236}">
                <a16:creationId xmlns:a16="http://schemas.microsoft.com/office/drawing/2014/main" id="{DDDAB451-33E1-A897-3DAC-CF10D242BB87}"/>
              </a:ext>
            </a:extLst>
          </p:cNvPr>
          <p:cNvPicPr>
            <a:picLocks noGrp="1" noChangeAspect="1"/>
          </p:cNvPicPr>
          <p:nvPr>
            <p:ph sz="quarter" idx="13"/>
          </p:nvPr>
        </p:nvPicPr>
        <p:blipFill>
          <a:blip r:embed="rId4"/>
          <a:stretch>
            <a:fillRect/>
          </a:stretch>
        </p:blipFill>
        <p:spPr>
          <a:xfrm>
            <a:off x="4547615" y="2161224"/>
            <a:ext cx="7246315" cy="2373167"/>
          </a:xfrm>
          <a:noFill/>
        </p:spPr>
      </p:pic>
      <p:sp>
        <p:nvSpPr>
          <p:cNvPr id="3" name="Footer Placeholder 2">
            <a:extLst>
              <a:ext uri="{FF2B5EF4-FFF2-40B4-BE49-F238E27FC236}">
                <a16:creationId xmlns:a16="http://schemas.microsoft.com/office/drawing/2014/main" id="{6C43D22C-88EF-BE5F-0FF1-A1973A1CF63D}"/>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28E2B165-8AD9-FC0D-16AD-1760AB5FE59C}"/>
              </a:ext>
            </a:extLst>
          </p:cNvPr>
          <p:cNvSpPr>
            <a:spLocks noGrp="1"/>
          </p:cNvSpPr>
          <p:nvPr>
            <p:ph type="sldNum" sz="quarter" idx="15"/>
          </p:nvPr>
        </p:nvSpPr>
        <p:spPr/>
        <p:txBody>
          <a:bodyPr/>
          <a:lstStyle/>
          <a:p>
            <a:fld id="{637B919E-CF91-4A4B-995A-96557E3F2BA0}" type="slidenum">
              <a:rPr lang="en-US" smtClean="0"/>
              <a:pPr/>
              <a:t>76</a:t>
            </a:fld>
            <a:endParaRPr lang="en-US"/>
          </a:p>
        </p:txBody>
      </p:sp>
    </p:spTree>
    <p:extLst>
      <p:ext uri="{BB962C8B-B14F-4D97-AF65-F5344CB8AC3E}">
        <p14:creationId xmlns:p14="http://schemas.microsoft.com/office/powerpoint/2010/main" val="19639385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FFAEDC6-C033-7541-997A-4F9DD25DA571}"/>
              </a:ext>
              <a:ext uri="{C183D7F6-B498-43B3-948B-1728B52AA6E4}">
                <adec:decorative xmlns:adec="http://schemas.microsoft.com/office/drawing/2017/decorative" val="1"/>
              </a:ext>
            </a:extLst>
          </p:cNvPr>
          <p:cNvPicPr>
            <a:picLocks noGrp="1"/>
          </p:cNvPicPr>
          <p:nvPr>
            <p:ph sz="quarter" idx="13"/>
          </p:nvPr>
        </p:nvPicPr>
        <p:blipFill rotWithShape="1">
          <a:blip r:embed="rId3"/>
          <a:stretch/>
        </p:blipFill>
        <p:spPr>
          <a:xfrm>
            <a:off x="4547615" y="983698"/>
            <a:ext cx="7246315" cy="4728220"/>
          </a:xfrm>
          <a:prstGeom prst="rect">
            <a:avLst/>
          </a:prstGeom>
          <a:noFill/>
        </p:spPr>
      </p:pic>
      <p:sp>
        <p:nvSpPr>
          <p:cNvPr id="169986" name="Title 3">
            <a:extLst>
              <a:ext uri="{FF2B5EF4-FFF2-40B4-BE49-F238E27FC236}">
                <a16:creationId xmlns:a16="http://schemas.microsoft.com/office/drawing/2014/main" id="{3A3DD827-FA97-0C4D-85F5-56D936029DCF}"/>
              </a:ext>
            </a:extLst>
          </p:cNvPr>
          <p:cNvSpPr>
            <a:spLocks noGrp="1"/>
          </p:cNvSpPr>
          <p:nvPr>
            <p:ph type="title"/>
          </p:nvPr>
        </p:nvSpPr>
        <p:spPr>
          <a:xfrm>
            <a:off x="609654" y="409483"/>
            <a:ext cx="3686773" cy="1870422"/>
          </a:xfrm>
        </p:spPr>
        <p:txBody>
          <a:bodyPr anchor="b">
            <a:normAutofit/>
          </a:bodyPr>
          <a:lstStyle/>
          <a:p>
            <a:r>
              <a:rPr lang="en-US" altLang="en-US" b="0"/>
              <a:t>Questions and Answers</a:t>
            </a:r>
          </a:p>
        </p:txBody>
      </p:sp>
      <p:sp>
        <p:nvSpPr>
          <p:cNvPr id="3" name="Footer Placeholder 2">
            <a:extLst>
              <a:ext uri="{FF2B5EF4-FFF2-40B4-BE49-F238E27FC236}">
                <a16:creationId xmlns:a16="http://schemas.microsoft.com/office/drawing/2014/main" id="{2E059622-86FF-10C2-007B-B589DA6DDF3C}"/>
              </a:ext>
            </a:extLst>
          </p:cNvPr>
          <p:cNvSpPr>
            <a:spLocks noGrp="1"/>
          </p:cNvSpPr>
          <p:nvPr>
            <p:ph type="ftr" sz="quarter" idx="14"/>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4" name="Slide Number Placeholder 3">
            <a:extLst>
              <a:ext uri="{FF2B5EF4-FFF2-40B4-BE49-F238E27FC236}">
                <a16:creationId xmlns:a16="http://schemas.microsoft.com/office/drawing/2014/main" id="{FA63B209-72B3-DD9D-1E45-E88CF66C2B12}"/>
              </a:ext>
            </a:extLst>
          </p:cNvPr>
          <p:cNvSpPr>
            <a:spLocks noGrp="1"/>
          </p:cNvSpPr>
          <p:nvPr>
            <p:ph type="sldNum" sz="quarter" idx="15"/>
          </p:nvPr>
        </p:nvSpPr>
        <p:spPr/>
        <p:txBody>
          <a:bodyPr/>
          <a:lstStyle/>
          <a:p>
            <a:fld id="{637B919E-CF91-4A4B-995A-96557E3F2BA0}" type="slidenum">
              <a:rPr lang="en-US" smtClean="0"/>
              <a:pPr/>
              <a:t>77</a:t>
            </a:fld>
            <a:endParaRPr lang="en-US"/>
          </a:p>
        </p:txBody>
      </p:sp>
    </p:spTree>
    <p:extLst>
      <p:ext uri="{BB962C8B-B14F-4D97-AF65-F5344CB8AC3E}">
        <p14:creationId xmlns:p14="http://schemas.microsoft.com/office/powerpoint/2010/main" val="824603958"/>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Thank you! </a:t>
            </a:r>
          </a:p>
        </p:txBody>
      </p:sp>
      <p:pic>
        <p:nvPicPr>
          <p:cNvPr id="5" name="Content Placeholder 4" descr="two preschool boys in swinging tire"/>
          <p:cNvPicPr>
            <a:picLocks noGrp="1" noChangeAspect="1"/>
          </p:cNvPicPr>
          <p:nvPr>
            <p:ph sz="quarter" idx="13"/>
          </p:nvPr>
        </p:nvPicPr>
        <p:blipFill>
          <a:blip r:embed="rId3" cstate="screen">
            <a:extLst>
              <a:ext uri="{28A0092B-C50C-407E-A947-70E740481C1C}">
                <a14:useLocalDpi xmlns:a14="http://schemas.microsoft.com/office/drawing/2010/main"/>
              </a:ext>
            </a:extLst>
          </a:blip>
          <a:stretch>
            <a:fillRect/>
          </a:stretch>
        </p:blipFill>
        <p:spPr bwMode="auto">
          <a:xfrm>
            <a:off x="1643744" y="1317040"/>
            <a:ext cx="6489659" cy="4890469"/>
          </a:xfrm>
          <a:prstGeom prst="rect">
            <a:avLst/>
          </a:prstGeom>
          <a:noFill/>
          <a:ln w="9525">
            <a:solidFill>
              <a:srgbClr val="014482"/>
            </a:solidFill>
            <a:miter lim="800000"/>
            <a:headEnd/>
            <a:tailEnd/>
          </a:ln>
        </p:spPr>
      </p:pic>
      <p:pic>
        <p:nvPicPr>
          <p:cNvPr id="3" name="Picture 2" descr="CDSS logo">
            <a:extLst>
              <a:ext uri="{FF2B5EF4-FFF2-40B4-BE49-F238E27FC236}">
                <a16:creationId xmlns:a16="http://schemas.microsoft.com/office/drawing/2014/main" id="{48D5BD9D-6722-4D15-6738-CB9597F7F904}"/>
              </a:ext>
            </a:extLst>
          </p:cNvPr>
          <p:cNvPicPr>
            <a:picLocks noChangeAspect="1"/>
          </p:cNvPicPr>
          <p:nvPr/>
        </p:nvPicPr>
        <p:blipFill>
          <a:blip r:embed="rId4"/>
          <a:stretch>
            <a:fillRect/>
          </a:stretch>
        </p:blipFill>
        <p:spPr>
          <a:xfrm>
            <a:off x="8704790" y="2824564"/>
            <a:ext cx="1843466" cy="1875420"/>
          </a:xfrm>
          <a:prstGeom prst="rect">
            <a:avLst/>
          </a:prstGeom>
        </p:spPr>
      </p:pic>
      <p:sp>
        <p:nvSpPr>
          <p:cNvPr id="8" name="Footer Placeholder 7">
            <a:extLst>
              <a:ext uri="{FF2B5EF4-FFF2-40B4-BE49-F238E27FC236}">
                <a16:creationId xmlns:a16="http://schemas.microsoft.com/office/drawing/2014/main" id="{0A129F5D-A253-59C8-2E80-DD27BBC83CAA}"/>
              </a:ext>
            </a:extLst>
          </p:cNvPr>
          <p:cNvSpPr>
            <a:spLocks noGrp="1"/>
          </p:cNvSpPr>
          <p:nvPr>
            <p:ph type="ftr" sz="quarter" idx="16"/>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9" name="Slide Number Placeholder 8">
            <a:extLst>
              <a:ext uri="{FF2B5EF4-FFF2-40B4-BE49-F238E27FC236}">
                <a16:creationId xmlns:a16="http://schemas.microsoft.com/office/drawing/2014/main" id="{FC95D9EA-1069-572A-92C1-C1FAB3A11EE1}"/>
              </a:ext>
            </a:extLst>
          </p:cNvPr>
          <p:cNvSpPr>
            <a:spLocks noGrp="1"/>
          </p:cNvSpPr>
          <p:nvPr>
            <p:ph type="sldNum" sz="quarter" idx="15"/>
          </p:nvPr>
        </p:nvSpPr>
        <p:spPr/>
        <p:txBody>
          <a:bodyPr/>
          <a:lstStyle/>
          <a:p>
            <a:fld id="{637B919E-CF91-4A4B-995A-96557E3F2BA0}" type="slidenum">
              <a:rPr lang="en-US" smtClean="0"/>
              <a:pPr/>
              <a:t>78</a:t>
            </a:fld>
            <a:endParaRPr lang="en-US"/>
          </a:p>
        </p:txBody>
      </p:sp>
    </p:spTree>
    <p:extLst>
      <p:ext uri="{BB962C8B-B14F-4D97-AF65-F5344CB8AC3E}">
        <p14:creationId xmlns:p14="http://schemas.microsoft.com/office/powerpoint/2010/main" val="594510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a:xfrm>
            <a:off x="683395" y="365127"/>
            <a:ext cx="10789920" cy="1216023"/>
          </a:xfrm>
        </p:spPr>
        <p:txBody>
          <a:bodyPr anchor="b">
            <a:normAutofit/>
          </a:bodyPr>
          <a:lstStyle/>
          <a:p>
            <a:r>
              <a:rPr lang="en-US" dirty="0"/>
              <a:t>The DRDP provides…</a:t>
            </a:r>
          </a:p>
        </p:txBody>
      </p:sp>
      <p:sp>
        <p:nvSpPr>
          <p:cNvPr id="75779" name="Rectangle 3"/>
          <p:cNvSpPr>
            <a:spLocks noGrp="1" noChangeArrowheads="1"/>
          </p:cNvSpPr>
          <p:nvPr>
            <p:ph sz="quarter" idx="13"/>
          </p:nvPr>
        </p:nvSpPr>
        <p:spPr>
          <a:xfrm>
            <a:off x="683395" y="1790700"/>
            <a:ext cx="5155930" cy="4781550"/>
          </a:xfrm>
        </p:spPr>
        <p:txBody>
          <a:bodyPr>
            <a:normAutofit/>
          </a:bodyPr>
          <a:lstStyle/>
          <a:p>
            <a:pPr marL="0" indent="0">
              <a:buNone/>
            </a:pPr>
            <a:r>
              <a:rPr lang="en-US" dirty="0"/>
              <a:t>a “snapshot” of the child’s development.</a:t>
            </a:r>
          </a:p>
        </p:txBody>
      </p:sp>
      <p:pic>
        <p:nvPicPr>
          <p:cNvPr id="5" name="Content Placeholder 4" descr="infant leaning against block"/>
          <p:cNvPicPr>
            <a:picLocks noGrp="1" noChangeAspect="1"/>
          </p:cNvPicPr>
          <p:nvPr>
            <p:ph sz="quarter" idx="14"/>
          </p:nvPr>
        </p:nvPicPr>
        <p:blipFill>
          <a:blip r:embed="rId3" cstate="screen">
            <a:extLst>
              <a:ext uri="{28A0092B-C50C-407E-A947-70E740481C1C}">
                <a14:useLocalDpi xmlns:a14="http://schemas.microsoft.com/office/drawing/2010/main"/>
              </a:ext>
            </a:extLst>
          </a:blip>
          <a:stretch>
            <a:fillRect/>
          </a:stretch>
        </p:blipFill>
        <p:spPr>
          <a:xfrm>
            <a:off x="6352677" y="783412"/>
            <a:ext cx="4798674" cy="5499913"/>
          </a:xfrm>
          <a:noFill/>
        </p:spPr>
      </p:pic>
      <p:sp>
        <p:nvSpPr>
          <p:cNvPr id="3" name="Footer Placeholder 2">
            <a:extLst>
              <a:ext uri="{FF2B5EF4-FFF2-40B4-BE49-F238E27FC236}">
                <a16:creationId xmlns:a16="http://schemas.microsoft.com/office/drawing/2014/main" id="{16D4D27F-7DC4-12E6-D19C-1CC1018DABF4}"/>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7F26AD6C-3231-DDC4-DD1E-5C9BC2A9936F}"/>
              </a:ext>
            </a:extLst>
          </p:cNvPr>
          <p:cNvSpPr>
            <a:spLocks noGrp="1"/>
          </p:cNvSpPr>
          <p:nvPr>
            <p:ph type="sldNum" sz="quarter" idx="16"/>
          </p:nvPr>
        </p:nvSpPr>
        <p:spPr/>
        <p:txBody>
          <a:bodyPr/>
          <a:lstStyle/>
          <a:p>
            <a:fld id="{637B919E-CF91-4A4B-995A-96557E3F2BA0}"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EF18F9-28DC-4F07-A060-BA4425CE2FDC}"/>
              </a:ext>
            </a:extLst>
          </p:cNvPr>
          <p:cNvSpPr>
            <a:spLocks noGrp="1"/>
          </p:cNvSpPr>
          <p:nvPr>
            <p:ph type="title"/>
          </p:nvPr>
        </p:nvSpPr>
        <p:spPr/>
        <p:txBody>
          <a:bodyPr anchor="b">
            <a:normAutofit/>
          </a:bodyPr>
          <a:lstStyle/>
          <a:p>
            <a:r>
              <a:rPr lang="en-US"/>
              <a:t>The DRDP provides a</a:t>
            </a:r>
            <a:endParaRPr lang="en-US" dirty="0"/>
          </a:p>
        </p:txBody>
      </p:sp>
      <p:sp>
        <p:nvSpPr>
          <p:cNvPr id="10" name="Content Placeholder 9">
            <a:extLst>
              <a:ext uri="{FF2B5EF4-FFF2-40B4-BE49-F238E27FC236}">
                <a16:creationId xmlns:a16="http://schemas.microsoft.com/office/drawing/2014/main" id="{2396A8E3-16E6-4B03-98BE-B53C68C5A97E}"/>
              </a:ext>
            </a:extLst>
          </p:cNvPr>
          <p:cNvSpPr>
            <a:spLocks noGrp="1"/>
          </p:cNvSpPr>
          <p:nvPr>
            <p:ph sz="quarter" idx="17"/>
          </p:nvPr>
        </p:nvSpPr>
        <p:spPr>
          <a:xfrm>
            <a:off x="831973" y="1356360"/>
            <a:ext cx="9988427" cy="1513142"/>
          </a:xfrm>
        </p:spPr>
        <p:txBody>
          <a:bodyPr>
            <a:normAutofit/>
          </a:bodyPr>
          <a:lstStyle/>
          <a:p>
            <a:r>
              <a:rPr lang="en-US" dirty="0"/>
              <a:t>framework for showing children’s progress over time.</a:t>
            </a:r>
          </a:p>
        </p:txBody>
      </p:sp>
      <p:pic>
        <p:nvPicPr>
          <p:cNvPr id="13" name="Content Placeholder 12">
            <a:extLst>
              <a:ext uri="{FF2B5EF4-FFF2-40B4-BE49-F238E27FC236}">
                <a16:creationId xmlns:a16="http://schemas.microsoft.com/office/drawing/2014/main" id="{1771BE14-2A59-49FC-A8A1-6E0ACF3C3A80}"/>
              </a:ext>
              <a:ext uri="{C183D7F6-B498-43B3-948B-1728B52AA6E4}">
                <adec:decorative xmlns:adec="http://schemas.microsoft.com/office/drawing/2017/decorative" val="1"/>
              </a:ext>
            </a:extLst>
          </p:cNvPr>
          <p:cNvPicPr>
            <a:picLocks noGrp="1" noChangeAspect="1"/>
          </p:cNvPicPr>
          <p:nvPr>
            <p:ph sz="quarter" idx="13"/>
          </p:nvPr>
        </p:nvPicPr>
        <p:blipFill>
          <a:blip r:embed="rId3"/>
          <a:stretch>
            <a:fillRect/>
          </a:stretch>
        </p:blipFill>
        <p:spPr>
          <a:xfrm>
            <a:off x="4349529" y="2702566"/>
            <a:ext cx="3457652" cy="2300719"/>
          </a:xfrm>
          <a:noFill/>
        </p:spPr>
      </p:pic>
      <p:pic>
        <p:nvPicPr>
          <p:cNvPr id="11" name="Content Placeholder 10">
            <a:extLst>
              <a:ext uri="{FF2B5EF4-FFF2-40B4-BE49-F238E27FC236}">
                <a16:creationId xmlns:a16="http://schemas.microsoft.com/office/drawing/2014/main" id="{DE1363FF-D7F1-44B7-A0E1-F64F3656B366}"/>
              </a:ext>
              <a:ext uri="{C183D7F6-B498-43B3-948B-1728B52AA6E4}">
                <adec:decorative xmlns:adec="http://schemas.microsoft.com/office/drawing/2017/decorative" val="1"/>
              </a:ext>
            </a:extLst>
          </p:cNvPr>
          <p:cNvPicPr>
            <a:picLocks noGrp="1" noChangeAspect="1"/>
          </p:cNvPicPr>
          <p:nvPr>
            <p:ph sz="quarter" idx="16"/>
          </p:nvPr>
        </p:nvPicPr>
        <p:blipFill>
          <a:blip r:embed="rId4"/>
          <a:stretch>
            <a:fillRect/>
          </a:stretch>
        </p:blipFill>
        <p:spPr>
          <a:xfrm>
            <a:off x="831973" y="2198715"/>
            <a:ext cx="3315015" cy="2300719"/>
          </a:xfrm>
          <a:noFill/>
        </p:spPr>
      </p:pic>
      <p:pic>
        <p:nvPicPr>
          <p:cNvPr id="12" name="Content Placeholder 11">
            <a:extLst>
              <a:ext uri="{FF2B5EF4-FFF2-40B4-BE49-F238E27FC236}">
                <a16:creationId xmlns:a16="http://schemas.microsoft.com/office/drawing/2014/main" id="{8A499E2B-CF57-4AD9-BC98-BD35F8DC598D}"/>
              </a:ext>
              <a:ext uri="{C183D7F6-B498-43B3-948B-1728B52AA6E4}">
                <adec:decorative xmlns:adec="http://schemas.microsoft.com/office/drawing/2017/decorative" val="1"/>
              </a:ext>
            </a:extLst>
          </p:cNvPr>
          <p:cNvPicPr>
            <a:picLocks noGrp="1" noChangeAspect="1"/>
          </p:cNvPicPr>
          <p:nvPr>
            <p:ph sz="quarter" idx="18"/>
          </p:nvPr>
        </p:nvPicPr>
        <p:blipFill>
          <a:blip r:embed="rId5"/>
          <a:stretch>
            <a:fillRect/>
          </a:stretch>
        </p:blipFill>
        <p:spPr>
          <a:xfrm>
            <a:off x="7892250" y="3424312"/>
            <a:ext cx="3352921" cy="2150243"/>
          </a:xfrm>
          <a:noFill/>
        </p:spPr>
      </p:pic>
      <p:sp>
        <p:nvSpPr>
          <p:cNvPr id="21" name="Footer Placeholder 20">
            <a:extLst>
              <a:ext uri="{FF2B5EF4-FFF2-40B4-BE49-F238E27FC236}">
                <a16:creationId xmlns:a16="http://schemas.microsoft.com/office/drawing/2014/main" id="{518BF2AA-C8D9-194C-9F53-FE6569E35F5F}"/>
              </a:ext>
            </a:extLst>
          </p:cNvPr>
          <p:cNvSpPr>
            <a:spLocks noGrp="1"/>
          </p:cNvSpPr>
          <p:nvPr>
            <p:ph type="ftr" sz="quarter" idx="15"/>
          </p:nvPr>
        </p:nvSpPr>
        <p:spPr/>
        <p:txBody>
          <a:bodyPr/>
          <a:lstStyle/>
          <a:p>
            <a:r>
              <a:rPr lang="en-US" b="1" cap="all" spc="50">
                <a:latin typeface="Arial" pitchFamily="-83" charset="0"/>
                <a:ea typeface="Times New Roman" pitchFamily="-83" charset="0"/>
                <a:cs typeface="Times New Roman" pitchFamily="-83" charset="0"/>
              </a:rPr>
              <a:t>State of California Department of Social Services, Copyright 2024</a:t>
            </a:r>
            <a:endParaRPr lang="en-US" b="1" cap="all" spc="50">
              <a:latin typeface="Arial" pitchFamily="-83" charset="0"/>
              <a:ea typeface="Arial" pitchFamily="-83" charset="0"/>
              <a:cs typeface="Arial" pitchFamily="-83" charset="0"/>
            </a:endParaRPr>
          </a:p>
        </p:txBody>
      </p:sp>
      <p:sp>
        <p:nvSpPr>
          <p:cNvPr id="7" name="Slide Number Placeholder 6">
            <a:extLst>
              <a:ext uri="{FF2B5EF4-FFF2-40B4-BE49-F238E27FC236}">
                <a16:creationId xmlns:a16="http://schemas.microsoft.com/office/drawing/2014/main" id="{54A921F1-DCEB-3BC8-B783-2B7A2871C244}"/>
              </a:ext>
            </a:extLst>
          </p:cNvPr>
          <p:cNvSpPr>
            <a:spLocks noGrp="1"/>
          </p:cNvSpPr>
          <p:nvPr>
            <p:ph type="sldNum" sz="quarter" idx="14"/>
          </p:nvPr>
        </p:nvSpPr>
        <p:spPr/>
        <p:txBody>
          <a:bodyPr/>
          <a:lstStyle/>
          <a:p>
            <a:fld id="{637B919E-CF91-4A4B-995A-96557E3F2BA0}" type="slidenum">
              <a:rPr lang="en-US" smtClean="0"/>
              <a:pPr/>
              <a:t>9</a:t>
            </a:fld>
            <a:endParaRPr lang="en-US"/>
          </a:p>
        </p:txBody>
      </p:sp>
    </p:spTree>
    <p:extLst>
      <p:ext uri="{BB962C8B-B14F-4D97-AF65-F5344CB8AC3E}">
        <p14:creationId xmlns:p14="http://schemas.microsoft.com/office/powerpoint/2010/main" val="28355563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LAPSEDTIME" val="22.36"/>
  <p:tag name="AUDIO_ID" val="271"/>
  <p:tag name="TIMELINE" val="6.9"/>
  <p:tag name="ARTICULATE_SLIDE_NAV" val="15"/>
  <p:tag name="ARTICULATE_SLIDE_GUID" val="510374a1-292a-4474-a30b-9d33a00748b6"/>
</p:tagLst>
</file>

<file path=ppt/tags/tag2.xml><?xml version="1.0" encoding="utf-8"?>
<p:tagLst xmlns:a="http://schemas.openxmlformats.org/drawingml/2006/main" xmlns:r="http://schemas.openxmlformats.org/officeDocument/2006/relationships" xmlns:p="http://schemas.openxmlformats.org/presentationml/2006/main">
  <p:tag name="ELAPSEDTIME" val="9.906"/>
  <p:tag name="AUDIO_ID" val="272"/>
  <p:tag name="ARTICULATE_SLIDE_NAV" val="16"/>
  <p:tag name="ARTICULATE_SLIDE_GUID" val="74baa6fe-cf68-41a1-9829-808b120f1155"/>
</p:tagLst>
</file>

<file path=ppt/theme/theme1.xml><?xml version="1.0" encoding="utf-8"?>
<a:theme xmlns:a="http://schemas.openxmlformats.org/drawingml/2006/main" name="Office Theme">
  <a:themeElements>
    <a:clrScheme name="Custom 27">
      <a:dk1>
        <a:srgbClr val="525E6E"/>
      </a:dk1>
      <a:lt1>
        <a:srgbClr val="FFFFFF"/>
      </a:lt1>
      <a:dk2>
        <a:srgbClr val="006699"/>
      </a:dk2>
      <a:lt2>
        <a:srgbClr val="E7E6E6"/>
      </a:lt2>
      <a:accent1>
        <a:srgbClr val="006699"/>
      </a:accent1>
      <a:accent2>
        <a:srgbClr val="FF9900"/>
      </a:accent2>
      <a:accent3>
        <a:srgbClr val="B7DA4E"/>
      </a:accent3>
      <a:accent4>
        <a:srgbClr val="3399CC"/>
      </a:accent4>
      <a:accent5>
        <a:srgbClr val="5B9BD5"/>
      </a:accent5>
      <a:accent6>
        <a:srgbClr val="70AD47"/>
      </a:accent6>
      <a:hlink>
        <a:srgbClr val="0563C1"/>
      </a:hlink>
      <a:folHlink>
        <a:srgbClr val="538135"/>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DP2015template" id="{DA27F328-18E3-43F4-ADC8-7EB2614C8A8A}" vid="{6C694743-DCE5-4410-9813-8BC1952B88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cfddbb1-dc01-4243-af73-5bc54504ad86" xsi:nil="true"/>
    <lcf76f155ced4ddcb4097134ff3c332f xmlns="379fa202-e221-4ce9-a041-19cbea1bf0a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4BCFA6C26A0941BD3A9F4E5B04E1FE" ma:contentTypeVersion="16" ma:contentTypeDescription="Create a new document." ma:contentTypeScope="" ma:versionID="5c82b9903c31273a4035f4882fb8bb60">
  <xsd:schema xmlns:xsd="http://www.w3.org/2001/XMLSchema" xmlns:xs="http://www.w3.org/2001/XMLSchema" xmlns:p="http://schemas.microsoft.com/office/2006/metadata/properties" xmlns:ns2="379fa202-e221-4ce9-a041-19cbea1bf0a5" xmlns:ns3="0cfddbb1-dc01-4243-af73-5bc54504ad86" targetNamespace="http://schemas.microsoft.com/office/2006/metadata/properties" ma:root="true" ma:fieldsID="c671c88def05b907ad88517a86b8be68" ns2:_="" ns3:_="">
    <xsd:import namespace="379fa202-e221-4ce9-a041-19cbea1bf0a5"/>
    <xsd:import namespace="0cfddbb1-dc01-4243-af73-5bc54504ad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9fa202-e221-4ce9-a041-19cbea1bf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54f89df-f88a-4a2d-a374-99a1abeb89c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cfddbb1-dc01-4243-af73-5bc54504ad8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6aaf777-fca8-46b2-95bd-d692ad1e2fd3}" ma:internalName="TaxCatchAll" ma:showField="CatchAllData" ma:web="0cfddbb1-dc01-4243-af73-5bc54504ad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FD65EF-6ED5-4859-A424-1098FDF39BE0}">
  <ds:schemaRefs>
    <ds:schemaRef ds:uri="http://schemas.microsoft.com/sharepoint/v3/contenttype/forms"/>
  </ds:schemaRefs>
</ds:datastoreItem>
</file>

<file path=customXml/itemProps2.xml><?xml version="1.0" encoding="utf-8"?>
<ds:datastoreItem xmlns:ds="http://schemas.openxmlformats.org/officeDocument/2006/customXml" ds:itemID="{2AA6194A-E277-4073-A55E-B7548782551F}">
  <ds:schemaRefs>
    <ds:schemaRef ds:uri="0cfddbb1-dc01-4243-af73-5bc54504ad86"/>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http://purl.org/dc/terms/"/>
    <ds:schemaRef ds:uri="379fa202-e221-4ce9-a041-19cbea1bf0a5"/>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2B88FB3-1E75-4918-AB0A-84EF033C45A0}">
  <ds:schemaRefs>
    <ds:schemaRef ds:uri="0cfddbb1-dc01-4243-af73-5bc54504ad86"/>
    <ds:schemaRef ds:uri="379fa202-e221-4ce9-a041-19cbea1bf0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2e691bd1-edd3-47d6-aa9f-359e2f2ab79c}" enabled="1" method="Standard" siteId="{0235ba6b-2cf0-4b75-bc5d-d6187ce33de3}" removed="0"/>
</clbl:labelList>
</file>

<file path=docProps/app.xml><?xml version="1.0" encoding="utf-8"?>
<Properties xmlns="http://schemas.openxmlformats.org/officeDocument/2006/extended-properties" xmlns:vt="http://schemas.openxmlformats.org/officeDocument/2006/docPropsVTypes">
  <TotalTime>615</TotalTime>
  <Words>7846</Words>
  <Application>Microsoft Office PowerPoint</Application>
  <PresentationFormat>Widescreen</PresentationFormat>
  <Paragraphs>801</Paragraphs>
  <Slides>78</Slides>
  <Notes>78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78</vt:i4>
      </vt:variant>
    </vt:vector>
  </HeadingPairs>
  <TitlesOfParts>
    <vt:vector size="91" baseType="lpstr">
      <vt:lpstr>MS PGothic</vt:lpstr>
      <vt:lpstr>MS PGothic</vt:lpstr>
      <vt:lpstr>.AppleSystemUIFont</vt:lpstr>
      <vt:lpstr>Aptos</vt:lpstr>
      <vt:lpstr>Arial</vt:lpstr>
      <vt:lpstr>Arial-BoldMT</vt:lpstr>
      <vt:lpstr>Calibri</vt:lpstr>
      <vt:lpstr>Courier New</vt:lpstr>
      <vt:lpstr>Helvetica</vt:lpstr>
      <vt:lpstr>LucidaGrande</vt:lpstr>
      <vt:lpstr>System Font Regular</vt:lpstr>
      <vt:lpstr>Wingdings</vt:lpstr>
      <vt:lpstr>Office Theme</vt:lpstr>
      <vt:lpstr>CDSS Attribution</vt:lpstr>
      <vt:lpstr>A Full Continuum Assessment</vt:lpstr>
      <vt:lpstr>We observe…</vt:lpstr>
      <vt:lpstr>And we observe…</vt:lpstr>
      <vt:lpstr>Collected documentation includes:</vt:lpstr>
      <vt:lpstr>DRDP enables us to…</vt:lpstr>
      <vt:lpstr>The DRDP Assists Providers</vt:lpstr>
      <vt:lpstr>The DRDP provides…</vt:lpstr>
      <vt:lpstr>The DRDP provides a</vt:lpstr>
      <vt:lpstr>CDSS Child Care Bulletins</vt:lpstr>
      <vt:lpstr>Desired Results Access Project</vt:lpstr>
      <vt:lpstr>DRDP Appendices</vt:lpstr>
      <vt:lpstr>Treasure Hunt - Version 1</vt:lpstr>
      <vt:lpstr>DRDP Guidelines</vt:lpstr>
      <vt:lpstr>Teachers and staff need to be familiar with the DRDP</vt:lpstr>
      <vt:lpstr>Learning Foundations What Children Know and Are Able to Do</vt:lpstr>
      <vt:lpstr>Build a Tower </vt:lpstr>
      <vt:lpstr>Key Points </vt:lpstr>
      <vt:lpstr>Why was it important to align the DRDP to the foundations?</vt:lpstr>
      <vt:lpstr>What is the relationship between the DRDP and the foundations?</vt:lpstr>
      <vt:lpstr>A Full Continuum Assessment (2)</vt:lpstr>
      <vt:lpstr>DRDP School-Age </vt:lpstr>
      <vt:lpstr>Compare and Contrast </vt:lpstr>
      <vt:lpstr>Navigation Map</vt:lpstr>
      <vt:lpstr>Navigation Map- continued </vt:lpstr>
      <vt:lpstr>Remember, the examples listed…</vt:lpstr>
      <vt:lpstr>The Four Ds</vt:lpstr>
      <vt:lpstr>The DRDP is an </vt:lpstr>
      <vt:lpstr>The Power of Observation</vt:lpstr>
      <vt:lpstr>Motivation</vt:lpstr>
      <vt:lpstr>Develop Methods for Recording Observations and Collecting Evidence</vt:lpstr>
      <vt:lpstr>Noticing Descriptions and Interpretations</vt:lpstr>
      <vt:lpstr>Still Photo Observation</vt:lpstr>
      <vt:lpstr>Definitions: Descriptive and Interpretive</vt:lpstr>
      <vt:lpstr>Steps to Completing the DRDP </vt:lpstr>
      <vt:lpstr>The Four Ds (2)</vt:lpstr>
      <vt:lpstr>A Deeper Look at the Descriptors </vt:lpstr>
      <vt:lpstr>When the Descriptor Says AND</vt:lpstr>
      <vt:lpstr>Descriptor </vt:lpstr>
      <vt:lpstr>A Deeper Look at the Descriptor </vt:lpstr>
      <vt:lpstr>Cognition Sample</vt:lpstr>
      <vt:lpstr>Deeper Look at Descriptors </vt:lpstr>
      <vt:lpstr>Lunch Break</vt:lpstr>
      <vt:lpstr>Review the collected evidence and reflect on the child’s development</vt:lpstr>
      <vt:lpstr>How do children demonstrate a developmental level is mastered?</vt:lpstr>
      <vt:lpstr>Based on observations, fill in one bubble that best describes the child’s latest developmental level mastered</vt:lpstr>
      <vt:lpstr>Is the child emerging?</vt:lpstr>
      <vt:lpstr>Emerging</vt:lpstr>
      <vt:lpstr>Unable to Rate</vt:lpstr>
      <vt:lpstr> Unable to Rate (2)</vt:lpstr>
      <vt:lpstr>Conditional Measures </vt:lpstr>
      <vt:lpstr>Preschool English-Language Development Measures</vt:lpstr>
      <vt:lpstr>Child’s Language Information</vt:lpstr>
      <vt:lpstr>Key Points for Assessing Multilingual Development</vt:lpstr>
      <vt:lpstr>English Language Development Resources</vt:lpstr>
      <vt:lpstr>Completing a Developmental Profile </vt:lpstr>
      <vt:lpstr>Into Practice </vt:lpstr>
      <vt:lpstr>The Child’s Developmental Progress form is designed to…</vt:lpstr>
      <vt:lpstr>Completing the Child’s Developmental Progress Form</vt:lpstr>
      <vt:lpstr>Parent Report </vt:lpstr>
      <vt:lpstr>All About Young Children</vt:lpstr>
      <vt:lpstr>DRDP Online            </vt:lpstr>
      <vt:lpstr>What is DRDP Online?</vt:lpstr>
      <vt:lpstr>DRDP data is compiled by…</vt:lpstr>
      <vt:lpstr>Child Reports </vt:lpstr>
      <vt:lpstr>Class Planning Report </vt:lpstr>
      <vt:lpstr>What are the Curriculum Frameworks?</vt:lpstr>
      <vt:lpstr>What does the framework do?</vt:lpstr>
      <vt:lpstr>Tips When Planning</vt:lpstr>
      <vt:lpstr> All teachers…</vt:lpstr>
      <vt:lpstr>DRDP Classroom Summary of Findings</vt:lpstr>
      <vt:lpstr>Small and Large Group Planning </vt:lpstr>
      <vt:lpstr>Small and Large Group Planning (2) </vt:lpstr>
      <vt:lpstr>Writing a DRDP Summary of Findings </vt:lpstr>
      <vt:lpstr>Self-Study Checklist</vt:lpstr>
      <vt:lpstr>Contact Information</vt:lpstr>
      <vt:lpstr>Questions and Answers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Regional Administrator Training Overview</dc:title>
  <dc:creator>WestEd for California Department of Social Services</dc:creator>
  <cp:lastModifiedBy>Sarah Therriault</cp:lastModifiedBy>
  <cp:revision>115</cp:revision>
  <cp:lastPrinted>2025-10-08T17:50:25Z</cp:lastPrinted>
  <dcterms:created xsi:type="dcterms:W3CDTF">2018-08-20T20:10:06Z</dcterms:created>
  <dcterms:modified xsi:type="dcterms:W3CDTF">2025-10-08T18:26:25Z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0x0101005A4BCFA6C26A0941BD3A9F4E5B04E1FE</vt:lpwstr>
  </property>
  <property fmtid="{D5CDD505-2E9C-101B-9397-08002B2CF9AE}" pid="3" name="MediaServiceImageTags">
    <vt:lpwstr/>
  </property>
</Properties>
</file>