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1564" r:id="rId2"/>
    <p:sldId id="702" r:id="rId3"/>
    <p:sldId id="703" r:id="rId4"/>
    <p:sldId id="733" r:id="rId5"/>
    <p:sldId id="749" r:id="rId6"/>
    <p:sldId id="736" r:id="rId7"/>
    <p:sldId id="748" r:id="rId8"/>
    <p:sldId id="750" r:id="rId9"/>
    <p:sldId id="729"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C042CA-2A0F-3A50-CD62-BDB9D1040698}" name="Tamarra Barrett-Osborne" initials="TB" userId="S::tbarret@wested.org::edbbe57b-f051-461d-8110-d9bcc6f9abb7" providerId="AD"/>
  <p188:author id="{ED0BBCFF-FDB4-60BF-16CE-834D4F5C4F24}" name="Adriana Estrada" initials="AE" userId="S::aestrad@wested.org::68aaf6e8-90e5-4ff1-877c-c3665195ba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F"/>
    <a:srgbClr val="2A7EA9"/>
    <a:srgbClr val="FF9900"/>
    <a:srgbClr val="A1DCF8"/>
    <a:srgbClr val="ECF8FE"/>
    <a:srgbClr val="000000"/>
    <a:srgbClr val="0098C8"/>
    <a:srgbClr val="57D6FF"/>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8402" autoAdjust="0"/>
  </p:normalViewPr>
  <p:slideViewPr>
    <p:cSldViewPr snapToGrid="0" snapToObjects="1">
      <p:cViewPr varScale="1">
        <p:scale>
          <a:sx n="72" d="100"/>
          <a:sy n="72" d="100"/>
        </p:scale>
        <p:origin x="1194" y="54"/>
      </p:cViewPr>
      <p:guideLst/>
    </p:cSldViewPr>
  </p:slideViewPr>
  <p:outlineViewPr>
    <p:cViewPr>
      <p:scale>
        <a:sx n="33" d="100"/>
        <a:sy n="33" d="100"/>
      </p:scale>
      <p:origin x="0" y="-456"/>
    </p:cViewPr>
  </p:outlineViewPr>
  <p:notesTextViewPr>
    <p:cViewPr>
      <p:scale>
        <a:sx n="1" d="1"/>
        <a:sy n="1" d="1"/>
      </p:scale>
      <p:origin x="0" y="0"/>
    </p:cViewPr>
  </p:notesTextViewPr>
  <p:sorterViewPr>
    <p:cViewPr>
      <p:scale>
        <a:sx n="118" d="100"/>
        <a:sy n="118" d="100"/>
      </p:scale>
      <p:origin x="0" y="-8656"/>
    </p:cViewPr>
  </p:sorterViewPr>
  <p:notesViewPr>
    <p:cSldViewPr snapToGrid="0" snapToObjects="1">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26822-DD14-0BD4-4E0E-A3A11176D31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a:p>
        </p:txBody>
      </p:sp>
      <p:sp>
        <p:nvSpPr>
          <p:cNvPr id="3" name="Date Placeholder 2">
            <a:extLst>
              <a:ext uri="{FF2B5EF4-FFF2-40B4-BE49-F238E27FC236}">
                <a16:creationId xmlns:a16="http://schemas.microsoft.com/office/drawing/2014/main" id="{33084E7B-1F2D-1488-168D-491545F1A90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s-MX"/>
          </a:p>
        </p:txBody>
      </p:sp>
      <p:sp>
        <p:nvSpPr>
          <p:cNvPr id="4" name="Footer Placeholder 3">
            <a:extLst>
              <a:ext uri="{FF2B5EF4-FFF2-40B4-BE49-F238E27FC236}">
                <a16:creationId xmlns:a16="http://schemas.microsoft.com/office/drawing/2014/main" id="{7E12DD3B-5E94-BFCF-5AEA-267ED58B9226}"/>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a:p>
        </p:txBody>
      </p:sp>
      <p:sp>
        <p:nvSpPr>
          <p:cNvPr id="5" name="Slide Number Placeholder 4">
            <a:extLst>
              <a:ext uri="{FF2B5EF4-FFF2-40B4-BE49-F238E27FC236}">
                <a16:creationId xmlns:a16="http://schemas.microsoft.com/office/drawing/2014/main" id="{3708D2C1-8A36-8A70-8D27-2396160D91A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FEF8CC4-FB54-42CA-AFD5-C6D51476E811}" type="slidenum">
              <a:rPr lang="es-MX" smtClean="0"/>
              <a:t>‹#›</a:t>
            </a:fld>
            <a:endParaRPr lang="es-MX"/>
          </a:p>
        </p:txBody>
      </p:sp>
    </p:spTree>
    <p:extLst>
      <p:ext uri="{BB962C8B-B14F-4D97-AF65-F5344CB8AC3E}">
        <p14:creationId xmlns:p14="http://schemas.microsoft.com/office/powerpoint/2010/main" val="50701522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209464" y="1705232"/>
            <a:ext cx="4005338" cy="2253279"/>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42DCFEB-7EA7-7B43-A5BF-418E8D33CF72}" type="slidenum">
              <a:rPr lang="en-US" smtClean="0"/>
              <a:t>‹#›</a:t>
            </a:fld>
            <a:endParaRPr lang="en-US" dirty="0"/>
          </a:p>
        </p:txBody>
      </p:sp>
      <p:sp>
        <p:nvSpPr>
          <p:cNvPr id="9" name="TextBox 8">
            <a:extLst>
              <a:ext uri="{FF2B5EF4-FFF2-40B4-BE49-F238E27FC236}">
                <a16:creationId xmlns:a16="http://schemas.microsoft.com/office/drawing/2014/main" id="{0315FCCA-DE40-DB55-93D1-5AE311273694}"/>
              </a:ext>
            </a:extLst>
          </p:cNvPr>
          <p:cNvSpPr txBox="1"/>
          <p:nvPr/>
        </p:nvSpPr>
        <p:spPr>
          <a:xfrm>
            <a:off x="209464" y="1065966"/>
            <a:ext cx="3169920" cy="307777"/>
          </a:xfrm>
          <a:prstGeom prst="rect">
            <a:avLst/>
          </a:prstGeom>
          <a:noFill/>
        </p:spPr>
        <p:txBody>
          <a:bodyPr wrap="square">
            <a:spAutoFit/>
          </a:bodyPr>
          <a:lstStyle/>
          <a:p>
            <a:r>
              <a:rPr lang="en-US" sz="1400" b="1" i="0" u="none" strike="noStrike" baseline="0" dirty="0">
                <a:latin typeface="Arial-BoldMT"/>
              </a:rPr>
              <a:t>DESIRED RESULTS TRAINING</a:t>
            </a:r>
            <a:endParaRPr lang="en-US" sz="1400" dirty="0"/>
          </a:p>
        </p:txBody>
      </p:sp>
      <p:sp>
        <p:nvSpPr>
          <p:cNvPr id="10" name="TextBox 9">
            <a:extLst>
              <a:ext uri="{FF2B5EF4-FFF2-40B4-BE49-F238E27FC236}">
                <a16:creationId xmlns:a16="http://schemas.microsoft.com/office/drawing/2014/main" id="{09BCA405-F959-C7CE-C124-B4F01D7A89CB}"/>
              </a:ext>
            </a:extLst>
          </p:cNvPr>
          <p:cNvSpPr txBox="1"/>
          <p:nvPr/>
        </p:nvSpPr>
        <p:spPr>
          <a:xfrm>
            <a:off x="4434450" y="1064477"/>
            <a:ext cx="2671288" cy="307777"/>
          </a:xfrm>
          <a:prstGeom prst="rect">
            <a:avLst/>
          </a:prstGeom>
          <a:noFill/>
        </p:spPr>
        <p:txBody>
          <a:bodyPr wrap="square">
            <a:spAutoFit/>
          </a:bodyPr>
          <a:lstStyle/>
          <a:p>
            <a:pPr algn="ctr"/>
            <a:r>
              <a:rPr lang="en-US" sz="1400" b="1" i="0" u="none" strike="noStrike" baseline="0" dirty="0">
                <a:latin typeface="Arial-BoldMT"/>
              </a:rPr>
              <a:t>Handout</a:t>
            </a:r>
            <a:endParaRPr lang="en-US" sz="1400" dirty="0"/>
          </a:p>
        </p:txBody>
      </p:sp>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1704975"/>
            <a:ext cx="4005263" cy="2254250"/>
          </a:xfrm>
        </p:spPr>
      </p:sp>
      <p:sp>
        <p:nvSpPr>
          <p:cNvPr id="3" name="Notes Placeholder 2"/>
          <p:cNvSpPr>
            <a:spLocks noGrp="1"/>
          </p:cNvSpPr>
          <p:nvPr>
            <p:ph type="body" idx="1"/>
          </p:nvPr>
        </p:nvSpPr>
        <p:spPr/>
        <p:txBody>
          <a:bodyPr/>
          <a:lstStyle/>
          <a:p>
            <a:r>
              <a:rPr lang="en-US" dirty="0">
                <a:latin typeface="Arial"/>
                <a:ea typeface="ＭＳ Ｐゴシック"/>
                <a:cs typeface="Arial"/>
              </a:rPr>
              <a:t>This training is funded by the California Department of Social Services (CDSS). The materials included in this training are developed in part or wholly by the California Department of Education (CDE) and produced by CDSS. </a:t>
            </a:r>
          </a:p>
        </p:txBody>
      </p:sp>
    </p:spTree>
    <p:extLst>
      <p:ext uri="{BB962C8B-B14F-4D97-AF65-F5344CB8AC3E}">
        <p14:creationId xmlns:p14="http://schemas.microsoft.com/office/powerpoint/2010/main" val="353170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7E147E6C-1653-4DE4-8721-678E6028CFB7}"/>
              </a:ext>
            </a:extLst>
          </p:cNvPr>
          <p:cNvSpPr>
            <a:spLocks noGrp="1"/>
          </p:cNvSpPr>
          <p:nvPr>
            <p:ph type="body" idx="1"/>
          </p:nvPr>
        </p:nvSpPr>
        <p:spPr/>
        <p:txBody>
          <a:bodyPr/>
          <a:lstStyle/>
          <a:p>
            <a:r>
              <a:rPr lang="en-US" altLang="en-US" dirty="0"/>
              <a:t>There are three program guideline publications from the California Department of Education. </a:t>
            </a:r>
          </a:p>
          <a:p>
            <a:pPr marL="228600" indent="-228600">
              <a:buFont typeface="+mj-lt"/>
              <a:buAutoNum type="arabicPeriod"/>
            </a:pPr>
            <a:r>
              <a:rPr lang="en-US" altLang="en-US" dirty="0"/>
              <a:t>The Guidelines for Early Learning in Child Care Home Settings </a:t>
            </a:r>
          </a:p>
          <a:p>
            <a:pPr marL="228600" indent="-228600">
              <a:buFont typeface="+mj-lt"/>
              <a:buAutoNum type="arabicPeriod"/>
            </a:pPr>
            <a:r>
              <a:rPr lang="en-US" altLang="en-US" dirty="0"/>
              <a:t>Infant/Toddler Learning and Development Program Guidelines, 2nd edition </a:t>
            </a:r>
          </a:p>
          <a:p>
            <a:pPr marL="228600" indent="-228600">
              <a:buFont typeface="+mj-lt"/>
              <a:buAutoNum type="arabicPeriod"/>
            </a:pPr>
            <a:r>
              <a:rPr lang="en-US" altLang="en-US" dirty="0"/>
              <a:t>California Preschool Program Guidelines </a:t>
            </a:r>
          </a:p>
          <a:p>
            <a:r>
              <a:rPr lang="en-US" altLang="en-US" dirty="0"/>
              <a:t>This section is for training site administrators, not teachers. Take advantage of the free CECO modules available for the Preschool and the Child Care Home Settings Publications. </a:t>
            </a:r>
          </a:p>
          <a:p>
            <a:endParaRPr lang="en-US" altLang="en-US" dirty="0"/>
          </a:p>
        </p:txBody>
      </p:sp>
      <p:sp>
        <p:nvSpPr>
          <p:cNvPr id="5" name="Slide Image Placeholder 4">
            <a:extLst>
              <a:ext uri="{FF2B5EF4-FFF2-40B4-BE49-F238E27FC236}">
                <a16:creationId xmlns:a16="http://schemas.microsoft.com/office/drawing/2014/main" id="{25F0446B-7B7B-6688-68C9-48EBC5DDD6C5}"/>
              </a:ext>
            </a:extLst>
          </p:cNvPr>
          <p:cNvSpPr>
            <a:spLocks noGrp="1" noRot="1" noChangeAspect="1"/>
          </p:cNvSpPr>
          <p:nvPr>
            <p:ph type="sldImg"/>
          </p:nvPr>
        </p:nvSpPr>
        <p:spPr>
          <a:xfrm>
            <a:off x="76200" y="1427163"/>
            <a:ext cx="4532313" cy="255111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otes Placeholder 2">
            <a:extLst>
              <a:ext uri="{FF2B5EF4-FFF2-40B4-BE49-F238E27FC236}">
                <a16:creationId xmlns:a16="http://schemas.microsoft.com/office/drawing/2014/main" id="{66888DE4-0B4F-41AD-A39A-4AC75781C20B}"/>
              </a:ext>
            </a:extLst>
          </p:cNvPr>
          <p:cNvSpPr>
            <a:spLocks noGrp="1"/>
          </p:cNvSpPr>
          <p:nvPr>
            <p:ph type="body" idx="1"/>
          </p:nvPr>
        </p:nvSpPr>
        <p:spPr/>
        <p:txBody>
          <a:bodyPr/>
          <a:lstStyle/>
          <a:p>
            <a:r>
              <a:rPr lang="en-US" altLang="en-US"/>
              <a:t>The guidelines address important issues and information about child development and program planning. The three publications take a specific look at a particular age group and the needs of that age group or setting. They all provide leadership to the early childhood field and ensure that the impact of early care is positive for all children.</a:t>
            </a:r>
          </a:p>
          <a:p>
            <a:endParaRPr lang="en-US" altLang="en-US"/>
          </a:p>
        </p:txBody>
      </p:sp>
      <p:sp>
        <p:nvSpPr>
          <p:cNvPr id="4" name="Slide Image Placeholder 3">
            <a:extLst>
              <a:ext uri="{FF2B5EF4-FFF2-40B4-BE49-F238E27FC236}">
                <a16:creationId xmlns:a16="http://schemas.microsoft.com/office/drawing/2014/main" id="{7356ACD6-E8AA-C933-BBD8-D7145CCAFBE1}"/>
              </a:ext>
            </a:extLst>
          </p:cNvPr>
          <p:cNvSpPr>
            <a:spLocks noGrp="1" noRot="1" noChangeAspect="1"/>
          </p:cNvSpPr>
          <p:nvPr>
            <p:ph type="sldImg"/>
          </p:nvPr>
        </p:nvSpPr>
        <p:spPr>
          <a:xfrm>
            <a:off x="209550" y="1704975"/>
            <a:ext cx="4005263" cy="2254250"/>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2">
            <a:extLst>
              <a:ext uri="{FF2B5EF4-FFF2-40B4-BE49-F238E27FC236}">
                <a16:creationId xmlns:a16="http://schemas.microsoft.com/office/drawing/2014/main" id="{FF227501-FE2A-42DC-B160-352E9710AF8F}"/>
              </a:ext>
            </a:extLst>
          </p:cNvPr>
          <p:cNvSpPr>
            <a:spLocks noGrp="1"/>
          </p:cNvSpPr>
          <p:nvPr>
            <p:ph type="body" idx="1"/>
          </p:nvPr>
        </p:nvSpPr>
        <p:spPr/>
        <p:txBody>
          <a:bodyPr/>
          <a:lstStyle/>
          <a:p>
            <a:pPr marL="171450" indent="-171450">
              <a:buFont typeface="Arial" panose="020B0604020202020204" pitchFamily="34" charset="0"/>
              <a:buChar char="•"/>
            </a:pPr>
            <a:r>
              <a:rPr lang="en-US" altLang="en-US" dirty="0"/>
              <a:t>Choose one of the program guidelines and we will take a deeper look inside of the publication. </a:t>
            </a:r>
          </a:p>
          <a:p>
            <a:pPr marL="171450" indent="-171450">
              <a:buFont typeface="Arial" panose="020B0604020202020204" pitchFamily="34" charset="0"/>
              <a:buChar char="•"/>
            </a:pPr>
            <a:r>
              <a:rPr lang="en-US" altLang="en-US" dirty="0"/>
              <a:t>Find the Program Guidelines handout.</a:t>
            </a:r>
          </a:p>
          <a:p>
            <a:pPr marL="171450" indent="-171450">
              <a:buFont typeface="Arial" panose="020B0604020202020204" pitchFamily="34" charset="0"/>
              <a:buChar char="•"/>
            </a:pPr>
            <a:r>
              <a:rPr lang="en-US" altLang="en-US" dirty="0"/>
              <a:t>Complete the five questions as a table group. </a:t>
            </a:r>
          </a:p>
          <a:p>
            <a:endParaRPr lang="en-US" altLang="en-US" dirty="0"/>
          </a:p>
          <a:p>
            <a:r>
              <a:rPr lang="en-US" altLang="en-US" dirty="0"/>
              <a:t>Allow 15 minutes for this activity. When they are done, if they have used different age levels, have them share out the information they found. </a:t>
            </a:r>
          </a:p>
        </p:txBody>
      </p:sp>
      <p:sp>
        <p:nvSpPr>
          <p:cNvPr id="4" name="Slide Image Placeholder 3">
            <a:extLst>
              <a:ext uri="{FF2B5EF4-FFF2-40B4-BE49-F238E27FC236}">
                <a16:creationId xmlns:a16="http://schemas.microsoft.com/office/drawing/2014/main" id="{23FE4070-96F3-E64C-30A3-4162F00A204D}"/>
              </a:ext>
            </a:extLst>
          </p:cNvPr>
          <p:cNvSpPr>
            <a:spLocks noGrp="1" noRot="1" noChangeAspect="1"/>
          </p:cNvSpPr>
          <p:nvPr>
            <p:ph type="sldImg"/>
          </p:nvPr>
        </p:nvSpPr>
        <p:spPr>
          <a:xfrm>
            <a:off x="209550" y="1704975"/>
            <a:ext cx="4005263" cy="2254250"/>
          </a:xfrm>
        </p:spPr>
      </p:sp>
      <p:pic>
        <p:nvPicPr>
          <p:cNvPr id="2" name="Content Placeholder 26" descr="Where does it mention family relationships? page _______&#10;Which chapter references  curriculum?       &#10;Where does it connect or mention California Learning and Development Foundations ?&#10;Which chapter has information on the role of the teacher?&#10;Where are the guidelines for operating the program, and how many guidelines are there?&#10;">
            <a:extLst>
              <a:ext uri="{FF2B5EF4-FFF2-40B4-BE49-F238E27FC236}">
                <a16:creationId xmlns:a16="http://schemas.microsoft.com/office/drawing/2014/main" id="{EF02F45E-9A2F-77BB-15B8-9FA8F206BE6F}"/>
              </a:ext>
            </a:extLst>
          </p:cNvPr>
          <p:cNvPicPr>
            <a:picLocks noChangeAspect="1"/>
          </p:cNvPicPr>
          <p:nvPr/>
        </p:nvPicPr>
        <p:blipFill>
          <a:blip r:embed="rId3"/>
          <a:srcRect b="9960"/>
          <a:stretch>
            <a:fillRect/>
          </a:stretch>
        </p:blipFill>
        <p:spPr>
          <a:xfrm>
            <a:off x="4737597" y="1544337"/>
            <a:ext cx="2058619" cy="2488890"/>
          </a:xfrm>
          <a:prstGeom prst="rect">
            <a:avLst/>
          </a:prstGeom>
          <a:ln>
            <a:solidFill>
              <a:schemeClr val="tx1"/>
            </a:solidFill>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2">
            <a:extLst>
              <a:ext uri="{FF2B5EF4-FFF2-40B4-BE49-F238E27FC236}">
                <a16:creationId xmlns:a16="http://schemas.microsoft.com/office/drawing/2014/main" id="{654F5426-7CCF-4167-9132-16FA2B9E73FC}"/>
              </a:ext>
            </a:extLst>
          </p:cNvPr>
          <p:cNvSpPr>
            <a:spLocks noGrp="1" noChangeArrowheads="1"/>
          </p:cNvSpPr>
          <p:nvPr>
            <p:ph type="body" idx="1"/>
          </p:nvPr>
        </p:nvSpPr>
        <p:spPr/>
        <p:txBody>
          <a:bodyPr/>
          <a:lstStyle/>
          <a:p>
            <a:r>
              <a:rPr lang="en-US" altLang="en-US" dirty="0"/>
              <a:t>Continuous Improvement </a:t>
            </a:r>
          </a:p>
          <a:p>
            <a:pPr marL="171450" indent="-171450">
              <a:buFont typeface="Arial" panose="020B0604020202020204" pitchFamily="34" charset="0"/>
              <a:buChar char="•"/>
            </a:pPr>
            <a:r>
              <a:rPr lang="en-US" altLang="en-US" dirty="0"/>
              <a:t>Choose one guideline. </a:t>
            </a:r>
          </a:p>
          <a:p>
            <a:pPr marL="171450" indent="-171450">
              <a:buFont typeface="Arial" panose="020B0604020202020204" pitchFamily="34" charset="0"/>
              <a:buChar char="•"/>
            </a:pPr>
            <a:r>
              <a:rPr lang="en-US" altLang="en-US" dirty="0"/>
              <a:t>Brainstorm as a team: </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are we already doing to support this guideline?</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How can we make it better?</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resources are available?</a:t>
            </a:r>
          </a:p>
          <a:p>
            <a:endParaRPr lang="en-US" altLang="en-US" dirty="0"/>
          </a:p>
        </p:txBody>
      </p:sp>
      <p:sp>
        <p:nvSpPr>
          <p:cNvPr id="4" name="Slide Image Placeholder 3">
            <a:extLst>
              <a:ext uri="{FF2B5EF4-FFF2-40B4-BE49-F238E27FC236}">
                <a16:creationId xmlns:a16="http://schemas.microsoft.com/office/drawing/2014/main" id="{9B9E601C-D668-FF05-192B-C47085C1A49B}"/>
              </a:ext>
            </a:extLst>
          </p:cNvPr>
          <p:cNvSpPr>
            <a:spLocks noGrp="1" noRot="1" noChangeAspect="1"/>
          </p:cNvSpPr>
          <p:nvPr>
            <p:ph type="sldImg"/>
          </p:nvPr>
        </p:nvSpPr>
        <p:spPr>
          <a:xfrm>
            <a:off x="76200" y="1427163"/>
            <a:ext cx="4532313" cy="25511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otes Placeholder 2">
            <a:extLst>
              <a:ext uri="{FF2B5EF4-FFF2-40B4-BE49-F238E27FC236}">
                <a16:creationId xmlns:a16="http://schemas.microsoft.com/office/drawing/2014/main" id="{172913E3-54A3-4D97-8959-50EC8F551CC6}"/>
              </a:ext>
            </a:extLst>
          </p:cNvPr>
          <p:cNvSpPr>
            <a:spLocks noGrp="1"/>
          </p:cNvSpPr>
          <p:nvPr>
            <p:ph type="body" idx="1"/>
          </p:nvPr>
        </p:nvSpPr>
        <p:spPr/>
        <p:txBody>
          <a:bodyPr/>
          <a:lstStyle/>
          <a:p>
            <a:r>
              <a:rPr lang="en-US" altLang="en-US" dirty="0"/>
              <a:t>Resources/Additional Support include: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dirty="0"/>
              <a:t>Desired Results for Children and Families website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dirty="0"/>
              <a:t>California Early Childhood Online (CECO)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dirty="0"/>
              <a:t>All About Young Children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dirty="0" err="1"/>
              <a:t>CompSAT</a:t>
            </a:r>
            <a:endParaRPr lang="en-US" altLang="en-US" dirty="0"/>
          </a:p>
          <a:p>
            <a:pPr marL="171450" indent="-171450">
              <a:buFont typeface="Arial" panose="020B0604020202020204" pitchFamily="34" charset="0"/>
              <a:buChar char="•"/>
            </a:pPr>
            <a:r>
              <a:rPr lang="en-US" altLang="en-US" dirty="0"/>
              <a:t>Program for Infant Toddler Care (PITC)</a:t>
            </a:r>
          </a:p>
          <a:p>
            <a:endParaRPr lang="en-US" altLang="en-US" dirty="0"/>
          </a:p>
          <a:p>
            <a:r>
              <a:rPr lang="en-US" altLang="en-US" dirty="0"/>
              <a:t>Don’t forget the appendices. Refer to the appendix and place a sticky note on a resource you have not used yet. </a:t>
            </a:r>
          </a:p>
        </p:txBody>
      </p:sp>
      <p:sp>
        <p:nvSpPr>
          <p:cNvPr id="4" name="Slide Image Placeholder 3">
            <a:extLst>
              <a:ext uri="{FF2B5EF4-FFF2-40B4-BE49-F238E27FC236}">
                <a16:creationId xmlns:a16="http://schemas.microsoft.com/office/drawing/2014/main" id="{B2BB5F4D-7761-8D5F-63FE-1D99B93DA942}"/>
              </a:ext>
            </a:extLst>
          </p:cNvPr>
          <p:cNvSpPr>
            <a:spLocks noGrp="1" noRot="1" noChangeAspect="1"/>
          </p:cNvSpPr>
          <p:nvPr>
            <p:ph type="sldImg"/>
          </p:nvPr>
        </p:nvSpPr>
        <p:spPr>
          <a:xfrm>
            <a:off x="76200" y="1427163"/>
            <a:ext cx="4532313" cy="25511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2">
            <a:extLst>
              <a:ext uri="{FF2B5EF4-FFF2-40B4-BE49-F238E27FC236}">
                <a16:creationId xmlns:a16="http://schemas.microsoft.com/office/drawing/2014/main" id="{69478116-8400-4087-9C5D-2AD449F1C47B}"/>
              </a:ext>
            </a:extLst>
          </p:cNvPr>
          <p:cNvSpPr>
            <a:spLocks noGrp="1" noChangeArrowheads="1"/>
          </p:cNvSpPr>
          <p:nvPr>
            <p:ph type="body" idx="1"/>
          </p:nvPr>
        </p:nvSpPr>
        <p:spPr/>
        <p:txBody>
          <a:bodyPr/>
          <a:lstStyle/>
          <a:p>
            <a:pPr marL="228600" indent="-228600">
              <a:buFont typeface="+mj-lt"/>
              <a:buAutoNum type="arabicPeriod"/>
            </a:pPr>
            <a:r>
              <a:rPr lang="en-US" altLang="en-US" dirty="0"/>
              <a:t>Become familiar with the guidelines for operating high-quality preschool programs. Encourage program leaders to take the online courses so that they can</a:t>
            </a:r>
          </a:p>
          <a:p>
            <a:pPr marL="228600" indent="-228600">
              <a:buFont typeface="+mj-lt"/>
              <a:buAutoNum type="arabicPeriod"/>
            </a:pPr>
            <a:r>
              <a:rPr lang="en-US" altLang="en-US" dirty="0"/>
              <a:t>Review the components and structure of the Preschool Program Guidelines.</a:t>
            </a:r>
          </a:p>
          <a:p>
            <a:pPr marL="228600" indent="-228600">
              <a:buFont typeface="+mj-lt"/>
              <a:buAutoNum type="arabicPeriod"/>
            </a:pPr>
            <a:r>
              <a:rPr lang="en-US" altLang="en-US" dirty="0"/>
              <a:t>Be informed with supported research and resources on key practices.</a:t>
            </a:r>
          </a:p>
          <a:p>
            <a:pPr marL="228600" indent="-228600">
              <a:buFont typeface="+mj-lt"/>
              <a:buAutoNum type="arabicPeriod"/>
            </a:pPr>
            <a:r>
              <a:rPr lang="en-US" altLang="en-US" dirty="0"/>
              <a:t>Explore an overview of the content chapter of the Preschool Program Guidelines.</a:t>
            </a:r>
          </a:p>
          <a:p>
            <a:r>
              <a:rPr lang="en-US" altLang="en-US" dirty="0"/>
              <a:t> </a:t>
            </a:r>
          </a:p>
          <a:p>
            <a:r>
              <a:rPr lang="en-US" altLang="en-US" dirty="0"/>
              <a:t>Upon completion of this module, participants will be able to:</a:t>
            </a:r>
          </a:p>
          <a:p>
            <a:pPr marL="171450" indent="-171450">
              <a:buFont typeface="Arial" panose="020B0604020202020204" pitchFamily="34" charset="0"/>
              <a:buChar char="•"/>
            </a:pPr>
            <a:r>
              <a:rPr lang="en-US" altLang="en-US" dirty="0"/>
              <a:t>Utilize this publication in response to the need for a common understanding of what constitutes high-quality programming across a broad spectrum of curriculum and practice for preschools.</a:t>
            </a:r>
          </a:p>
          <a:p>
            <a:pPr marL="171450" indent="-171450">
              <a:buFont typeface="Arial" panose="020B0604020202020204" pitchFamily="34" charset="0"/>
              <a:buChar char="•"/>
            </a:pPr>
            <a:r>
              <a:rPr lang="en-US" altLang="en-US" dirty="0"/>
              <a:t>Understand what high-quality preschool programming means in the context of California’s move toward higher expectations for all students at the elementary and secondary school levels.</a:t>
            </a:r>
          </a:p>
          <a:p>
            <a:br>
              <a:rPr lang="en-US" altLang="en-US" dirty="0"/>
            </a:br>
            <a:endParaRPr lang="en-US" altLang="en-US" dirty="0"/>
          </a:p>
        </p:txBody>
      </p:sp>
      <p:sp>
        <p:nvSpPr>
          <p:cNvPr id="4" name="Slide Image Placeholder 3">
            <a:extLst>
              <a:ext uri="{FF2B5EF4-FFF2-40B4-BE49-F238E27FC236}">
                <a16:creationId xmlns:a16="http://schemas.microsoft.com/office/drawing/2014/main" id="{50E76306-8F02-7A00-67D9-19EEA7453D5E}"/>
              </a:ext>
            </a:extLst>
          </p:cNvPr>
          <p:cNvSpPr>
            <a:spLocks noGrp="1" noRot="1" noChangeAspect="1"/>
          </p:cNvSpPr>
          <p:nvPr>
            <p:ph type="sldImg"/>
          </p:nvPr>
        </p:nvSpPr>
        <p:spPr>
          <a:xfrm>
            <a:off x="209550" y="1704975"/>
            <a:ext cx="4005263" cy="2254250"/>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28600" indent="-228600">
              <a:buFont typeface="+mj-lt"/>
              <a:buAutoNum type="arabicPeriod"/>
            </a:pPr>
            <a:r>
              <a:rPr lang="en-US" altLang="en-US" dirty="0"/>
              <a:t>Become familiar with the guidelines for operating high-quality Child Care in Home Settings. Encourage program leaders to take the online courses so that they can</a:t>
            </a:r>
          </a:p>
          <a:p>
            <a:pPr marL="228600" indent="-228600">
              <a:buFont typeface="+mj-lt"/>
              <a:buAutoNum type="arabicPeriod"/>
            </a:pPr>
            <a:r>
              <a:rPr lang="en-US" altLang="en-US" dirty="0"/>
              <a:t>Review the components and structure of the Early Learning in Child Care Home Settings.</a:t>
            </a:r>
          </a:p>
          <a:p>
            <a:pPr marL="228600" indent="-228600">
              <a:buFont typeface="+mj-lt"/>
              <a:buAutoNum type="arabicPeriod"/>
            </a:pPr>
            <a:r>
              <a:rPr lang="en-US" altLang="en-US" dirty="0"/>
              <a:t>Be informed with supported research and resources on key practices.</a:t>
            </a:r>
          </a:p>
          <a:p>
            <a:pPr marL="228600" indent="-228600">
              <a:buFont typeface="+mj-lt"/>
              <a:buAutoNum type="arabicPeriod"/>
            </a:pPr>
            <a:r>
              <a:rPr lang="en-US" altLang="en-US" dirty="0"/>
              <a:t>Explore how to provide practical information about how children benefit from home-based early learning settings</a:t>
            </a:r>
          </a:p>
          <a:p>
            <a:r>
              <a:rPr lang="en-US" altLang="en-US" dirty="0"/>
              <a:t> </a:t>
            </a:r>
          </a:p>
          <a:p>
            <a:r>
              <a:rPr lang="en-US" altLang="en-US" dirty="0"/>
              <a:t>Upon completion of this module, participants will be able to:</a:t>
            </a:r>
          </a:p>
          <a:p>
            <a:pPr marL="171450" indent="-171450">
              <a:buFont typeface="Arial" panose="020B0604020202020204" pitchFamily="34" charset="0"/>
              <a:buChar char="•"/>
            </a:pPr>
            <a:r>
              <a:rPr lang="en-US" altLang="en-US" dirty="0"/>
              <a:t>Utilize this publication in response to the need for a common understanding of what constitutes high-quality programming across a broad spectrum of curriculum and practice for children</a:t>
            </a:r>
          </a:p>
          <a:p>
            <a:pPr marL="171450" indent="-171450">
              <a:buFont typeface="Arial" panose="020B0604020202020204" pitchFamily="34" charset="0"/>
              <a:buChar char="•"/>
            </a:pPr>
            <a:r>
              <a:rPr lang="en-US" altLang="en-US" dirty="0"/>
              <a:t>Understand what high-quality home-based early learning settings provide for families, providers, and California.</a:t>
            </a:r>
          </a:p>
          <a:p>
            <a:endParaRPr lang="en-US" dirty="0"/>
          </a:p>
        </p:txBody>
      </p:sp>
      <p:sp>
        <p:nvSpPr>
          <p:cNvPr id="7" name="Slide Image Placeholder 6">
            <a:extLst>
              <a:ext uri="{FF2B5EF4-FFF2-40B4-BE49-F238E27FC236}">
                <a16:creationId xmlns:a16="http://schemas.microsoft.com/office/drawing/2014/main" id="{B9C05092-C37B-FBB6-FE66-5E01F92CA869}"/>
              </a:ext>
            </a:extLst>
          </p:cNvPr>
          <p:cNvSpPr>
            <a:spLocks noGrp="1" noRot="1" noChangeAspect="1"/>
          </p:cNvSpPr>
          <p:nvPr>
            <p:ph type="sldImg"/>
          </p:nvPr>
        </p:nvSpPr>
        <p:spPr>
          <a:xfrm>
            <a:off x="209550" y="1704975"/>
            <a:ext cx="4005263" cy="2254250"/>
          </a:xfrm>
        </p:spPr>
      </p:sp>
    </p:spTree>
    <p:extLst>
      <p:ext uri="{BB962C8B-B14F-4D97-AF65-F5344CB8AC3E}">
        <p14:creationId xmlns:p14="http://schemas.microsoft.com/office/powerpoint/2010/main" val="167981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EB081C5-B606-FB31-2877-203093E90211}"/>
              </a:ext>
            </a:extLst>
          </p:cNvPr>
          <p:cNvSpPr>
            <a:spLocks noGrp="1" noRot="1" noChangeAspect="1"/>
          </p:cNvSpPr>
          <p:nvPr>
            <p:ph type="sldImg"/>
          </p:nvPr>
        </p:nvSpPr>
        <p:spPr>
          <a:xfrm>
            <a:off x="209550" y="1704975"/>
            <a:ext cx="4005263" cy="2254250"/>
          </a:xfrm>
        </p:spPr>
      </p:sp>
      <p:sp>
        <p:nvSpPr>
          <p:cNvPr id="4" name="Notes Placeholder 3">
            <a:extLst>
              <a:ext uri="{FF2B5EF4-FFF2-40B4-BE49-F238E27FC236}">
                <a16:creationId xmlns:a16="http://schemas.microsoft.com/office/drawing/2014/main" id="{C674110B-D3CB-276F-AB88-C9215F8EFEC0}"/>
              </a:ext>
            </a:extLst>
          </p:cNvPr>
          <p:cNvSpPr>
            <a:spLocks noGrp="1"/>
          </p:cNvSpPr>
          <p:nvPr>
            <p:ph type="body" idx="1"/>
          </p:nvPr>
        </p:nvSpPr>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818361" y="3881812"/>
            <a:ext cx="8555277" cy="404089"/>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1147079" y="2726303"/>
            <a:ext cx="9897842" cy="1107376"/>
          </a:xfrm>
          <a:prstGeom prst="rect">
            <a:avLst/>
          </a:prstGeom>
        </p:spPr>
        <p:txBody>
          <a:bodyPr>
            <a:normAutofit/>
          </a:bodyPr>
          <a:lstStyle>
            <a:lvl1pPr marL="0" indent="0" algn="ctr">
              <a:lnSpc>
                <a:spcPct val="100000"/>
              </a:lnSpc>
              <a:buNone/>
              <a:defRPr sz="4400" b="1">
                <a:solidFill>
                  <a:srgbClr val="00355F"/>
                </a:solidFill>
              </a:defRPr>
            </a:lvl1pPr>
          </a:lstStyle>
          <a:p>
            <a:pPr lvl="0"/>
            <a:endParaRPr lang="en-US" dirty="0"/>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40190"/>
          </a:xfrm>
          <a:prstGeom prst="rect">
            <a:avLst/>
          </a:prstGeom>
        </p:spPr>
      </p:pic>
      <p:sp>
        <p:nvSpPr>
          <p:cNvPr id="2" name="Rectangle 1">
            <a:extLst>
              <a:ext uri="{FF2B5EF4-FFF2-40B4-BE49-F238E27FC236}">
                <a16:creationId xmlns:a16="http://schemas.microsoft.com/office/drawing/2014/main" id="{8A30B113-9BBC-ECEB-3D3A-438597AE5D8C}"/>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3" name="Rectangle 2">
            <a:extLst>
              <a:ext uri="{FF2B5EF4-FFF2-40B4-BE49-F238E27FC236}">
                <a16:creationId xmlns:a16="http://schemas.microsoft.com/office/drawing/2014/main" id="{221BEDF3-6D86-69EA-EB7D-BC8AEA1F6D78}"/>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6" name="Rectangle 5">
            <a:extLst>
              <a:ext uri="{FF2B5EF4-FFF2-40B4-BE49-F238E27FC236}">
                <a16:creationId xmlns:a16="http://schemas.microsoft.com/office/drawing/2014/main" id="{43283B10-9B66-2A37-8437-23C6B1BC8672}"/>
              </a:ext>
            </a:extLst>
          </p:cNvPr>
          <p:cNvSpPr/>
          <p:nvPr userDrawn="1"/>
        </p:nvSpPr>
        <p:spPr>
          <a:xfrm>
            <a:off x="9386463" y="6520875"/>
            <a:ext cx="1182623" cy="350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3"/>
          <a:stretch>
            <a:fillRect/>
          </a:stretch>
        </p:blipFill>
        <p:spPr>
          <a:xfrm>
            <a:off x="9434625" y="4435233"/>
            <a:ext cx="1610296" cy="1638208"/>
          </a:xfrm>
          <a:prstGeom prst="rect">
            <a:avLst/>
          </a:prstGeom>
        </p:spPr>
      </p:pic>
    </p:spTree>
    <p:extLst>
      <p:ext uri="{BB962C8B-B14F-4D97-AF65-F5344CB8AC3E}">
        <p14:creationId xmlns:p14="http://schemas.microsoft.com/office/powerpoint/2010/main" val="275877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ontent Slide - Emphasized Sing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8EFB04-31F4-A28A-E1D3-D3B29DCC5BEF}"/>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2" name="Rectangle 11">
            <a:extLst>
              <a:ext uri="{FF2B5EF4-FFF2-40B4-BE49-F238E27FC236}">
                <a16:creationId xmlns:a16="http://schemas.microsoft.com/office/drawing/2014/main" id="{BF22EE1C-7BDC-1CF4-499A-62E429D31174}"/>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3" name="Rectangle 12">
            <a:extLst>
              <a:ext uri="{FF2B5EF4-FFF2-40B4-BE49-F238E27FC236}">
                <a16:creationId xmlns:a16="http://schemas.microsoft.com/office/drawing/2014/main" id="{17361228-C746-EE62-1042-2D20938374D4}"/>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409700"/>
            <a:ext cx="10789919" cy="5162550"/>
          </a:xfrm>
          <a:prstGeom prst="rect">
            <a:avLst/>
          </a:prstGeom>
        </p:spPr>
        <p:txBody>
          <a:bodyPr/>
          <a:lstStyle>
            <a:lvl1pPr marL="0" indent="0" algn="l">
              <a:lnSpc>
                <a:spcPct val="100000"/>
              </a:lnSpc>
              <a:spcBef>
                <a:spcPts val="600"/>
              </a:spcBef>
              <a:spcAft>
                <a:spcPts val="600"/>
              </a:spcAft>
              <a:buNone/>
              <a:defRPr sz="2800" baseline="0">
                <a:solidFill>
                  <a:srgbClr val="00355F"/>
                </a:solidFill>
              </a:defRPr>
            </a:lvl1pPr>
            <a:lvl2pPr marL="457109" indent="-228554" algn="l">
              <a:lnSpc>
                <a:spcPct val="100000"/>
              </a:lnSpc>
              <a:spcBef>
                <a:spcPts val="600"/>
              </a:spcBef>
              <a:spcAft>
                <a:spcPts val="600"/>
              </a:spcAft>
              <a:buClr>
                <a:srgbClr val="000000"/>
              </a:buClr>
              <a:buFont typeface="Arial" panose="020B0604020202020204" pitchFamily="34" charset="0"/>
              <a:buChar char="•"/>
              <a:tabLst/>
              <a:defRPr baseline="0">
                <a:solidFill>
                  <a:srgbClr val="00355F"/>
                </a:solidFill>
              </a:defRPr>
            </a:lvl2pPr>
            <a:lvl3pPr marL="845651" indent="-237696" algn="l">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gn="l">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gn="l">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854073"/>
          </a:xfrm>
        </p:spPr>
        <p:txBody>
          <a:bodyPr>
            <a:normAutofit/>
          </a:bodyPr>
          <a:lstStyle>
            <a:lvl1pPr algn="l">
              <a:defRPr sz="4000" b="1"/>
            </a:lvl1pPr>
          </a:lstStyle>
          <a:p>
            <a:r>
              <a:rPr lang="en-US" dirty="0"/>
              <a:t>Click to edit Master title style</a:t>
            </a:r>
          </a:p>
        </p:txBody>
      </p:sp>
      <p:sp>
        <p:nvSpPr>
          <p:cNvPr id="2" name="Slide Number Placeholder 1">
            <a:extLst>
              <a:ext uri="{FF2B5EF4-FFF2-40B4-BE49-F238E27FC236}">
                <a16:creationId xmlns:a16="http://schemas.microsoft.com/office/drawing/2014/main" id="{5B7712D6-E0B2-C963-6300-25B23209FD65}"/>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D76DE0B2-0002-5159-7457-567480E6923F}"/>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60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 Slide - Emphasized Single">
    <p:bg>
      <p:bgPr>
        <a:solidFill>
          <a:srgbClr val="ECF8F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124230-9AA4-DB13-65E3-62796AFD6277}"/>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2" name="Rectangle 11">
            <a:extLst>
              <a:ext uri="{FF2B5EF4-FFF2-40B4-BE49-F238E27FC236}">
                <a16:creationId xmlns:a16="http://schemas.microsoft.com/office/drawing/2014/main" id="{30636514-CE01-DF3E-1869-1C8BA5ADC030}"/>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3" name="Rectangle 12">
            <a:extLst>
              <a:ext uri="{FF2B5EF4-FFF2-40B4-BE49-F238E27FC236}">
                <a16:creationId xmlns:a16="http://schemas.microsoft.com/office/drawing/2014/main" id="{F837FCFC-7F79-854D-1032-CC9D22A55F1B}"/>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326341" y="184513"/>
            <a:ext cx="7467590"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464924" y="409483"/>
            <a:ext cx="3724832" cy="2143217"/>
          </a:xfrm>
        </p:spPr>
        <p:txBody>
          <a:bodyPr>
            <a:normAutofit/>
          </a:bodyPr>
          <a:lstStyle>
            <a:lvl1pPr>
              <a:lnSpc>
                <a:spcPct val="85000"/>
              </a:lnSpc>
              <a:defRPr sz="4000" b="1"/>
            </a:lvl1pPr>
          </a:lstStyle>
          <a:p>
            <a:r>
              <a:rPr lang="en-US" dirty="0"/>
              <a:t>Click to edit Master title style</a:t>
            </a:r>
          </a:p>
        </p:txBody>
      </p:sp>
      <p:sp>
        <p:nvSpPr>
          <p:cNvPr id="2" name="Footer Placeholder 1">
            <a:extLst>
              <a:ext uri="{FF2B5EF4-FFF2-40B4-BE49-F238E27FC236}">
                <a16:creationId xmlns:a16="http://schemas.microsoft.com/office/drawing/2014/main" id="{DFF01172-16E3-3A29-4736-BEF2DE5015A2}"/>
              </a:ext>
            </a:extLst>
          </p:cNvPr>
          <p:cNvSpPr>
            <a:spLocks noGrp="1"/>
          </p:cNvSpPr>
          <p:nvPr>
            <p:ph type="ftr" sz="quarter" idx="14"/>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8C70AE80-3BE3-9B23-7598-3ACBBD9D5039}"/>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9" name="Text Placeholder 8">
            <a:extLst>
              <a:ext uri="{FF2B5EF4-FFF2-40B4-BE49-F238E27FC236}">
                <a16:creationId xmlns:a16="http://schemas.microsoft.com/office/drawing/2014/main" id="{4379C278-0AAF-F629-8D40-0D79B1A0275D}"/>
              </a:ext>
            </a:extLst>
          </p:cNvPr>
          <p:cNvSpPr>
            <a:spLocks noGrp="1"/>
          </p:cNvSpPr>
          <p:nvPr>
            <p:ph type="body" sz="quarter" idx="16"/>
          </p:nvPr>
        </p:nvSpPr>
        <p:spPr>
          <a:xfrm>
            <a:off x="464319" y="2666999"/>
            <a:ext cx="3725862" cy="3705225"/>
          </a:xfrm>
        </p:spPr>
        <p:txBody>
          <a:bodyPr/>
          <a:lstStyle>
            <a:lvl1pPr marL="341313" indent="-231775">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11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 Slide - Emphasized Sing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5E8601-D651-2486-07B7-496C5B88E3E2}"/>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6" name="Rectangle 15">
            <a:extLst>
              <a:ext uri="{FF2B5EF4-FFF2-40B4-BE49-F238E27FC236}">
                <a16:creationId xmlns:a16="http://schemas.microsoft.com/office/drawing/2014/main" id="{31E14D25-3ADA-E625-75B3-8C5DBA265F22}"/>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7" name="Rectangle 16">
            <a:extLst>
              <a:ext uri="{FF2B5EF4-FFF2-40B4-BE49-F238E27FC236}">
                <a16:creationId xmlns:a16="http://schemas.microsoft.com/office/drawing/2014/main" id="{E14B66B2-6DC4-B183-0D1F-7AB9EA987E2C}"/>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4547615" y="184513"/>
            <a:ext cx="7246315" cy="632659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09654" y="409483"/>
            <a:ext cx="3686773" cy="1870422"/>
          </a:xfrm>
        </p:spPr>
        <p:txBody>
          <a:bodyPr>
            <a:normAutofit/>
          </a:bodyPr>
          <a:lstStyle>
            <a:lvl1pPr>
              <a:defRPr sz="4000" b="1"/>
            </a:lvl1pPr>
          </a:lstStyle>
          <a:p>
            <a:r>
              <a:rPr lang="en-US" dirty="0"/>
              <a:t>Click to edit Master title style</a:t>
            </a:r>
          </a:p>
        </p:txBody>
      </p:sp>
      <p:sp>
        <p:nvSpPr>
          <p:cNvPr id="4" name="Footer Placeholder 3">
            <a:extLst>
              <a:ext uri="{FF2B5EF4-FFF2-40B4-BE49-F238E27FC236}">
                <a16:creationId xmlns:a16="http://schemas.microsoft.com/office/drawing/2014/main" id="{A314BA00-7924-69E4-E382-FB23CAD3C82A}"/>
              </a:ext>
            </a:extLst>
          </p:cNvPr>
          <p:cNvSpPr>
            <a:spLocks noGrp="1"/>
          </p:cNvSpPr>
          <p:nvPr>
            <p:ph type="ftr" sz="quarter" idx="14"/>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E342392-22FA-F35F-DA02-653CB3CDD208}"/>
              </a:ext>
            </a:extLst>
          </p:cNvPr>
          <p:cNvSpPr>
            <a:spLocks noGrp="1"/>
          </p:cNvSpPr>
          <p:nvPr>
            <p:ph type="sldNum" sz="quarter" idx="15"/>
          </p:nvPr>
        </p:nvSpPr>
        <p:spPr>
          <a:xfrm>
            <a:off x="9050731" y="6490924"/>
            <a:ext cx="2743200" cy="365125"/>
          </a:xfrm>
        </p:spPr>
        <p:txBody>
          <a:bodyPr/>
          <a:lstStyle/>
          <a:p>
            <a:fld id="{637B919E-CF91-4A4B-995A-96557E3F2BA0}" type="slidenum">
              <a:rPr lang="en-US" smtClean="0"/>
              <a:pPr/>
              <a:t>‹#›</a:t>
            </a:fld>
            <a:endParaRPr lang="en-US"/>
          </a:p>
        </p:txBody>
      </p:sp>
      <p:sp>
        <p:nvSpPr>
          <p:cNvPr id="7" name="Text Placeholder 6">
            <a:extLst>
              <a:ext uri="{FF2B5EF4-FFF2-40B4-BE49-F238E27FC236}">
                <a16:creationId xmlns:a16="http://schemas.microsoft.com/office/drawing/2014/main" id="{FD502E55-4307-8AD1-DD9D-416AE398A3FC}"/>
              </a:ext>
            </a:extLst>
          </p:cNvPr>
          <p:cNvSpPr>
            <a:spLocks noGrp="1"/>
          </p:cNvSpPr>
          <p:nvPr>
            <p:ph type="body" sz="quarter" idx="16"/>
          </p:nvPr>
        </p:nvSpPr>
        <p:spPr>
          <a:xfrm>
            <a:off x="609599" y="2523745"/>
            <a:ext cx="3778891" cy="3705606"/>
          </a:xfrm>
        </p:spPr>
        <p:txBody>
          <a:bodyPr/>
          <a:lstStyle>
            <a:lvl1pPr marL="341313" indent="-280988">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20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 Slide - Emphasized Sing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007D7F-D5D0-6F93-7417-1CF9F2D53F6F}"/>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4" name="Slide Number Placeholder 3">
            <a:extLst>
              <a:ext uri="{FF2B5EF4-FFF2-40B4-BE49-F238E27FC236}">
                <a16:creationId xmlns:a16="http://schemas.microsoft.com/office/drawing/2014/main" id="{5844AA19-EF20-FE8C-653D-0AA9F756D0E6}"/>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11" name="Rectangle 10">
            <a:extLst>
              <a:ext uri="{FF2B5EF4-FFF2-40B4-BE49-F238E27FC236}">
                <a16:creationId xmlns:a16="http://schemas.microsoft.com/office/drawing/2014/main" id="{BEB67D7E-0E98-83C3-BB5B-A2DB65F16EC6}"/>
              </a:ext>
            </a:extLst>
          </p:cNvPr>
          <p:cNvSpPr/>
          <p:nvPr userDrawn="1"/>
        </p:nvSpPr>
        <p:spPr>
          <a:xfrm>
            <a:off x="0" y="0"/>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2" name="Rectangle 11">
            <a:extLst>
              <a:ext uri="{FF2B5EF4-FFF2-40B4-BE49-F238E27FC236}">
                <a16:creationId xmlns:a16="http://schemas.microsoft.com/office/drawing/2014/main" id="{CBF44B4F-8DE0-FE53-0D99-8F3EABE0A066}"/>
              </a:ext>
            </a:extLst>
          </p:cNvPr>
          <p:cNvSpPr/>
          <p:nvPr userDrawn="1"/>
        </p:nvSpPr>
        <p:spPr>
          <a:xfrm>
            <a:off x="9564624" y="-1"/>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3" name="Rectangle 12">
            <a:extLst>
              <a:ext uri="{FF2B5EF4-FFF2-40B4-BE49-F238E27FC236}">
                <a16:creationId xmlns:a16="http://schemas.microsoft.com/office/drawing/2014/main" id="{36A3E27C-7243-8A5B-5BD9-CD428F98BC16}"/>
              </a:ext>
            </a:extLst>
          </p:cNvPr>
          <p:cNvSpPr/>
          <p:nvPr userDrawn="1"/>
        </p:nvSpPr>
        <p:spPr>
          <a:xfrm>
            <a:off x="9386463" y="0"/>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5" name="Title 1">
            <a:extLst>
              <a:ext uri="{FF2B5EF4-FFF2-40B4-BE49-F238E27FC236}">
                <a16:creationId xmlns:a16="http://schemas.microsoft.com/office/drawing/2014/main" id="{00965C67-1283-D252-E745-8B11755482A5}"/>
              </a:ext>
            </a:extLst>
          </p:cNvPr>
          <p:cNvSpPr>
            <a:spLocks noGrp="1"/>
          </p:cNvSpPr>
          <p:nvPr>
            <p:ph type="ctrTitle"/>
          </p:nvPr>
        </p:nvSpPr>
        <p:spPr>
          <a:xfrm>
            <a:off x="914400" y="2130428"/>
            <a:ext cx="10363200" cy="1470025"/>
          </a:xfrm>
        </p:spPr>
        <p:txBody>
          <a:bodyPr>
            <a:normAutofit/>
          </a:bodyPr>
          <a:lstStyle>
            <a:lvl1pPr algn="ctr">
              <a:defRPr sz="5400" b="1"/>
            </a:lvl1pPr>
          </a:lstStyle>
          <a:p>
            <a:r>
              <a:rPr lang="en-US" dirty="0"/>
              <a:t>Click to edit Master title style</a:t>
            </a:r>
          </a:p>
        </p:txBody>
      </p:sp>
      <p:sp>
        <p:nvSpPr>
          <p:cNvPr id="6" name="Subtitle 2">
            <a:extLst>
              <a:ext uri="{FF2B5EF4-FFF2-40B4-BE49-F238E27FC236}">
                <a16:creationId xmlns:a16="http://schemas.microsoft.com/office/drawing/2014/main" id="{8035C8FD-FE63-B539-0BF7-01BADBE4A84E}"/>
              </a:ext>
            </a:extLst>
          </p:cNvPr>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50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216023"/>
          </a:xfrm>
        </p:spPr>
        <p:txBody>
          <a:bodyPr>
            <a:normAutofit/>
          </a:bodyPr>
          <a:lstStyle>
            <a:lvl1pPr>
              <a:defRPr sz="3600" b="1"/>
            </a:lvl1pPr>
          </a:lstStyle>
          <a:p>
            <a:r>
              <a:rPr lang="en-US" dirty="0"/>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4" name="Rectangle 3">
            <a:extLst>
              <a:ext uri="{FF2B5EF4-FFF2-40B4-BE49-F238E27FC236}">
                <a16:creationId xmlns:a16="http://schemas.microsoft.com/office/drawing/2014/main" id="{4E300441-4823-3F5C-B96F-5F45CCC86C2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5" name="Rectangle 4">
            <a:extLst>
              <a:ext uri="{FF2B5EF4-FFF2-40B4-BE49-F238E27FC236}">
                <a16:creationId xmlns:a16="http://schemas.microsoft.com/office/drawing/2014/main" id="{D98B6D43-D9D6-DDA4-8DF5-FF12D6BD3525}"/>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230758" y="1790700"/>
            <a:ext cx="5155930" cy="4781550"/>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5C6A461-3593-DEE0-C09F-9033E836D53A}"/>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F525D0D0-E32C-88A1-D5D4-70C1A33B02BA}"/>
              </a:ext>
            </a:extLst>
          </p:cNvPr>
          <p:cNvSpPr>
            <a:spLocks noGrp="1"/>
          </p:cNvSpPr>
          <p:nvPr>
            <p:ph type="sldNum" sz="quarter" idx="16"/>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239137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653436"/>
            <a:ext cx="5144199"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44573"/>
          </a:xfrm>
        </p:spPr>
        <p:txBody>
          <a:bodyPr>
            <a:normAutofit/>
          </a:bodyPr>
          <a:lstStyle>
            <a:lvl1pPr>
              <a:defRPr sz="3600" b="1"/>
            </a:lvl1pPr>
          </a:lstStyle>
          <a:p>
            <a:r>
              <a:rPr lang="en-US" dirty="0"/>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43319"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6" name="Content Placeholder 13">
            <a:extLst>
              <a:ext uri="{FF2B5EF4-FFF2-40B4-BE49-F238E27FC236}">
                <a16:creationId xmlns:a16="http://schemas.microsoft.com/office/drawing/2014/main" id="{895650FE-9275-20E4-E218-71499523794F}"/>
              </a:ext>
            </a:extLst>
          </p:cNvPr>
          <p:cNvSpPr>
            <a:spLocks noGrp="1"/>
          </p:cNvSpPr>
          <p:nvPr>
            <p:ph sz="quarter" idx="14"/>
          </p:nvPr>
        </p:nvSpPr>
        <p:spPr>
          <a:xfrm>
            <a:off x="6102414" y="1653436"/>
            <a:ext cx="5284274" cy="4918814"/>
          </a:xfrm>
          <a:prstGeom prst="rect">
            <a:avLst/>
          </a:prstGeom>
          <a:solidFill>
            <a:srgbClr val="ECF8FE"/>
          </a:solidFill>
        </p:spPr>
        <p:txBody>
          <a:bodyPr/>
          <a:lstStyle>
            <a:lvl1pPr marL="0" indent="0">
              <a:lnSpc>
                <a:spcPct val="112000"/>
              </a:lnSpc>
              <a:spcBef>
                <a:spcPts val="1300"/>
              </a:spcBef>
              <a:spcAft>
                <a:spcPts val="200"/>
              </a:spcAft>
              <a:buClr>
                <a:srgbClr val="000000"/>
              </a:buClr>
              <a:buFont typeface="Arial" panose="020B0604020202020204" pitchFamily="34" charset="0"/>
              <a:buNone/>
              <a:defRPr sz="2800" baseline="0">
                <a:solidFill>
                  <a:srgbClr val="00355F"/>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C499E0-5462-9D96-9D97-50CEE4595326}"/>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9D8759D4-8F75-20C7-B578-617CBCD66168}"/>
              </a:ext>
            </a:extLst>
          </p:cNvPr>
          <p:cNvSpPr>
            <a:spLocks noGrp="1"/>
          </p:cNvSpPr>
          <p:nvPr>
            <p:ph type="sldNum" sz="quarter" idx="16"/>
          </p:nvPr>
        </p:nvSpPr>
        <p:spPr>
          <a:xfrm>
            <a:off x="10472928" y="6492871"/>
            <a:ext cx="1097280" cy="365125"/>
          </a:xfrm>
        </p:spPr>
        <p:txBody>
          <a:bodyPr/>
          <a:lstStyle/>
          <a:p>
            <a:fld id="{637B919E-CF91-4A4B-995A-96557E3F2BA0}" type="slidenum">
              <a:rPr lang="en-US" smtClean="0"/>
              <a:pPr/>
              <a:t>‹#›</a:t>
            </a:fld>
            <a:endParaRPr lang="en-US"/>
          </a:p>
        </p:txBody>
      </p:sp>
      <p:sp>
        <p:nvSpPr>
          <p:cNvPr id="10" name="Rectangle 9">
            <a:extLst>
              <a:ext uri="{FF2B5EF4-FFF2-40B4-BE49-F238E27FC236}">
                <a16:creationId xmlns:a16="http://schemas.microsoft.com/office/drawing/2014/main" id="{17F16DCB-2A14-300D-EDF4-D15B264005C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1" name="Rectangle 10">
            <a:extLst>
              <a:ext uri="{FF2B5EF4-FFF2-40B4-BE49-F238E27FC236}">
                <a16:creationId xmlns:a16="http://schemas.microsoft.com/office/drawing/2014/main" id="{ABE3F269-E91B-9F66-F982-F9619325C48C}"/>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2" name="Rectangle 11">
            <a:extLst>
              <a:ext uri="{FF2B5EF4-FFF2-40B4-BE49-F238E27FC236}">
                <a16:creationId xmlns:a16="http://schemas.microsoft.com/office/drawing/2014/main" id="{637F24B9-8796-D887-57A7-F25AF44D6AE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Tree>
    <p:extLst>
      <p:ext uri="{BB962C8B-B14F-4D97-AF65-F5344CB8AC3E}">
        <p14:creationId xmlns:p14="http://schemas.microsoft.com/office/powerpoint/2010/main" val="200593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087655"/>
            <a:ext cx="10789919" cy="548459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000000"/>
              </a:buClr>
              <a:buFont typeface="Arial" panose="020B0604020202020204" pitchFamily="34" charset="0"/>
              <a:buChar char="•"/>
              <a:tabLst/>
              <a:defRPr baseline="0">
                <a:solidFill>
                  <a:srgbClr val="000000"/>
                </a:solidFill>
              </a:defRPr>
            </a:lvl2pPr>
            <a:lvl3pPr marL="845651" indent="-237696">
              <a:lnSpc>
                <a:spcPct val="110000"/>
              </a:lnSpc>
              <a:spcBef>
                <a:spcPts val="700"/>
              </a:spcBef>
              <a:spcAft>
                <a:spcPts val="200"/>
              </a:spcAft>
              <a:buClr>
                <a:srgbClr val="000000"/>
              </a:buClr>
              <a:buFont typeface="Arial" panose="020B0604020202020204" pitchFamily="34" charset="0"/>
              <a:buChar char="•"/>
              <a:tabLst/>
              <a:defRPr sz="1500" baseline="0">
                <a:solidFill>
                  <a:srgbClr val="000000"/>
                </a:solidFill>
              </a:defRPr>
            </a:lvl3pPr>
            <a:lvl4pPr marL="1097061" indent="-159988">
              <a:lnSpc>
                <a:spcPct val="110000"/>
              </a:lnSpc>
              <a:spcBef>
                <a:spcPts val="700"/>
              </a:spcBef>
              <a:spcAft>
                <a:spcPts val="400"/>
              </a:spcAft>
              <a:buClr>
                <a:srgbClr val="000000"/>
              </a:buClr>
              <a:buFont typeface="Arial" panose="020B0604020202020204" pitchFamily="34" charset="0"/>
              <a:buChar char="•"/>
              <a:tabLst/>
              <a:defRPr sz="1300" b="0" baseline="0">
                <a:solidFill>
                  <a:srgbClr val="000000"/>
                </a:solidFill>
              </a:defRPr>
            </a:lvl4pPr>
            <a:lvl5pPr marL="1462747" indent="-173701">
              <a:lnSpc>
                <a:spcPct val="110000"/>
              </a:lnSpc>
              <a:spcBef>
                <a:spcPts val="600"/>
              </a:spcBef>
              <a:buClr>
                <a:srgbClr val="000000"/>
              </a:buClr>
              <a:buSzPct val="100000"/>
              <a:buFont typeface="Arial" panose="020B0604020202020204" pitchFamily="34" charset="0"/>
              <a:buChar char="•"/>
              <a:tabLst/>
              <a:defRPr sz="120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4" y="211124"/>
            <a:ext cx="10789920" cy="751404"/>
          </a:xfrm>
        </p:spPr>
        <p:txBody>
          <a:bodyPr>
            <a:normAutofit/>
          </a:bodyPr>
          <a:lstStyle>
            <a:lvl1pPr>
              <a:defRPr sz="3600" b="1"/>
            </a:lvl1pPr>
          </a:lstStyle>
          <a:p>
            <a:r>
              <a:rPr lang="en-US" dirty="0"/>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7402" y="3327401"/>
            <a:ext cx="6857999" cy="20319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4" name="Footer Placeholder 3">
            <a:extLst>
              <a:ext uri="{FF2B5EF4-FFF2-40B4-BE49-F238E27FC236}">
                <a16:creationId xmlns:a16="http://schemas.microsoft.com/office/drawing/2014/main" id="{CE631AE9-0D64-459C-5EF1-5ECD9A9EA466}"/>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Slide Number Placeholder 4">
            <a:extLst>
              <a:ext uri="{FF2B5EF4-FFF2-40B4-BE49-F238E27FC236}">
                <a16:creationId xmlns:a16="http://schemas.microsoft.com/office/drawing/2014/main" id="{DD467487-7F29-9D52-7020-BC489D1693B9}"/>
              </a:ext>
            </a:extLst>
          </p:cNvPr>
          <p:cNvSpPr>
            <a:spLocks noGrp="1"/>
          </p:cNvSpPr>
          <p:nvPr>
            <p:ph type="sldNum" sz="quarter" idx="15"/>
          </p:nvPr>
        </p:nvSpPr>
        <p:spPr/>
        <p:txBody>
          <a:bodyPr/>
          <a:lstStyle/>
          <a:p>
            <a:fld id="{637B919E-CF91-4A4B-995A-96557E3F2BA0}" type="slidenum">
              <a:rPr lang="en-US" smtClean="0"/>
              <a:pPr/>
              <a:t>‹#›</a:t>
            </a:fld>
            <a:endParaRPr lang="en-US"/>
          </a:p>
        </p:txBody>
      </p:sp>
      <p:sp>
        <p:nvSpPr>
          <p:cNvPr id="7" name="Rectangle 6">
            <a:extLst>
              <a:ext uri="{FF2B5EF4-FFF2-40B4-BE49-F238E27FC236}">
                <a16:creationId xmlns:a16="http://schemas.microsoft.com/office/drawing/2014/main" id="{45148064-E362-D0D9-ECFE-C440B3887DB1}"/>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p:txBody>
      </p:sp>
      <p:sp>
        <p:nvSpPr>
          <p:cNvPr id="10" name="Rectangle 9">
            <a:extLst>
              <a:ext uri="{FF2B5EF4-FFF2-40B4-BE49-F238E27FC236}">
                <a16:creationId xmlns:a16="http://schemas.microsoft.com/office/drawing/2014/main" id="{7547029E-F5BF-653D-7FCF-D2309FA996B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p:txBody>
      </p:sp>
      <p:sp>
        <p:nvSpPr>
          <p:cNvPr id="11" name="Rectangle 10">
            <a:extLst>
              <a:ext uri="{FF2B5EF4-FFF2-40B4-BE49-F238E27FC236}">
                <a16:creationId xmlns:a16="http://schemas.microsoft.com/office/drawing/2014/main" id="{4059AFEE-C9B0-FD73-F892-2FF9FF8944F0}"/>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p:txBody>
      </p:sp>
    </p:spTree>
    <p:extLst>
      <p:ext uri="{BB962C8B-B14F-4D97-AF65-F5344CB8AC3E}">
        <p14:creationId xmlns:p14="http://schemas.microsoft.com/office/powerpoint/2010/main" val="392958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7476CF-A75F-37DA-9A66-48168DEA749D}"/>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26" name="Rectangle 25">
            <a:extLst>
              <a:ext uri="{FF2B5EF4-FFF2-40B4-BE49-F238E27FC236}">
                <a16:creationId xmlns:a16="http://schemas.microsoft.com/office/drawing/2014/main" id="{0C055B7F-82D1-65B3-ECBB-0B0EC22ACF22}"/>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27" name="Rectangle 26">
            <a:extLst>
              <a:ext uri="{FF2B5EF4-FFF2-40B4-BE49-F238E27FC236}">
                <a16:creationId xmlns:a16="http://schemas.microsoft.com/office/drawing/2014/main" id="{89FEEAC3-DB2F-3B8A-FEB2-75A618B80155}"/>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2" name="Title 1"/>
          <p:cNvSpPr>
            <a:spLocks noGrp="1"/>
          </p:cNvSpPr>
          <p:nvPr>
            <p:ph type="title"/>
          </p:nvPr>
        </p:nvSpPr>
        <p:spPr>
          <a:xfrm>
            <a:off x="839788" y="356817"/>
            <a:ext cx="10515600" cy="1051254"/>
          </a:xfrm>
        </p:spPr>
        <p:txBody>
          <a:bodyPr anchor="b" anchorCtr="0"/>
          <a:lstStyle>
            <a:lvl1pPr>
              <a:defRPr b="1"/>
            </a:lvl1pPr>
          </a:lstStyle>
          <a:p>
            <a:r>
              <a:rPr lang="en-US" dirty="0"/>
              <a:t>Click to edit Master title style</a:t>
            </a:r>
          </a:p>
        </p:txBody>
      </p:sp>
      <p:sp>
        <p:nvSpPr>
          <p:cNvPr id="3" name="Text Placeholder 2"/>
          <p:cNvSpPr>
            <a:spLocks noGrp="1"/>
          </p:cNvSpPr>
          <p:nvPr>
            <p:ph type="body" idx="1"/>
          </p:nvPr>
        </p:nvSpPr>
        <p:spPr>
          <a:xfrm>
            <a:off x="832532"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2532" y="2370560"/>
            <a:ext cx="5181600" cy="3835593"/>
          </a:xfrm>
          <a:solidFill>
            <a:schemeClr val="bg1">
              <a:alpha val="80000"/>
            </a:schemeClr>
          </a:solidFill>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46648"/>
            <a:ext cx="5181600" cy="719783"/>
          </a:xfrm>
          <a:solidFill>
            <a:srgbClr val="A1DCF8"/>
          </a:solidFill>
        </p:spPr>
        <p:txBody>
          <a:bodyPr anchor="b">
            <a:noAutofit/>
          </a:bodyPr>
          <a:lstStyle>
            <a:lvl1pPr marL="0" indent="0">
              <a:buNone/>
              <a:defRPr sz="2400" b="1">
                <a:solidFill>
                  <a:srgbClr val="0035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2" y="2370560"/>
            <a:ext cx="5183188" cy="3858789"/>
          </a:xfrm>
          <a:solidFill>
            <a:schemeClr val="bg1">
              <a:alpha val="80000"/>
            </a:schemeClr>
          </a:solidFill>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BE325F3C-B7E1-C5A8-1D0D-0B46A6278CF3}"/>
              </a:ext>
            </a:extLst>
          </p:cNvPr>
          <p:cNvSpPr>
            <a:spLocks noGrp="1"/>
          </p:cNvSpPr>
          <p:nvPr>
            <p:ph type="ftr" sz="quarter" idx="10"/>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2" name="Slide Number Placeholder 11">
            <a:extLst>
              <a:ext uri="{FF2B5EF4-FFF2-40B4-BE49-F238E27FC236}">
                <a16:creationId xmlns:a16="http://schemas.microsoft.com/office/drawing/2014/main" id="{B50C239C-EF94-3737-36D9-5F6EF3C30EF2}"/>
              </a:ext>
            </a:extLst>
          </p:cNvPr>
          <p:cNvSpPr>
            <a:spLocks noGrp="1"/>
          </p:cNvSpPr>
          <p:nvPr>
            <p:ph type="sldNum" sz="quarter" idx="11"/>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316010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V2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C7C127-2C88-6E47-84A9-513FA36B7AC2}"/>
              </a:ext>
            </a:extLst>
          </p:cNvPr>
          <p:cNvSpPr/>
          <p:nvPr userDrawn="1"/>
        </p:nvSpPr>
        <p:spPr>
          <a:xfrm>
            <a:off x="0" y="0"/>
            <a:ext cx="12192000" cy="6858000"/>
          </a:xfrm>
          <a:prstGeom prst="rect">
            <a:avLst/>
          </a:prstGeom>
          <a:solidFill>
            <a:srgbClr val="ECF8FE"/>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355F"/>
              </a:solidFill>
            </a:endParaRPr>
          </a:p>
        </p:txBody>
      </p:sp>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581025" y="214080"/>
            <a:ext cx="11144250" cy="1154113"/>
          </a:xfrm>
          <a:prstGeom prst="rect">
            <a:avLst/>
          </a:prstGeom>
        </p:spPr>
        <p:txBody>
          <a:bodyPr anchor="t">
            <a:noAutofit/>
          </a:bodyPr>
          <a:lstStyle>
            <a:lvl1pPr algn="l">
              <a:lnSpc>
                <a:spcPts val="4500"/>
              </a:lnSpc>
              <a:defRPr sz="4000" b="1">
                <a:solidFill>
                  <a:srgbClr val="00355F"/>
                </a:solidFill>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6" name="Content Placeholder 5">
            <a:extLst>
              <a:ext uri="{FF2B5EF4-FFF2-40B4-BE49-F238E27FC236}">
                <a16:creationId xmlns:a16="http://schemas.microsoft.com/office/drawing/2014/main" id="{691A8052-5976-3CBC-3716-3F47572CD970}"/>
              </a:ext>
            </a:extLst>
          </p:cNvPr>
          <p:cNvSpPr>
            <a:spLocks noGrp="1"/>
          </p:cNvSpPr>
          <p:nvPr>
            <p:ph sz="quarter" idx="10"/>
          </p:nvPr>
        </p:nvSpPr>
        <p:spPr>
          <a:xfrm>
            <a:off x="4457701" y="1485900"/>
            <a:ext cx="7124700" cy="4848225"/>
          </a:xfrm>
          <a:prstGeom prst="rect">
            <a:avLst/>
          </a:prstGeom>
        </p:spPr>
        <p:txBody>
          <a:bodyPr/>
          <a:lstStyle>
            <a:lvl1pPr marL="0" indent="0">
              <a:lnSpc>
                <a:spcPct val="150000"/>
              </a:lnSpc>
              <a:spcBef>
                <a:spcPts val="0"/>
              </a:spcBef>
              <a:buNone/>
              <a:defRPr sz="3200">
                <a:solidFill>
                  <a:srgbClr val="00355F"/>
                </a:solidFill>
              </a:defRPr>
            </a:lvl1pPr>
            <a:lvl2pPr>
              <a:defRPr>
                <a:solidFill>
                  <a:srgbClr val="00355F"/>
                </a:solidFill>
              </a:defRPr>
            </a:lvl2pPr>
            <a:lvl3pPr>
              <a:defRPr>
                <a:solidFill>
                  <a:srgbClr val="00355F"/>
                </a:solidFill>
              </a:defRPr>
            </a:lvl3pPr>
            <a:lvl4pPr>
              <a:defRPr>
                <a:solidFill>
                  <a:srgbClr val="00355F"/>
                </a:solidFill>
              </a:defRPr>
            </a:lvl4pPr>
            <a:lvl5pPr>
              <a:defRPr>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4FB8F862-BF19-9C43-123E-3E86C41B9DDC}"/>
              </a:ext>
            </a:extLst>
          </p:cNvPr>
          <p:cNvSpPr>
            <a:spLocks noGrp="1"/>
          </p:cNvSpPr>
          <p:nvPr>
            <p:ph type="pic" sz="quarter" idx="12"/>
          </p:nvPr>
        </p:nvSpPr>
        <p:spPr>
          <a:xfrm>
            <a:off x="581024" y="1495425"/>
            <a:ext cx="3733800" cy="4848225"/>
          </a:xfrm>
        </p:spPr>
        <p:txBody>
          <a:bodyPr/>
          <a:lstStyle>
            <a:lvl1pPr>
              <a:defRPr>
                <a:solidFill>
                  <a:srgbClr val="00355F"/>
                </a:solidFill>
              </a:defRPr>
            </a:lvl1pPr>
          </a:lstStyle>
          <a:p>
            <a:endParaRPr lang="es-MX"/>
          </a:p>
        </p:txBody>
      </p:sp>
      <p:sp>
        <p:nvSpPr>
          <p:cNvPr id="3" name="Rectangle 2">
            <a:extLst>
              <a:ext uri="{FF2B5EF4-FFF2-40B4-BE49-F238E27FC236}">
                <a16:creationId xmlns:a16="http://schemas.microsoft.com/office/drawing/2014/main" id="{BB5EC74C-9638-611F-09FF-1D75E6F65D52}"/>
              </a:ext>
            </a:extLst>
          </p:cNvPr>
          <p:cNvSpPr/>
          <p:nvPr userDrawn="1"/>
        </p:nvSpPr>
        <p:spPr>
          <a:xfrm rot="5400000">
            <a:off x="8592743" y="3265577"/>
            <a:ext cx="6864828" cy="333677"/>
          </a:xfrm>
          <a:prstGeom prst="rect">
            <a:avLst/>
          </a:prstGeom>
          <a:solidFill>
            <a:srgbClr val="2A7EA9"/>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5" name="Rectangle 4">
            <a:extLst>
              <a:ext uri="{FF2B5EF4-FFF2-40B4-BE49-F238E27FC236}">
                <a16:creationId xmlns:a16="http://schemas.microsoft.com/office/drawing/2014/main" id="{D81EF4E6-C697-CB96-7D97-1AF37DB7F9BA}"/>
              </a:ext>
            </a:extLst>
          </p:cNvPr>
          <p:cNvSpPr/>
          <p:nvPr userDrawn="1"/>
        </p:nvSpPr>
        <p:spPr>
          <a:xfrm rot="5400000">
            <a:off x="8423117" y="3392486"/>
            <a:ext cx="6844349"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Tree>
    <p:extLst>
      <p:ext uri="{BB962C8B-B14F-4D97-AF65-F5344CB8AC3E}">
        <p14:creationId xmlns:p14="http://schemas.microsoft.com/office/powerpoint/2010/main" val="3261086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B5DA7E-2471-CC00-057F-5FA529731301}"/>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23" name="Rectangle 22">
            <a:extLst>
              <a:ext uri="{FF2B5EF4-FFF2-40B4-BE49-F238E27FC236}">
                <a16:creationId xmlns:a16="http://schemas.microsoft.com/office/drawing/2014/main" id="{C8B981FE-0C32-4C0A-57F4-6D2CCBC0EF04}"/>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24" name="Rectangle 23">
            <a:extLst>
              <a:ext uri="{FF2B5EF4-FFF2-40B4-BE49-F238E27FC236}">
                <a16:creationId xmlns:a16="http://schemas.microsoft.com/office/drawing/2014/main" id="{4B8DB3DA-4948-465A-7D5A-9726AD65425E}"/>
              </a:ext>
            </a:extLst>
          </p:cNvPr>
          <p:cNvSpPr/>
          <p:nvPr userDrawn="1"/>
        </p:nvSpPr>
        <p:spPr>
          <a:xfrm>
            <a:off x="9386463" y="6520875"/>
            <a:ext cx="1182623" cy="350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2" name="Title 1"/>
          <p:cNvSpPr>
            <a:spLocks noGrp="1"/>
          </p:cNvSpPr>
          <p:nvPr>
            <p:ph type="title"/>
          </p:nvPr>
        </p:nvSpPr>
        <p:spPr>
          <a:xfrm>
            <a:off x="838200" y="424009"/>
            <a:ext cx="10515600" cy="779462"/>
          </a:xfrm>
        </p:spPr>
        <p:txBody>
          <a:bodyPr anchor="b" anchorCtr="0"/>
          <a:lstStyle>
            <a:lvl1pPr>
              <a:defRPr b="1"/>
            </a:lvl1pPr>
          </a:lstStyle>
          <a:p>
            <a:r>
              <a:rPr lang="en-US" dirty="0"/>
              <a:t>Click to edit Master title style</a:t>
            </a:r>
          </a:p>
        </p:txBody>
      </p:sp>
      <p:sp>
        <p:nvSpPr>
          <p:cNvPr id="3" name="Content Placeholder 2"/>
          <p:cNvSpPr>
            <a:spLocks noGrp="1"/>
          </p:cNvSpPr>
          <p:nvPr>
            <p:ph sz="half" idx="1"/>
          </p:nvPr>
        </p:nvSpPr>
        <p:spPr>
          <a:xfrm>
            <a:off x="838201" y="1484972"/>
            <a:ext cx="3225800" cy="2136775"/>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53219" y="3933835"/>
            <a:ext cx="3210783" cy="2110424"/>
          </a:xfrm>
          <a:solidFill>
            <a:schemeClr val="bg1">
              <a:alpha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EE4DE7B-6AB2-B14D-B4CC-F4665D4F5912}"/>
              </a:ext>
            </a:extLst>
          </p:cNvPr>
          <p:cNvSpPr>
            <a:spLocks noGrp="1"/>
          </p:cNvSpPr>
          <p:nvPr>
            <p:ph sz="quarter" idx="13"/>
          </p:nvPr>
        </p:nvSpPr>
        <p:spPr>
          <a:xfrm>
            <a:off x="4488294" y="1484969"/>
            <a:ext cx="3210783" cy="2112028"/>
          </a:xfrm>
          <a:solidFill>
            <a:schemeClr val="bg1">
              <a:alpha val="80000"/>
            </a:schemeClr>
          </a:solidFill>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405B171-0C66-3B40-88BE-FAD3CAE0A4B3}"/>
              </a:ext>
            </a:extLst>
          </p:cNvPr>
          <p:cNvSpPr>
            <a:spLocks noGrp="1"/>
          </p:cNvSpPr>
          <p:nvPr>
            <p:ph sz="quarter" idx="14"/>
          </p:nvPr>
        </p:nvSpPr>
        <p:spPr>
          <a:xfrm>
            <a:off x="4488294" y="3933836"/>
            <a:ext cx="3210783"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6DA7A01E-8294-A044-8B87-990C9332A949}"/>
              </a:ext>
            </a:extLst>
          </p:cNvPr>
          <p:cNvSpPr>
            <a:spLocks noGrp="1"/>
          </p:cNvSpPr>
          <p:nvPr>
            <p:ph sz="quarter" idx="15"/>
          </p:nvPr>
        </p:nvSpPr>
        <p:spPr>
          <a:xfrm>
            <a:off x="8123367" y="1484972"/>
            <a:ext cx="3210783" cy="2136775"/>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9FAD774E-B5E9-D043-B8B6-757431E5B310}"/>
              </a:ext>
            </a:extLst>
          </p:cNvPr>
          <p:cNvSpPr>
            <a:spLocks noGrp="1"/>
          </p:cNvSpPr>
          <p:nvPr>
            <p:ph sz="quarter" idx="16"/>
          </p:nvPr>
        </p:nvSpPr>
        <p:spPr>
          <a:xfrm>
            <a:off x="8123365" y="3933836"/>
            <a:ext cx="3230435" cy="2110424"/>
          </a:xfrm>
          <a:solidFill>
            <a:schemeClr val="bg1">
              <a:alpha val="80000"/>
            </a:schemeClr>
          </a:solidFill>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D36AC32B-5AE8-214A-BF79-3D248E394669}"/>
              </a:ext>
            </a:extLst>
          </p:cNvPr>
          <p:cNvSpPr>
            <a:spLocks noGrp="1"/>
          </p:cNvSpPr>
          <p:nvPr>
            <p:ph type="ftr" sz="quarter" idx="17"/>
          </p:nvPr>
        </p:nvSpPr>
        <p:spPr>
          <a:xfrm>
            <a:off x="2671426" y="6540459"/>
            <a:ext cx="6790944" cy="365125"/>
          </a:xfrm>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8" name="Slide Number Placeholder 17">
            <a:extLst>
              <a:ext uri="{FF2B5EF4-FFF2-40B4-BE49-F238E27FC236}">
                <a16:creationId xmlns:a16="http://schemas.microsoft.com/office/drawing/2014/main" id="{B0A874F8-9EDC-2D22-F55D-91BBA9B60B3F}"/>
              </a:ext>
            </a:extLst>
          </p:cNvPr>
          <p:cNvSpPr>
            <a:spLocks noGrp="1"/>
          </p:cNvSpPr>
          <p:nvPr>
            <p:ph type="sldNum" sz="quarter" idx="18"/>
          </p:nvPr>
        </p:nvSpPr>
        <p:spPr/>
        <p:txBody>
          <a:bodyPr/>
          <a:lstStyle/>
          <a:p>
            <a:fld id="{637B919E-CF91-4A4B-995A-96557E3F2BA0}" type="slidenum">
              <a:rPr lang="en-US" smtClean="0"/>
              <a:pPr/>
              <a:t>‹#›</a:t>
            </a:fld>
            <a:endParaRPr lang="en-US"/>
          </a:p>
        </p:txBody>
      </p:sp>
    </p:spTree>
    <p:extLst>
      <p:ext uri="{BB962C8B-B14F-4D97-AF65-F5344CB8AC3E}">
        <p14:creationId xmlns:p14="http://schemas.microsoft.com/office/powerpoint/2010/main" val="105750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1741875" y="5395873"/>
            <a:ext cx="8636714" cy="502774"/>
          </a:xfrm>
          <a:prstGeom prst="rect">
            <a:avLst/>
          </a:prstGeom>
        </p:spPr>
        <p:txBody>
          <a:bodyPr vert="horz" lIns="91440" tIns="45720" rIns="91440" bIns="45720" rtlCol="0">
            <a:no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839754" y="256656"/>
            <a:ext cx="10440955" cy="702697"/>
          </a:xfrm>
          <a:prstGeom prst="rect">
            <a:avLst/>
          </a:prstGeom>
        </p:spPr>
        <p:txBody>
          <a:bodyPr>
            <a:normAutofit/>
          </a:bodyPr>
          <a:lstStyle>
            <a:lvl1pPr marL="0" indent="0" algn="ctr">
              <a:lnSpc>
                <a:spcPct val="100000"/>
              </a:lnSpc>
              <a:buNone/>
              <a:defRPr sz="4000" b="1">
                <a:solidFill>
                  <a:srgbClr val="00355F"/>
                </a:solidFill>
              </a:defRPr>
            </a:lvl1pPr>
          </a:lstStyle>
          <a:p>
            <a:pPr lvl="0"/>
            <a:endParaRPr lang="en-US" dirty="0"/>
          </a:p>
        </p:txBody>
      </p:sp>
      <p:sp>
        <p:nvSpPr>
          <p:cNvPr id="2" name="Rectangle 1">
            <a:extLst>
              <a:ext uri="{FF2B5EF4-FFF2-40B4-BE49-F238E27FC236}">
                <a16:creationId xmlns:a16="http://schemas.microsoft.com/office/drawing/2014/main" id="{8A30B113-9BBC-ECEB-3D3A-438597AE5D8C}"/>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3" name="Rectangle 2">
            <a:extLst>
              <a:ext uri="{FF2B5EF4-FFF2-40B4-BE49-F238E27FC236}">
                <a16:creationId xmlns:a16="http://schemas.microsoft.com/office/drawing/2014/main" id="{221BEDF3-6D86-69EA-EB7D-BC8AEA1F6D78}"/>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6" name="Rectangle 5">
            <a:extLst>
              <a:ext uri="{FF2B5EF4-FFF2-40B4-BE49-F238E27FC236}">
                <a16:creationId xmlns:a16="http://schemas.microsoft.com/office/drawing/2014/main" id="{43283B10-9B66-2A37-8437-23C6B1BC8672}"/>
              </a:ext>
            </a:extLst>
          </p:cNvPr>
          <p:cNvSpPr/>
          <p:nvPr userDrawn="1"/>
        </p:nvSpPr>
        <p:spPr>
          <a:xfrm>
            <a:off x="9386463" y="6520875"/>
            <a:ext cx="1182623" cy="350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pic>
        <p:nvPicPr>
          <p:cNvPr id="9" name="Picture 8" descr="A blue and white logo&#10;&#10;AI-generated content may be incorrect.">
            <a:extLst>
              <a:ext uri="{FF2B5EF4-FFF2-40B4-BE49-F238E27FC236}">
                <a16:creationId xmlns:a16="http://schemas.microsoft.com/office/drawing/2014/main" id="{076A7525-0AF4-87E7-EF28-4DAD6489199C}"/>
              </a:ext>
            </a:extLst>
          </p:cNvPr>
          <p:cNvPicPr>
            <a:picLocks noChangeAspect="1"/>
          </p:cNvPicPr>
          <p:nvPr userDrawn="1"/>
        </p:nvPicPr>
        <p:blipFill>
          <a:blip r:embed="rId2"/>
          <a:stretch>
            <a:fillRect/>
          </a:stretch>
        </p:blipFill>
        <p:spPr>
          <a:xfrm>
            <a:off x="10459294" y="4955749"/>
            <a:ext cx="1420968" cy="1445598"/>
          </a:xfrm>
          <a:prstGeom prst="rect">
            <a:avLst/>
          </a:prstGeom>
        </p:spPr>
      </p:pic>
      <p:sp>
        <p:nvSpPr>
          <p:cNvPr id="8" name="Content Placeholder 7">
            <a:extLst>
              <a:ext uri="{FF2B5EF4-FFF2-40B4-BE49-F238E27FC236}">
                <a16:creationId xmlns:a16="http://schemas.microsoft.com/office/drawing/2014/main" id="{2B284AFC-58A0-C62E-9B41-D7814E6B4F5A}"/>
              </a:ext>
            </a:extLst>
          </p:cNvPr>
          <p:cNvSpPr>
            <a:spLocks noGrp="1"/>
          </p:cNvSpPr>
          <p:nvPr>
            <p:ph sz="quarter" idx="11"/>
          </p:nvPr>
        </p:nvSpPr>
        <p:spPr>
          <a:xfrm>
            <a:off x="2086311" y="1635141"/>
            <a:ext cx="7891463" cy="3587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ue logo with a child and a star&#10;&#10;AI-generated content may be incorrect.">
            <a:extLst>
              <a:ext uri="{FF2B5EF4-FFF2-40B4-BE49-F238E27FC236}">
                <a16:creationId xmlns:a16="http://schemas.microsoft.com/office/drawing/2014/main" id="{064C2549-24FC-394C-C1A3-6F386789D09E}"/>
              </a:ext>
            </a:extLst>
          </p:cNvPr>
          <p:cNvPicPr>
            <a:picLocks noChangeAspect="1"/>
          </p:cNvPicPr>
          <p:nvPr userDrawn="1"/>
        </p:nvPicPr>
        <p:blipFill>
          <a:blip r:embed="rId3"/>
          <a:stretch>
            <a:fillRect/>
          </a:stretch>
        </p:blipFill>
        <p:spPr>
          <a:xfrm>
            <a:off x="128613" y="5064604"/>
            <a:ext cx="1604093" cy="1336744"/>
          </a:xfrm>
          <a:prstGeom prst="rect">
            <a:avLst/>
          </a:prstGeom>
        </p:spPr>
      </p:pic>
      <p:sp>
        <p:nvSpPr>
          <p:cNvPr id="12" name="Text Placeholder 11">
            <a:extLst>
              <a:ext uri="{FF2B5EF4-FFF2-40B4-BE49-F238E27FC236}">
                <a16:creationId xmlns:a16="http://schemas.microsoft.com/office/drawing/2014/main" id="{DC61D407-E5DC-35EE-CA76-461D5625E698}"/>
              </a:ext>
            </a:extLst>
          </p:cNvPr>
          <p:cNvSpPr>
            <a:spLocks noGrp="1"/>
          </p:cNvSpPr>
          <p:nvPr>
            <p:ph type="body" sz="quarter" idx="12"/>
          </p:nvPr>
        </p:nvSpPr>
        <p:spPr>
          <a:xfrm>
            <a:off x="2150268" y="1073190"/>
            <a:ext cx="7891463" cy="461963"/>
          </a:xfrm>
        </p:spPr>
        <p:txBody>
          <a:bodyPr/>
          <a:lstStyle>
            <a:lvl1pPr marL="0" indent="0" algn="ct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326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Section Header">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BCB71D-B748-11FC-03FA-B87E1BE8A026}"/>
              </a:ext>
            </a:extLst>
          </p:cNvPr>
          <p:cNvSpPr>
            <a:spLocks noGrp="1"/>
          </p:cNvSpPr>
          <p:nvPr>
            <p:ph sz="quarter" idx="12"/>
          </p:nvPr>
        </p:nvSpPr>
        <p:spPr>
          <a:xfrm>
            <a:off x="3750502" y="687388"/>
            <a:ext cx="7753350" cy="5303837"/>
          </a:xfrm>
        </p:spPr>
        <p:txBody>
          <a:bodyPr/>
          <a:lstStyle>
            <a:lvl1pPr marL="0" indent="0">
              <a:lnSpc>
                <a:spcPct val="150000"/>
              </a:lnSpc>
              <a:buNone/>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MX" dirty="0"/>
          </a:p>
        </p:txBody>
      </p:sp>
      <p:sp>
        <p:nvSpPr>
          <p:cNvPr id="11" name="Content Placeholder 10">
            <a:extLst>
              <a:ext uri="{FF2B5EF4-FFF2-40B4-BE49-F238E27FC236}">
                <a16:creationId xmlns:a16="http://schemas.microsoft.com/office/drawing/2014/main" id="{03EEC2D3-EE15-1945-F91B-5C84B0209126}"/>
              </a:ext>
            </a:extLst>
          </p:cNvPr>
          <p:cNvSpPr>
            <a:spLocks noGrp="1"/>
          </p:cNvSpPr>
          <p:nvPr>
            <p:ph sz="quarter" idx="13"/>
          </p:nvPr>
        </p:nvSpPr>
        <p:spPr>
          <a:xfrm>
            <a:off x="400050" y="705676"/>
            <a:ext cx="3228975" cy="5285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2" name="Footer Placeholder 1">
            <a:extLst>
              <a:ext uri="{FF2B5EF4-FFF2-40B4-BE49-F238E27FC236}">
                <a16:creationId xmlns:a16="http://schemas.microsoft.com/office/drawing/2014/main" id="{5E049EB1-E1CA-2ED8-BD08-189388B34B58}"/>
              </a:ext>
            </a:extLst>
          </p:cNvPr>
          <p:cNvSpPr>
            <a:spLocks noGrp="1"/>
          </p:cNvSpPr>
          <p:nvPr>
            <p:ph type="ftr" sz="quarter" idx="14"/>
          </p:nvPr>
        </p:nvSpPr>
        <p:spPr/>
        <p:txBody>
          <a:bodyPr/>
          <a:lstStyle>
            <a:lvl1pPr>
              <a:defRPr>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0" name="Rectangle 9">
            <a:extLst>
              <a:ext uri="{FF2B5EF4-FFF2-40B4-BE49-F238E27FC236}">
                <a16:creationId xmlns:a16="http://schemas.microsoft.com/office/drawing/2014/main" id="{737B1B95-E007-548C-5EBC-9765E4B75AC9}"/>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p:txBody>
      </p:sp>
      <p:sp>
        <p:nvSpPr>
          <p:cNvPr id="12" name="Rectangle 11">
            <a:extLst>
              <a:ext uri="{FF2B5EF4-FFF2-40B4-BE49-F238E27FC236}">
                <a16:creationId xmlns:a16="http://schemas.microsoft.com/office/drawing/2014/main" id="{A823DAF1-B7E3-547C-BBFC-ABE061786706}"/>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p:txBody>
      </p:sp>
      <p:sp>
        <p:nvSpPr>
          <p:cNvPr id="13" name="Rectangle 12">
            <a:extLst>
              <a:ext uri="{FF2B5EF4-FFF2-40B4-BE49-F238E27FC236}">
                <a16:creationId xmlns:a16="http://schemas.microsoft.com/office/drawing/2014/main" id="{3D6A1568-E5C0-C8DD-B9AC-3E76D9DCD56F}"/>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a:p>
            <a:pPr algn="ctr"/>
            <a:endParaRPr lang="en-US" sz="900" dirty="0">
              <a:solidFill>
                <a:srgbClr val="2A7EA9"/>
              </a:solidFill>
            </a:endParaRPr>
          </a:p>
        </p:txBody>
      </p:sp>
    </p:spTree>
    <p:extLst>
      <p:ext uri="{BB962C8B-B14F-4D97-AF65-F5344CB8AC3E}">
        <p14:creationId xmlns:p14="http://schemas.microsoft.com/office/powerpoint/2010/main" val="245929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
            <a:ext cx="9652000" cy="1143000"/>
          </a:xfrm>
        </p:spPr>
        <p:txBody>
          <a:bodyPr/>
          <a:lstStyle/>
          <a:p>
            <a:r>
              <a:rPr lang="en-US" dirty="0"/>
              <a:t>Click to edit Master title style</a:t>
            </a:r>
          </a:p>
        </p:txBody>
      </p:sp>
      <p:sp>
        <p:nvSpPr>
          <p:cNvPr id="3" name="Text Placeholder 2"/>
          <p:cNvSpPr>
            <a:spLocks noGrp="1"/>
          </p:cNvSpPr>
          <p:nvPr>
            <p:ph type="body" sz="half" idx="1"/>
          </p:nvPr>
        </p:nvSpPr>
        <p:spPr>
          <a:xfrm>
            <a:off x="1117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D273A879-51E6-1342-A531-7A5B14FBF868}" type="slidenum">
              <a:rPr lang="en-US"/>
              <a:pPr/>
              <a:t>‹#›</a:t>
            </a:fld>
            <a:endParaRPr lang="en-US" dirty="0"/>
          </a:p>
        </p:txBody>
      </p:sp>
    </p:spTree>
    <p:extLst>
      <p:ext uri="{BB962C8B-B14F-4D97-AF65-F5344CB8AC3E}">
        <p14:creationId xmlns:p14="http://schemas.microsoft.com/office/powerpoint/2010/main" val="420137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4D595A88-4F41-4147-97C6-D31D54224152}" type="slidenum">
              <a:rPr lang="en-US"/>
              <a:pPr/>
              <a:t>‹#›</a:t>
            </a:fld>
            <a:endParaRPr lang="en-US" dirty="0"/>
          </a:p>
        </p:txBody>
      </p:sp>
    </p:spTree>
    <p:extLst>
      <p:ext uri="{BB962C8B-B14F-4D97-AF65-F5344CB8AC3E}">
        <p14:creationId xmlns:p14="http://schemas.microsoft.com/office/powerpoint/2010/main" val="347851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4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DE6AF4-9465-4997-97BA-50E469B27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44"/>
            <a:ext cx="12192000" cy="6855356"/>
          </a:xfrm>
          <a:prstGeom prst="rect">
            <a:avLst/>
          </a:prstGeom>
          <a:ln w="31750">
            <a:noFill/>
          </a:ln>
        </p:spPr>
      </p:pic>
      <p:sp>
        <p:nvSpPr>
          <p:cNvPr id="2" name="Title 1"/>
          <p:cNvSpPr>
            <a:spLocks noGrp="1"/>
          </p:cNvSpPr>
          <p:nvPr>
            <p:ph type="title" sz="quarter"/>
          </p:nvPr>
        </p:nvSpPr>
        <p:spPr>
          <a:xfrm>
            <a:off x="609600" y="274641"/>
            <a:ext cx="10972800" cy="957485"/>
          </a:xfrm>
        </p:spPr>
        <p:txBody>
          <a:bodyPr/>
          <a:lstStyle/>
          <a:p>
            <a:r>
              <a:rPr lang="en-US" dirty="0"/>
              <a:t>Click to edit Master title style</a:t>
            </a:r>
          </a:p>
        </p:txBody>
      </p:sp>
      <p:sp>
        <p:nvSpPr>
          <p:cNvPr id="3" name="Content Placeholder 2"/>
          <p:cNvSpPr>
            <a:spLocks noGrp="1"/>
          </p:cNvSpPr>
          <p:nvPr>
            <p:ph sz="quarter" idx="1"/>
          </p:nvPr>
        </p:nvSpPr>
        <p:spPr>
          <a:xfrm>
            <a:off x="609600" y="1400399"/>
            <a:ext cx="5384800" cy="2266343"/>
          </a:xfrm>
        </p:spPr>
        <p:txBody>
          <a:bodyPr/>
          <a:lstStyle>
            <a:lvl1pPr marL="0" indent="0">
              <a:buNone/>
              <a:defRPr/>
            </a:lvl1pPr>
          </a:lstStyle>
          <a:p>
            <a:pPr lvl="0"/>
            <a:r>
              <a:rPr lang="en-US" dirty="0"/>
              <a:t>Edit Master text styles</a:t>
            </a:r>
          </a:p>
        </p:txBody>
      </p:sp>
      <p:sp>
        <p:nvSpPr>
          <p:cNvPr id="4" name="Content Placeholder 3"/>
          <p:cNvSpPr>
            <a:spLocks noGrp="1"/>
          </p:cNvSpPr>
          <p:nvPr>
            <p:ph sz="quarter" idx="2"/>
          </p:nvPr>
        </p:nvSpPr>
        <p:spPr>
          <a:xfrm>
            <a:off x="6096000" y="1405111"/>
            <a:ext cx="5384800" cy="2261628"/>
          </a:xfrm>
        </p:spPr>
        <p:txBody>
          <a:bodyPr/>
          <a:lstStyle>
            <a:lvl1pPr marL="0" indent="0">
              <a:buNone/>
              <a:defRPr/>
            </a:lvl1pPr>
          </a:lstStyle>
          <a:p>
            <a:pPr lvl="0"/>
            <a:r>
              <a:rPr lang="en-US" dirty="0"/>
              <a:t>Edit Master text styles</a:t>
            </a:r>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609600" y="3737949"/>
            <a:ext cx="5384800" cy="2363042"/>
          </a:xfrm>
        </p:spPr>
        <p:txBody>
          <a:bodyPr/>
          <a:lstStyle>
            <a:lvl1pPr marL="0" indent="0">
              <a:buNone/>
              <a:defRPr/>
            </a:lvl1pPr>
            <a:lvl2pPr marL="205740" indent="0">
              <a:buNone/>
              <a:defRPr/>
            </a:lvl2pPr>
          </a:lstStyle>
          <a:p>
            <a:pPr lvl="0"/>
            <a:r>
              <a:rPr lang="en-US" dirty="0"/>
              <a:t>Edit Master text styles</a:t>
            </a:r>
          </a:p>
          <a:p>
            <a:pPr lvl="1"/>
            <a:r>
              <a:rPr lang="en-US" dirty="0"/>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096000" y="3737948"/>
            <a:ext cx="5384800" cy="2363042"/>
          </a:xfrm>
        </p:spPr>
        <p:txBody>
          <a:bodyPr/>
          <a:lstStyle>
            <a:lvl1pPr marL="0" indent="0">
              <a:buNone/>
              <a:defRPr/>
            </a:lvl1pPr>
          </a:lstStyle>
          <a:p>
            <a:pPr lvl="0"/>
            <a:r>
              <a:rPr lang="en-US" dirty="0"/>
              <a:t>Edit Master text styles</a:t>
            </a:r>
          </a:p>
        </p:txBody>
      </p:sp>
      <p:sp>
        <p:nvSpPr>
          <p:cNvPr id="6" name="Date Placeholder 5">
            <a:extLst>
              <a:ext uri="{FF2B5EF4-FFF2-40B4-BE49-F238E27FC236}">
                <a16:creationId xmlns:a16="http://schemas.microsoft.com/office/drawing/2014/main" id="{93676E6B-CC0D-01F0-EFCF-F01A885D7122}"/>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54921E4-77A9-6645-8C79-F90874B1BFC4}"/>
              </a:ext>
            </a:extLst>
          </p:cNvPr>
          <p:cNvSpPr>
            <a:spLocks noGrp="1"/>
          </p:cNvSpPr>
          <p:nvPr>
            <p:ph type="ftr" sz="quarter" idx="17"/>
          </p:nvPr>
        </p:nvSpPr>
        <p:spPr/>
        <p:txBody>
          <a:bodyPr/>
          <a:lstStyle/>
          <a:p>
            <a:r>
              <a:rPr lang="en-US"/>
              <a:t>State of California Department of Social Services, Copyright (2025)</a:t>
            </a:r>
            <a:endParaRPr lang="en-US" dirty="0"/>
          </a:p>
        </p:txBody>
      </p:sp>
      <p:sp>
        <p:nvSpPr>
          <p:cNvPr id="10" name="Slide Number Placeholder 9">
            <a:extLst>
              <a:ext uri="{FF2B5EF4-FFF2-40B4-BE49-F238E27FC236}">
                <a16:creationId xmlns:a16="http://schemas.microsoft.com/office/drawing/2014/main" id="{0AAA7FD3-4876-E4D5-56C9-32593BAEC803}"/>
              </a:ext>
            </a:extLst>
          </p:cNvPr>
          <p:cNvSpPr>
            <a:spLocks noGrp="1"/>
          </p:cNvSpPr>
          <p:nvPr>
            <p:ph type="sldNum" sz="quarter" idx="18"/>
          </p:nvPr>
        </p:nvSpPr>
        <p:spPr>
          <a:xfrm>
            <a:off x="11176000" y="1712"/>
            <a:ext cx="1016000" cy="455487"/>
          </a:xfrm>
          <a:prstGeom prst="rect">
            <a:avLst/>
          </a:prstGeom>
        </p:spPr>
        <p:txBody>
          <a:bodyPr/>
          <a:lstStyle/>
          <a:p>
            <a:fld id="{F602482B-41C7-0148-9411-7F894982A34B}" type="slidenum">
              <a:rPr lang="en-US" smtClean="0"/>
              <a:pPr/>
              <a:t>‹#›</a:t>
            </a:fld>
            <a:endParaRPr lang="en-US" dirty="0"/>
          </a:p>
        </p:txBody>
      </p:sp>
    </p:spTree>
    <p:extLst>
      <p:ext uri="{BB962C8B-B14F-4D97-AF65-F5344CB8AC3E}">
        <p14:creationId xmlns:p14="http://schemas.microsoft.com/office/powerpoint/2010/main" val="490285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4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FDE6AF4-9465-4997-97BA-50E469B27C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44"/>
            <a:ext cx="12192000" cy="6855356"/>
          </a:xfrm>
          <a:prstGeom prst="rect">
            <a:avLst/>
          </a:prstGeom>
          <a:ln w="31750">
            <a:noFill/>
          </a:ln>
        </p:spPr>
      </p:pic>
      <p:sp>
        <p:nvSpPr>
          <p:cNvPr id="2" name="Title 1"/>
          <p:cNvSpPr>
            <a:spLocks noGrp="1"/>
          </p:cNvSpPr>
          <p:nvPr>
            <p:ph type="title" sz="quarter"/>
          </p:nvPr>
        </p:nvSpPr>
        <p:spPr>
          <a:xfrm>
            <a:off x="838200" y="269591"/>
            <a:ext cx="10972800" cy="957485"/>
          </a:xfrm>
        </p:spPr>
        <p:txBody>
          <a:bodyPr/>
          <a:lstStyle/>
          <a:p>
            <a:r>
              <a:rPr lang="en-US" dirty="0"/>
              <a:t>Click to edit Master title style</a:t>
            </a:r>
          </a:p>
        </p:txBody>
      </p:sp>
      <p:sp>
        <p:nvSpPr>
          <p:cNvPr id="3" name="Content Placeholder 2"/>
          <p:cNvSpPr>
            <a:spLocks noGrp="1"/>
          </p:cNvSpPr>
          <p:nvPr>
            <p:ph sz="quarter" idx="1"/>
          </p:nvPr>
        </p:nvSpPr>
        <p:spPr>
          <a:xfrm>
            <a:off x="838200" y="1395349"/>
            <a:ext cx="5384800" cy="2266343"/>
          </a:xfrm>
        </p:spPr>
        <p:txBody>
          <a:bodyPr/>
          <a:lstStyle>
            <a:lvl1pPr marL="0" indent="0">
              <a:buNone/>
              <a:defRPr/>
            </a:lvl1pPr>
          </a:lstStyle>
          <a:p>
            <a:pPr lvl="0"/>
            <a:r>
              <a:rPr lang="en-US" dirty="0"/>
              <a:t>Edit Master text styles</a:t>
            </a:r>
          </a:p>
        </p:txBody>
      </p:sp>
      <p:sp>
        <p:nvSpPr>
          <p:cNvPr id="4" name="Content Placeholder 3"/>
          <p:cNvSpPr>
            <a:spLocks noGrp="1"/>
          </p:cNvSpPr>
          <p:nvPr>
            <p:ph sz="quarter" idx="2"/>
          </p:nvPr>
        </p:nvSpPr>
        <p:spPr>
          <a:xfrm>
            <a:off x="6324600" y="1400061"/>
            <a:ext cx="5384800" cy="2261628"/>
          </a:xfrm>
        </p:spPr>
        <p:txBody>
          <a:bodyPr/>
          <a:lstStyle>
            <a:lvl1pPr marL="0" indent="0">
              <a:buNone/>
              <a:defRPr/>
            </a:lvl1pPr>
          </a:lstStyle>
          <a:p>
            <a:pPr lvl="0"/>
            <a:r>
              <a:rPr lang="en-US" dirty="0"/>
              <a:t>Edit Master text styles</a:t>
            </a:r>
          </a:p>
        </p:txBody>
      </p:sp>
      <p:sp>
        <p:nvSpPr>
          <p:cNvPr id="11" name="Content Placeholder 4">
            <a:extLst>
              <a:ext uri="{FF2B5EF4-FFF2-40B4-BE49-F238E27FC236}">
                <a16:creationId xmlns:a16="http://schemas.microsoft.com/office/drawing/2014/main" id="{42E81D4B-FB6A-4E87-ADF8-0C5A0D52CC5D}"/>
              </a:ext>
            </a:extLst>
          </p:cNvPr>
          <p:cNvSpPr>
            <a:spLocks noGrp="1"/>
          </p:cNvSpPr>
          <p:nvPr>
            <p:ph sz="quarter" idx="14"/>
          </p:nvPr>
        </p:nvSpPr>
        <p:spPr>
          <a:xfrm>
            <a:off x="838200" y="3732899"/>
            <a:ext cx="5384800" cy="2363042"/>
          </a:xfrm>
        </p:spPr>
        <p:txBody>
          <a:bodyPr/>
          <a:lstStyle>
            <a:lvl1pPr marL="0" indent="0">
              <a:buNone/>
              <a:defRPr/>
            </a:lvl1pPr>
            <a:lvl2pPr marL="205740" indent="0">
              <a:buNone/>
              <a:defRPr/>
            </a:lvl2pPr>
          </a:lstStyle>
          <a:p>
            <a:pPr lvl="0"/>
            <a:r>
              <a:rPr lang="en-US" dirty="0"/>
              <a:t>Edit Master text styles</a:t>
            </a:r>
          </a:p>
          <a:p>
            <a:pPr lvl="1"/>
            <a:r>
              <a:rPr lang="en-US" dirty="0"/>
              <a:t>Second level</a:t>
            </a:r>
          </a:p>
        </p:txBody>
      </p:sp>
      <p:sp>
        <p:nvSpPr>
          <p:cNvPr id="12" name="Content Placeholder 5">
            <a:extLst>
              <a:ext uri="{FF2B5EF4-FFF2-40B4-BE49-F238E27FC236}">
                <a16:creationId xmlns:a16="http://schemas.microsoft.com/office/drawing/2014/main" id="{B397713E-E870-435F-8407-993DE92FEE8D}"/>
              </a:ext>
            </a:extLst>
          </p:cNvPr>
          <p:cNvSpPr>
            <a:spLocks noGrp="1"/>
          </p:cNvSpPr>
          <p:nvPr>
            <p:ph sz="quarter" idx="15"/>
          </p:nvPr>
        </p:nvSpPr>
        <p:spPr>
          <a:xfrm>
            <a:off x="6324600" y="3732898"/>
            <a:ext cx="5384800" cy="2363042"/>
          </a:xfrm>
        </p:spPr>
        <p:txBody>
          <a:bodyPr/>
          <a:lstStyle>
            <a:lvl1pPr marL="0" indent="0">
              <a:buNone/>
              <a:defRPr/>
            </a:lvl1pPr>
          </a:lstStyle>
          <a:p>
            <a:pPr lvl="0"/>
            <a:r>
              <a:rPr lang="en-US" dirty="0"/>
              <a:t>Edit Master text styles</a:t>
            </a:r>
          </a:p>
        </p:txBody>
      </p:sp>
      <p:sp>
        <p:nvSpPr>
          <p:cNvPr id="5" name="Footer Placeholder 4">
            <a:extLst>
              <a:ext uri="{FF2B5EF4-FFF2-40B4-BE49-F238E27FC236}">
                <a16:creationId xmlns:a16="http://schemas.microsoft.com/office/drawing/2014/main" id="{90EEAC48-0F00-63B1-5295-6D9FDA105B54}"/>
              </a:ext>
            </a:extLst>
          </p:cNvPr>
          <p:cNvSpPr>
            <a:spLocks noGrp="1"/>
          </p:cNvSpPr>
          <p:nvPr>
            <p:ph type="ftr" sz="quarter" idx="16"/>
          </p:nvPr>
        </p:nvSpPr>
        <p:spPr/>
        <p:txBody>
          <a:bodyPr/>
          <a:lstStyle/>
          <a:p>
            <a:r>
              <a:rPr lang="en-US">
                <a:solidFill>
                  <a:srgbClr val="969696"/>
                </a:solidFill>
              </a:rPr>
              <a:t>State of California Department of Social Services, Copyright (2025)</a:t>
            </a:r>
            <a:endParaRPr lang="en-US" dirty="0"/>
          </a:p>
        </p:txBody>
      </p:sp>
      <p:sp>
        <p:nvSpPr>
          <p:cNvPr id="7" name="Slide Number Placeholder 6">
            <a:extLst>
              <a:ext uri="{FF2B5EF4-FFF2-40B4-BE49-F238E27FC236}">
                <a16:creationId xmlns:a16="http://schemas.microsoft.com/office/drawing/2014/main" id="{D311243E-E868-CD0E-EF2A-0D72F72F5CE6}"/>
              </a:ext>
            </a:extLst>
          </p:cNvPr>
          <p:cNvSpPr>
            <a:spLocks noGrp="1"/>
          </p:cNvSpPr>
          <p:nvPr>
            <p:ph type="sldNum" sz="quarter" idx="17"/>
          </p:nvPr>
        </p:nvSpPr>
        <p:spPr>
          <a:xfrm>
            <a:off x="11176000" y="1712"/>
            <a:ext cx="1016000" cy="455487"/>
          </a:xfrm>
          <a:prstGeom prst="rect">
            <a:avLst/>
          </a:prstGeom>
        </p:spPr>
        <p:txBody>
          <a:bodyPr/>
          <a:lstStyle/>
          <a:p>
            <a:fld id="{750E2B78-8D9E-CC4C-9947-96200E3F49AF}" type="slidenum">
              <a:rPr lang="en-US" smtClean="0"/>
              <a:pPr/>
              <a:t>‹#›</a:t>
            </a:fld>
            <a:endParaRPr lang="en-US" dirty="0"/>
          </a:p>
        </p:txBody>
      </p:sp>
    </p:spTree>
    <p:extLst>
      <p:ext uri="{BB962C8B-B14F-4D97-AF65-F5344CB8AC3E}">
        <p14:creationId xmlns:p14="http://schemas.microsoft.com/office/powerpoint/2010/main" val="675365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F7977223-EB01-8C4F-99AD-F94BDCB90CAB}" type="slidenum">
              <a:rPr lang="en-US"/>
              <a:pPr/>
              <a:t>‹#›</a:t>
            </a:fld>
            <a:endParaRPr lang="en-US" dirty="0"/>
          </a:p>
        </p:txBody>
      </p:sp>
    </p:spTree>
    <p:extLst>
      <p:ext uri="{BB962C8B-B14F-4D97-AF65-F5344CB8AC3E}">
        <p14:creationId xmlns:p14="http://schemas.microsoft.com/office/powerpoint/2010/main" val="1071222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60"/>
        <p:cNvGrpSpPr/>
        <p:nvPr/>
      </p:nvGrpSpPr>
      <p:grpSpPr>
        <a:xfrm>
          <a:off x="0" y="0"/>
          <a:ext cx="0" cy="0"/>
          <a:chOff x="0" y="0"/>
          <a:chExt cx="0" cy="0"/>
        </a:xfrm>
      </p:grpSpPr>
      <p:sp>
        <p:nvSpPr>
          <p:cNvPr id="61" name="Google Shape;61;p63"/>
          <p:cNvSpPr txBox="1">
            <a:spLocks noGrp="1"/>
          </p:cNvSpPr>
          <p:nvPr>
            <p:ph type="title"/>
          </p:nvPr>
        </p:nvSpPr>
        <p:spPr>
          <a:xfrm>
            <a:off x="740418" y="353181"/>
            <a:ext cx="10831727" cy="8785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SzPts val="1400"/>
              <a:buNone/>
              <a:defRPr>
                <a:solidFill>
                  <a:srgbClr val="3C465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3" name="Footer Placeholder 2">
            <a:extLst>
              <a:ext uri="{FF2B5EF4-FFF2-40B4-BE49-F238E27FC236}">
                <a16:creationId xmlns:a16="http://schemas.microsoft.com/office/drawing/2014/main" id="{CB534DF1-B62A-2CDB-1E36-E4C412605216}"/>
              </a:ext>
            </a:extLst>
          </p:cNvPr>
          <p:cNvSpPr>
            <a:spLocks noGrp="1"/>
          </p:cNvSpPr>
          <p:nvPr>
            <p:ph type="ftr" sz="quarter" idx="10"/>
          </p:nvPr>
        </p:nvSpPr>
        <p:spPr/>
        <p:txBody>
          <a:bodyPr/>
          <a:lstStyle/>
          <a:p>
            <a:r>
              <a:rPr lang="en-US"/>
              <a:t>State of California Department of Social Services, Copyright (2025)</a:t>
            </a:r>
            <a:endParaRPr lang="en-US" dirty="0"/>
          </a:p>
        </p:txBody>
      </p:sp>
      <p:sp>
        <p:nvSpPr>
          <p:cNvPr id="4" name="Slide Number Placeholder 3">
            <a:extLst>
              <a:ext uri="{FF2B5EF4-FFF2-40B4-BE49-F238E27FC236}">
                <a16:creationId xmlns:a16="http://schemas.microsoft.com/office/drawing/2014/main" id="{C14068B5-0ABB-1D39-C718-3518C03C7BCF}"/>
              </a:ext>
            </a:extLst>
          </p:cNvPr>
          <p:cNvSpPr>
            <a:spLocks noGrp="1"/>
          </p:cNvSpPr>
          <p:nvPr>
            <p:ph type="sldNum" sz="quarter" idx="11"/>
          </p:nvPr>
        </p:nvSpPr>
        <p:spPr/>
        <p:txBody>
          <a:bodyPr/>
          <a:lstStyle/>
          <a:p>
            <a:fld id="{BAD128A1-ADB5-4431-A1D1-7C291573A4E1}" type="slidenum">
              <a:rPr lang="en-US" smtClean="0"/>
              <a:pPr/>
              <a:t>‹#›</a:t>
            </a:fld>
            <a:endParaRPr lang="en-US" dirty="0"/>
          </a:p>
        </p:txBody>
      </p:sp>
      <p:sp>
        <p:nvSpPr>
          <p:cNvPr id="2" name="Content Placeholder 4">
            <a:extLst>
              <a:ext uri="{FF2B5EF4-FFF2-40B4-BE49-F238E27FC236}">
                <a16:creationId xmlns:a16="http://schemas.microsoft.com/office/drawing/2014/main" id="{A52D61C4-8D13-9751-8F83-CD2DE9A7D3AF}"/>
              </a:ext>
            </a:extLst>
          </p:cNvPr>
          <p:cNvSpPr>
            <a:spLocks noGrp="1"/>
          </p:cNvSpPr>
          <p:nvPr>
            <p:ph sz="quarter" idx="12"/>
          </p:nvPr>
        </p:nvSpPr>
        <p:spPr>
          <a:xfrm>
            <a:off x="687388" y="1530350"/>
            <a:ext cx="111379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Rectangle 4">
            <a:extLst>
              <a:ext uri="{FF2B5EF4-FFF2-40B4-BE49-F238E27FC236}">
                <a16:creationId xmlns:a16="http://schemas.microsoft.com/office/drawing/2014/main" id="{8D7015A5-14B0-42D5-FB26-BA60461A1098}"/>
              </a:ext>
            </a:extLst>
          </p:cNvPr>
          <p:cNvSpPr/>
          <p:nvPr userDrawn="1"/>
        </p:nvSpPr>
        <p:spPr>
          <a:xfrm>
            <a:off x="740418" y="1231779"/>
            <a:ext cx="10972800" cy="45719"/>
          </a:xfrm>
          <a:prstGeom prst="rect">
            <a:avLst/>
          </a:prstGeom>
          <a:solidFill>
            <a:srgbClr val="57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42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7600" y="190500"/>
            <a:ext cx="10363200" cy="1143000"/>
          </a:xfrm>
        </p:spPr>
        <p:txBody>
          <a:bodyPr/>
          <a:lstStyle/>
          <a:p>
            <a:r>
              <a:rPr lang="en-US" dirty="0"/>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8A163CCF-A911-4242-B0B2-7CDFEB4D4F6D}" type="slidenum">
              <a:rPr lang="en-US"/>
              <a:pPr/>
              <a:t>‹#›</a:t>
            </a:fld>
            <a:endParaRPr lang="en-US" dirty="0"/>
          </a:p>
        </p:txBody>
      </p:sp>
      <p:sp>
        <p:nvSpPr>
          <p:cNvPr id="9" name="Footer Placeholder 8">
            <a:extLst>
              <a:ext uri="{FF2B5EF4-FFF2-40B4-BE49-F238E27FC236}">
                <a16:creationId xmlns:a16="http://schemas.microsoft.com/office/drawing/2014/main" id="{676E6627-9318-08DB-75A2-F34DDD879A83}"/>
              </a:ext>
            </a:extLst>
          </p:cNvPr>
          <p:cNvSpPr>
            <a:spLocks noGrp="1"/>
          </p:cNvSpPr>
          <p:nvPr>
            <p:ph type="ftr" sz="quarter" idx="11"/>
          </p:nvPr>
        </p:nvSpPr>
        <p:spPr/>
        <p:txBody>
          <a:bodyPr/>
          <a:lstStyle/>
          <a:p>
            <a:r>
              <a:rPr lang="en-US">
                <a:solidFill>
                  <a:srgbClr val="969696"/>
                </a:solidFill>
              </a:rPr>
              <a:t>State of California Department of Social Services, Copyright (2025)</a:t>
            </a:r>
            <a:endParaRPr lang="en-US" dirty="0"/>
          </a:p>
        </p:txBody>
      </p:sp>
    </p:spTree>
    <p:extLst>
      <p:ext uri="{BB962C8B-B14F-4D97-AF65-F5344CB8AC3E}">
        <p14:creationId xmlns:p14="http://schemas.microsoft.com/office/powerpoint/2010/main" val="703414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9156" y="103189"/>
            <a:ext cx="9652000" cy="1143000"/>
          </a:xfrm>
        </p:spPr>
        <p:txBody>
          <a:bodyPr/>
          <a:lstStyle/>
          <a:p>
            <a:r>
              <a:rPr lang="en-US"/>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ED467C81-F39C-4EB7-BF2C-19D847E462FC}"/>
              </a:ext>
            </a:extLst>
          </p:cNvPr>
          <p:cNvSpPr>
            <a:spLocks noGrp="1" noChangeArrowheads="1"/>
          </p:cNvSpPr>
          <p:nvPr>
            <p:ph type="sldNum" sz="quarter" idx="10"/>
          </p:nvPr>
        </p:nvSpPr>
        <p:spPr>
          <a:xfrm>
            <a:off x="11176000" y="6450014"/>
            <a:ext cx="1016000" cy="406401"/>
          </a:xfrm>
          <a:prstGeom prst="rect">
            <a:avLst/>
          </a:prstGeom>
        </p:spPr>
        <p:txBody>
          <a:bodyPr/>
          <a:lstStyle>
            <a:lvl1pPr>
              <a:defRPr/>
            </a:lvl1pPr>
          </a:lstStyle>
          <a:p>
            <a:pPr>
              <a:defRPr/>
            </a:pPr>
            <a:fld id="{42DA6B96-38F0-41CC-A681-294B55C526FF}" type="slidenum">
              <a:rPr lang="en-US" altLang="en-US"/>
              <a:pPr>
                <a:defRPr/>
              </a:pPr>
              <a:t>‹#›</a:t>
            </a:fld>
            <a:endParaRPr lang="en-US" altLang="en-US" dirty="0"/>
          </a:p>
        </p:txBody>
      </p:sp>
      <p:sp>
        <p:nvSpPr>
          <p:cNvPr id="10" name="Content Placeholder 9">
            <a:extLst>
              <a:ext uri="{FF2B5EF4-FFF2-40B4-BE49-F238E27FC236}">
                <a16:creationId xmlns:a16="http://schemas.microsoft.com/office/drawing/2014/main" id="{DA1D2C0D-F8E8-40CC-8805-B621C9D52835}"/>
              </a:ext>
            </a:extLst>
          </p:cNvPr>
          <p:cNvSpPr>
            <a:spLocks noGrp="1"/>
          </p:cNvSpPr>
          <p:nvPr>
            <p:ph sz="quarter" idx="11"/>
          </p:nvPr>
        </p:nvSpPr>
        <p:spPr>
          <a:xfrm>
            <a:off x="1117600" y="5334000"/>
            <a:ext cx="5080000" cy="1219200"/>
          </a:xfrm>
        </p:spPr>
        <p:txBody>
          <a:bodyPr/>
          <a:lstStyle/>
          <a:p>
            <a:pPr lvl="0"/>
            <a:r>
              <a:rPr lang="en-US" dirty="0"/>
              <a:t>Click to edit Master text styles</a:t>
            </a:r>
          </a:p>
        </p:txBody>
      </p:sp>
      <p:sp>
        <p:nvSpPr>
          <p:cNvPr id="12" name="Content Placeholder 11">
            <a:extLst>
              <a:ext uri="{FF2B5EF4-FFF2-40B4-BE49-F238E27FC236}">
                <a16:creationId xmlns:a16="http://schemas.microsoft.com/office/drawing/2014/main" id="{D320010D-DFBB-49BF-AB14-2EC092CF7B08}"/>
              </a:ext>
            </a:extLst>
          </p:cNvPr>
          <p:cNvSpPr>
            <a:spLocks noGrp="1"/>
          </p:cNvSpPr>
          <p:nvPr>
            <p:ph sz="quarter" idx="12"/>
          </p:nvPr>
        </p:nvSpPr>
        <p:spPr>
          <a:xfrm>
            <a:off x="6400800" y="5334000"/>
            <a:ext cx="4775200" cy="914400"/>
          </a:xfrm>
        </p:spPr>
        <p:txBody>
          <a:bodyPr/>
          <a:lstStyle/>
          <a:p>
            <a:pPr lvl="0"/>
            <a:r>
              <a:rPr lang="en-US" dirty="0"/>
              <a:t>Click to edit Master text styles</a:t>
            </a:r>
          </a:p>
        </p:txBody>
      </p:sp>
      <p:sp>
        <p:nvSpPr>
          <p:cNvPr id="8" name="Footer Placeholder 7">
            <a:extLst>
              <a:ext uri="{FF2B5EF4-FFF2-40B4-BE49-F238E27FC236}">
                <a16:creationId xmlns:a16="http://schemas.microsoft.com/office/drawing/2014/main" id="{CCC53425-1DFC-ED43-A564-A81A76326624}"/>
              </a:ext>
            </a:extLst>
          </p:cNvPr>
          <p:cNvSpPr>
            <a:spLocks noGrp="1"/>
          </p:cNvSpPr>
          <p:nvPr>
            <p:ph type="ftr" sz="quarter" idx="13"/>
          </p:nvPr>
        </p:nvSpPr>
        <p:spPr/>
        <p:txBody>
          <a:bodyPr/>
          <a:lstStyle/>
          <a:p>
            <a:r>
              <a:rPr lang="en-US">
                <a:solidFill>
                  <a:srgbClr val="969696"/>
                </a:solidFill>
              </a:rPr>
              <a:t>State of California Department of Social Services, Copyright (2025)</a:t>
            </a:r>
            <a:endParaRPr lang="en-US" dirty="0"/>
          </a:p>
        </p:txBody>
      </p:sp>
    </p:spTree>
    <p:extLst>
      <p:ext uri="{BB962C8B-B14F-4D97-AF65-F5344CB8AC3E}">
        <p14:creationId xmlns:p14="http://schemas.microsoft.com/office/powerpoint/2010/main" val="335979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xfrm>
            <a:off x="11176000" y="1712"/>
            <a:ext cx="1016000" cy="455487"/>
          </a:xfrm>
          <a:prstGeom prst="rect">
            <a:avLst/>
          </a:prstGeom>
          <a:ln/>
        </p:spPr>
        <p:txBody>
          <a:bodyPr/>
          <a:lstStyle>
            <a:lvl1pPr>
              <a:defRPr/>
            </a:lvl1pPr>
          </a:lstStyle>
          <a:p>
            <a:fld id="{5E4AD556-9A5A-134B-856B-6E7710DA4878}" type="slidenum">
              <a:rPr lang="en-US"/>
              <a:pPr/>
              <a:t>‹#›</a:t>
            </a:fld>
            <a:endParaRPr lang="en-US" dirty="0"/>
          </a:p>
        </p:txBody>
      </p:sp>
    </p:spTree>
    <p:extLst>
      <p:ext uri="{BB962C8B-B14F-4D97-AF65-F5344CB8AC3E}">
        <p14:creationId xmlns:p14="http://schemas.microsoft.com/office/powerpoint/2010/main" val="224036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 V1O">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25AB91E-1572-7248-8B98-D2ED7192291A}"/>
              </a:ext>
            </a:extLst>
          </p:cNvPr>
          <p:cNvSpPr>
            <a:spLocks noGrp="1"/>
          </p:cNvSpPr>
          <p:nvPr>
            <p:ph type="subTitle" idx="1" hasCustomPrompt="1"/>
          </p:nvPr>
        </p:nvSpPr>
        <p:spPr>
          <a:xfrm>
            <a:off x="6414447" y="4178577"/>
            <a:ext cx="5527344" cy="502605"/>
          </a:xfrm>
          <a:prstGeom prst="rect">
            <a:avLst/>
          </a:prstGeom>
        </p:spPr>
        <p:txBody>
          <a:bodyPr vert="horz" lIns="91440" tIns="45720" rIns="91440" bIns="45720" rtlCol="0">
            <a:normAutofit/>
          </a:bodyPr>
          <a:lstStyle>
            <a:lvl1pPr marL="0" marR="0" indent="0" algn="ctr" defTabSz="914217" rtl="0" eaLnBrk="1" fontAlgn="auto" latinLnBrk="0" hangingPunct="1">
              <a:lnSpc>
                <a:spcPct val="100000"/>
              </a:lnSpc>
              <a:spcBef>
                <a:spcPts val="700"/>
              </a:spcBef>
              <a:spcAft>
                <a:spcPts val="400"/>
              </a:spcAft>
              <a:buClrTx/>
              <a:buSzTx/>
              <a:buFont typeface="Arial" panose="020B0604020202020204" pitchFamily="34" charset="0"/>
              <a:buNone/>
              <a:tabLst/>
              <a:defRPr sz="2400" b="0" kern="1200">
                <a:solidFill>
                  <a:srgbClr val="00355F"/>
                </a:solidFill>
                <a:latin typeface="Arial" panose="020B0604020202020204" pitchFamily="34" charset="0"/>
                <a:ea typeface="+mn-ea"/>
                <a:cs typeface="Arial" panose="020B0604020202020204" pitchFamily="34" charset="0"/>
              </a:defRPr>
            </a:lvl1pPr>
            <a:lvl2pPr marL="0" indent="0" algn="r" defTabSz="914217" rtl="0" eaLnBrk="1" latinLnBrk="0" hangingPunct="1">
              <a:lnSpc>
                <a:spcPct val="110000"/>
              </a:lnSpc>
              <a:spcBef>
                <a:spcPts val="0"/>
              </a:spcBef>
              <a:spcAft>
                <a:spcPts val="300"/>
              </a:spcAft>
              <a:buFont typeface="Arial" panose="020B0604020202020204" pitchFamily="34" charset="0"/>
              <a:buNone/>
              <a:defRPr sz="1400" kern="1200">
                <a:solidFill>
                  <a:schemeClr val="bg1"/>
                </a:solidFill>
                <a:latin typeface="Helvetica" pitchFamily="2" charset="0"/>
                <a:ea typeface="+mn-ea"/>
                <a:cs typeface="+mn-cs"/>
              </a:defRPr>
            </a:lvl2pPr>
            <a:lvl3pPr marL="511962" indent="-228554" algn="ctr" defTabSz="914217" rtl="0" eaLnBrk="1" latinLnBrk="0" hangingPunct="1">
              <a:lnSpc>
                <a:spcPct val="90000"/>
              </a:lnSpc>
              <a:spcBef>
                <a:spcPts val="500"/>
              </a:spcBef>
              <a:buFont typeface="System Font Regular"/>
              <a:buChar char="–"/>
              <a:defRPr sz="1400" kern="1200">
                <a:solidFill>
                  <a:srgbClr val="72E51D"/>
                </a:solidFill>
                <a:latin typeface="Helvetica" pitchFamily="2" charset="0"/>
                <a:ea typeface="+mn-ea"/>
                <a:cs typeface="+mn-cs"/>
              </a:defRPr>
            </a:lvl3pPr>
            <a:lvl4pPr marL="799940" indent="-228554" algn="ctr" defTabSz="914217" rtl="0" eaLnBrk="1" latinLnBrk="0" hangingPunct="1">
              <a:lnSpc>
                <a:spcPct val="90000"/>
              </a:lnSpc>
              <a:spcBef>
                <a:spcPts val="500"/>
              </a:spcBef>
              <a:spcAft>
                <a:spcPts val="300"/>
              </a:spcAft>
              <a:buFont typeface="Courier New" panose="02070309020205020404" pitchFamily="49" charset="0"/>
              <a:buChar char="o"/>
              <a:defRPr sz="1200" b="1" kern="1200">
                <a:solidFill>
                  <a:srgbClr val="72E51D"/>
                </a:solidFill>
                <a:latin typeface="Helvetica" pitchFamily="2" charset="0"/>
                <a:ea typeface="+mn-ea"/>
                <a:cs typeface="+mn-cs"/>
              </a:defRPr>
            </a:lvl4pPr>
            <a:lvl5pPr marL="2056989" indent="-228554" algn="ctr" defTabSz="914217" rtl="0" eaLnBrk="1" latinLnBrk="0" hangingPunct="1">
              <a:lnSpc>
                <a:spcPct val="90000"/>
              </a:lnSpc>
              <a:spcBef>
                <a:spcPts val="500"/>
              </a:spcBef>
              <a:buFont typeface="Arial" panose="020B0604020202020204" pitchFamily="34" charset="0"/>
              <a:buChar char="•"/>
              <a:defRPr sz="1000" kern="1200">
                <a:solidFill>
                  <a:srgbClr val="72E51D"/>
                </a:solidFill>
                <a:latin typeface="Helvetica"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a:t>
            </a:r>
          </a:p>
        </p:txBody>
      </p:sp>
      <p:sp>
        <p:nvSpPr>
          <p:cNvPr id="5" name="Text Placeholder 4">
            <a:extLst>
              <a:ext uri="{FF2B5EF4-FFF2-40B4-BE49-F238E27FC236}">
                <a16:creationId xmlns:a16="http://schemas.microsoft.com/office/drawing/2014/main" id="{74B03D7D-AD1E-88FA-D5B8-31994223725A}"/>
              </a:ext>
            </a:extLst>
          </p:cNvPr>
          <p:cNvSpPr>
            <a:spLocks noGrp="1"/>
          </p:cNvSpPr>
          <p:nvPr>
            <p:ph type="body" sz="quarter" idx="10"/>
          </p:nvPr>
        </p:nvSpPr>
        <p:spPr>
          <a:xfrm>
            <a:off x="6414447" y="1250628"/>
            <a:ext cx="5527344" cy="2811438"/>
          </a:xfrm>
          <a:prstGeom prst="rect">
            <a:avLst/>
          </a:prstGeom>
        </p:spPr>
        <p:txBody>
          <a:bodyPr>
            <a:normAutofit/>
          </a:bodyPr>
          <a:lstStyle>
            <a:lvl1pPr marL="0" indent="0" algn="l">
              <a:lnSpc>
                <a:spcPct val="100000"/>
              </a:lnSpc>
              <a:buNone/>
              <a:defRPr sz="4000" b="1">
                <a:solidFill>
                  <a:srgbClr val="00355F"/>
                </a:solidFill>
              </a:defRPr>
            </a:lvl1pPr>
          </a:lstStyle>
          <a:p>
            <a:pPr lvl="0"/>
            <a:endParaRPr lang="en-US" dirty="0"/>
          </a:p>
        </p:txBody>
      </p:sp>
      <p:pic>
        <p:nvPicPr>
          <p:cNvPr id="4" name="Picture 3">
            <a:extLst>
              <a:ext uri="{FF2B5EF4-FFF2-40B4-BE49-F238E27FC236}">
                <a16:creationId xmlns:a16="http://schemas.microsoft.com/office/drawing/2014/main" id="{4AE4AD43-FE21-CB21-7125-0B85F3C16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5581934" cy="1227174"/>
          </a:xfrm>
          <a:prstGeom prst="rect">
            <a:avLst/>
          </a:prstGeom>
        </p:spPr>
      </p:pic>
      <p:sp>
        <p:nvSpPr>
          <p:cNvPr id="3" name="Content Placeholder 2">
            <a:extLst>
              <a:ext uri="{FF2B5EF4-FFF2-40B4-BE49-F238E27FC236}">
                <a16:creationId xmlns:a16="http://schemas.microsoft.com/office/drawing/2014/main" id="{A15EEFAA-E076-CB63-777F-CF86CD27D8E4}"/>
              </a:ext>
            </a:extLst>
          </p:cNvPr>
          <p:cNvSpPr>
            <a:spLocks noGrp="1"/>
          </p:cNvSpPr>
          <p:nvPr>
            <p:ph sz="quarter" idx="11"/>
          </p:nvPr>
        </p:nvSpPr>
        <p:spPr>
          <a:xfrm>
            <a:off x="436730" y="1227174"/>
            <a:ext cx="5811670" cy="53201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DSS logo">
            <a:extLst>
              <a:ext uri="{FF2B5EF4-FFF2-40B4-BE49-F238E27FC236}">
                <a16:creationId xmlns:a16="http://schemas.microsoft.com/office/drawing/2014/main" id="{6DAA8BB0-2D3C-21B1-401D-0AF765FCA0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881" y="5087557"/>
            <a:ext cx="1434910" cy="1459782"/>
          </a:xfrm>
          <a:prstGeom prst="rect">
            <a:avLst/>
          </a:prstGeom>
        </p:spPr>
      </p:pic>
    </p:spTree>
    <p:extLst>
      <p:ext uri="{BB962C8B-B14F-4D97-AF65-F5344CB8AC3E}">
        <p14:creationId xmlns:p14="http://schemas.microsoft.com/office/powerpoint/2010/main" val="3557042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447800"/>
            <a:ext cx="50800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447800"/>
            <a:ext cx="50800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ln/>
        </p:spPr>
        <p:txBody>
          <a:bodyPr/>
          <a:lstStyle>
            <a:lvl1pPr>
              <a:defRPr>
                <a:solidFill>
                  <a:schemeClr val="tx2">
                    <a:lumMod val="75000"/>
                    <a:lumOff val="25000"/>
                  </a:schemeClr>
                </a:solidFill>
              </a:defRPr>
            </a:lvl1pPr>
          </a:lstStyle>
          <a:p>
            <a:fld id="{8C040D02-B306-954D-BBFE-7F1694EA8F34}" type="slidenum">
              <a:rPr lang="en-US" smtClean="0"/>
              <a:pPr/>
              <a:t>‹#›</a:t>
            </a:fld>
            <a:endParaRPr lang="en-US" dirty="0"/>
          </a:p>
        </p:txBody>
      </p:sp>
      <p:sp>
        <p:nvSpPr>
          <p:cNvPr id="7" name="Footer Placeholder 6">
            <a:extLst>
              <a:ext uri="{FF2B5EF4-FFF2-40B4-BE49-F238E27FC236}">
                <a16:creationId xmlns:a16="http://schemas.microsoft.com/office/drawing/2014/main" id="{F15B2FCB-F5EF-823F-C34B-AAB01B12002D}"/>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a:t>State of California Department of Social Services, Copyright (2025)</a:t>
            </a:r>
            <a:endParaRPr lang="en-US" dirty="0"/>
          </a:p>
        </p:txBody>
      </p:sp>
    </p:spTree>
    <p:extLst>
      <p:ext uri="{BB962C8B-B14F-4D97-AF65-F5344CB8AC3E}">
        <p14:creationId xmlns:p14="http://schemas.microsoft.com/office/powerpoint/2010/main" val="1390859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20048" y="1513311"/>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sz="1200">
                <a:solidFill>
                  <a:schemeClr val="tx2">
                    <a:lumMod val="75000"/>
                    <a:lumOff val="25000"/>
                  </a:schemeClr>
                </a:solidFill>
                <a:ea typeface="Arial" pitchFamily="-65" charset="0"/>
                <a:cs typeface="Arial" pitchFamily="-65" charset="0"/>
              </a:defRPr>
            </a:lvl1pPr>
          </a:lstStyle>
          <a:p>
            <a:fld id="{73E63A98-4574-D54E-ADBF-963175478641}" type="slidenum">
              <a:rPr lang="en-US" smtClean="0"/>
              <a:pPr/>
              <a:t>‹#›</a:t>
            </a:fld>
            <a:endParaRPr lang="en-US" dirty="0"/>
          </a:p>
        </p:txBody>
      </p:sp>
      <p:sp>
        <p:nvSpPr>
          <p:cNvPr id="5" name="Footer Placeholder 3">
            <a:extLst>
              <a:ext uri="{FF2B5EF4-FFF2-40B4-BE49-F238E27FC236}">
                <a16:creationId xmlns:a16="http://schemas.microsoft.com/office/drawing/2014/main" id="{C549FD58-02F5-6E73-9C10-80B1C6605995}"/>
              </a:ext>
            </a:extLst>
          </p:cNvPr>
          <p:cNvSpPr>
            <a:spLocks noGrp="1"/>
          </p:cNvSpPr>
          <p:nvPr>
            <p:ph type="ftr" sz="quarter" idx="11"/>
          </p:nvPr>
        </p:nvSpPr>
        <p:spPr>
          <a:xfrm>
            <a:off x="2438400" y="6467933"/>
            <a:ext cx="7315200" cy="304800"/>
          </a:xfrm>
        </p:spPr>
        <p:txBody>
          <a:bodyPr/>
          <a:lstStyle>
            <a:lvl1pPr>
              <a:defRPr>
                <a:solidFill>
                  <a:schemeClr val="tx2">
                    <a:lumMod val="75000"/>
                    <a:lumOff val="25000"/>
                  </a:schemeClr>
                </a:solidFill>
              </a:defRPr>
            </a:lvl1pPr>
          </a:lstStyle>
          <a:p>
            <a:r>
              <a:rPr lang="en-US"/>
              <a:t>State of California Department of Social Services, Copyright (2025)</a:t>
            </a:r>
            <a:endParaRPr lang="en-US" dirty="0"/>
          </a:p>
        </p:txBody>
      </p:sp>
    </p:spTree>
    <p:extLst>
      <p:ext uri="{BB962C8B-B14F-4D97-AF65-F5344CB8AC3E}">
        <p14:creationId xmlns:p14="http://schemas.microsoft.com/office/powerpoint/2010/main" val="1157250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38100"/>
            <a:ext cx="10109200" cy="1143000"/>
          </a:xfrm>
        </p:spPr>
        <p:txBody>
          <a:bodyPr/>
          <a:lstStyle/>
          <a:p>
            <a:r>
              <a:rPr lang="en-US" dirty="0"/>
              <a:t>Click to edit Master title style</a:t>
            </a:r>
          </a:p>
        </p:txBody>
      </p:sp>
      <p:sp>
        <p:nvSpPr>
          <p:cNvPr id="3" name="Content Placeholder 2"/>
          <p:cNvSpPr>
            <a:spLocks noGrp="1"/>
          </p:cNvSpPr>
          <p:nvPr>
            <p:ph sz="quarter" idx="1"/>
          </p:nvPr>
        </p:nvSpPr>
        <p:spPr>
          <a:xfrm>
            <a:off x="11176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6002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00800" y="3924300"/>
            <a:ext cx="508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800"/>
            </a:lvl1pPr>
          </a:lstStyle>
          <a:p>
            <a:pPr>
              <a:defRPr/>
            </a:pPr>
            <a:fld id="{DC95BA98-A091-4682-9E62-6DE903511641}" type="slidenum">
              <a:rPr lang="en-US" altLang="en-US" smtClean="0"/>
              <a:pPr>
                <a:defRPr/>
              </a:pPr>
              <a:t>‹#›</a:t>
            </a:fld>
            <a:endParaRPr lang="en-US" altLang="en-US" dirty="0"/>
          </a:p>
        </p:txBody>
      </p:sp>
      <p:sp>
        <p:nvSpPr>
          <p:cNvPr id="9" name="Content Placeholder 8">
            <a:extLst>
              <a:ext uri="{FF2B5EF4-FFF2-40B4-BE49-F238E27FC236}">
                <a16:creationId xmlns:a16="http://schemas.microsoft.com/office/drawing/2014/main" id="{81B4D086-F7A7-4231-BE6C-19DB6BF266B9}"/>
              </a:ext>
            </a:extLst>
          </p:cNvPr>
          <p:cNvSpPr>
            <a:spLocks noGrp="1"/>
          </p:cNvSpPr>
          <p:nvPr>
            <p:ph sz="quarter" idx="11"/>
          </p:nvPr>
        </p:nvSpPr>
        <p:spPr>
          <a:xfrm>
            <a:off x="1117600" y="5334000"/>
            <a:ext cx="5080000" cy="121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1394B918-27FC-4481-90F2-69C80108DB72}"/>
              </a:ext>
            </a:extLst>
          </p:cNvPr>
          <p:cNvSpPr>
            <a:spLocks noGrp="1"/>
          </p:cNvSpPr>
          <p:nvPr>
            <p:ph sz="quarter" idx="12"/>
          </p:nvPr>
        </p:nvSpPr>
        <p:spPr>
          <a:xfrm>
            <a:off x="6502400" y="5334000"/>
            <a:ext cx="50800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C226062-9822-8130-265C-5393A2CDFADF}"/>
              </a:ext>
            </a:extLst>
          </p:cNvPr>
          <p:cNvSpPr>
            <a:spLocks noGrp="1"/>
          </p:cNvSpPr>
          <p:nvPr>
            <p:ph type="pic" sz="quarter" idx="13"/>
          </p:nvPr>
        </p:nvSpPr>
        <p:spPr>
          <a:xfrm>
            <a:off x="990600" y="1181100"/>
            <a:ext cx="914400" cy="914400"/>
          </a:xfrm>
        </p:spPr>
        <p:txBody>
          <a:bodyPr/>
          <a:lstStyle/>
          <a:p>
            <a:endParaRPr lang="en-US"/>
          </a:p>
        </p:txBody>
      </p:sp>
      <p:sp>
        <p:nvSpPr>
          <p:cNvPr id="13" name="Picture Placeholder 12">
            <a:extLst>
              <a:ext uri="{FF2B5EF4-FFF2-40B4-BE49-F238E27FC236}">
                <a16:creationId xmlns:a16="http://schemas.microsoft.com/office/drawing/2014/main" id="{11ED30DE-AE46-2835-F0A9-04D704B7A691}"/>
              </a:ext>
            </a:extLst>
          </p:cNvPr>
          <p:cNvSpPr>
            <a:spLocks noGrp="1"/>
          </p:cNvSpPr>
          <p:nvPr>
            <p:ph type="pic" sz="quarter" idx="14"/>
          </p:nvPr>
        </p:nvSpPr>
        <p:spPr>
          <a:xfrm>
            <a:off x="2667000" y="1447800"/>
            <a:ext cx="914400" cy="914400"/>
          </a:xfrm>
        </p:spPr>
        <p:txBody>
          <a:bodyPr/>
          <a:lstStyle/>
          <a:p>
            <a:endParaRPr lang="en-US"/>
          </a:p>
        </p:txBody>
      </p:sp>
      <p:sp>
        <p:nvSpPr>
          <p:cNvPr id="15" name="Footer Placeholder 8">
            <a:extLst>
              <a:ext uri="{FF2B5EF4-FFF2-40B4-BE49-F238E27FC236}">
                <a16:creationId xmlns:a16="http://schemas.microsoft.com/office/drawing/2014/main" id="{705DB1AA-9AC8-7883-EC09-F867E3E72476}"/>
              </a:ext>
            </a:extLst>
          </p:cNvPr>
          <p:cNvSpPr>
            <a:spLocks noGrp="1"/>
          </p:cNvSpPr>
          <p:nvPr>
            <p:ph type="ftr" sz="quarter" idx="15"/>
          </p:nvPr>
        </p:nvSpPr>
        <p:spPr>
          <a:xfrm>
            <a:off x="2438400" y="6467933"/>
            <a:ext cx="7315200" cy="304800"/>
          </a:xfrm>
        </p:spPr>
        <p:txBody>
          <a:bodyPr/>
          <a:lstStyle>
            <a:lvl1pPr>
              <a:defRPr>
                <a:solidFill>
                  <a:schemeClr val="tx2">
                    <a:lumMod val="75000"/>
                    <a:lumOff val="25000"/>
                  </a:schemeClr>
                </a:solidFill>
              </a:defRPr>
            </a:lvl1pPr>
          </a:lstStyle>
          <a:p>
            <a:r>
              <a:rPr lang="en-US"/>
              <a:t>State of California Department of Social Services, Copyright (2025)</a:t>
            </a:r>
            <a:endParaRPr lang="en-US" dirty="0"/>
          </a:p>
        </p:txBody>
      </p:sp>
    </p:spTree>
    <p:extLst>
      <p:ext uri="{BB962C8B-B14F-4D97-AF65-F5344CB8AC3E}">
        <p14:creationId xmlns:p14="http://schemas.microsoft.com/office/powerpoint/2010/main" val="198637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790700"/>
            <a:ext cx="10789919" cy="4702173"/>
          </a:xfrm>
          <a:prstGeom prst="rect">
            <a:avLst/>
          </a:prstGeom>
        </p:spPr>
        <p:txBody>
          <a:bodyPr/>
          <a:lstStyle>
            <a:lvl1pPr marL="0" indent="0">
              <a:lnSpc>
                <a:spcPct val="112000"/>
              </a:lnSpc>
              <a:spcBef>
                <a:spcPts val="1300"/>
              </a:spcBef>
              <a:spcAft>
                <a:spcPts val="200"/>
              </a:spcAft>
              <a:buFont typeface="Arial" panose="020B0604020202020204" pitchFamily="34" charset="0"/>
              <a:buNone/>
              <a:defRPr sz="2800" baseline="0">
                <a:solidFill>
                  <a:srgbClr val="00355F"/>
                </a:solidFill>
              </a:defRPr>
            </a:lvl1pPr>
            <a:lvl2pPr marL="571455" indent="-342900">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93705" indent="-285750">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222823" indent="-285750">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0496" indent="-171450">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325563"/>
          </a:xfrm>
        </p:spPr>
        <p:txBody>
          <a:bodyPr>
            <a:normAutofit/>
          </a:bodyPr>
          <a:lstStyle>
            <a:lvl1pPr>
              <a:defRPr sz="3600" b="1"/>
            </a:lvl1pPr>
          </a:lstStyle>
          <a:p>
            <a:r>
              <a:rPr lang="en-US" dirty="0"/>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4609" y="3323845"/>
            <a:ext cx="6857999" cy="210312"/>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1" name="Slide Number Placeholder 10">
            <a:extLst>
              <a:ext uri="{FF2B5EF4-FFF2-40B4-BE49-F238E27FC236}">
                <a16:creationId xmlns:a16="http://schemas.microsoft.com/office/drawing/2014/main" id="{13EDF445-2C32-D86E-267F-419029F1246B}"/>
              </a:ext>
            </a:extLst>
          </p:cNvPr>
          <p:cNvSpPr>
            <a:spLocks noGrp="1"/>
          </p:cNvSpPr>
          <p:nvPr>
            <p:ph type="sldNum" sz="quarter" idx="15"/>
          </p:nvPr>
        </p:nvSpPr>
        <p:spPr>
          <a:xfrm>
            <a:off x="9115128" y="6492869"/>
            <a:ext cx="2743200" cy="365125"/>
          </a:xfrm>
        </p:spPr>
        <p:txBody>
          <a:bodyPr/>
          <a:lstStyle/>
          <a:p>
            <a:fld id="{637B919E-CF91-4A4B-995A-96557E3F2BA0}" type="slidenum">
              <a:rPr lang="en-US" smtClean="0"/>
              <a:pPr/>
              <a:t>‹#›</a:t>
            </a:fld>
            <a:endParaRPr lang="en-US" dirty="0"/>
          </a:p>
        </p:txBody>
      </p:sp>
      <p:sp>
        <p:nvSpPr>
          <p:cNvPr id="4" name="Footer Placeholder 3">
            <a:extLst>
              <a:ext uri="{FF2B5EF4-FFF2-40B4-BE49-F238E27FC236}">
                <a16:creationId xmlns:a16="http://schemas.microsoft.com/office/drawing/2014/main" id="{559B37D1-A985-7BE3-7636-BF719A305391}"/>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Rectangle 4">
            <a:extLst>
              <a:ext uri="{FF2B5EF4-FFF2-40B4-BE49-F238E27FC236}">
                <a16:creationId xmlns:a16="http://schemas.microsoft.com/office/drawing/2014/main" id="{55CF816F-EA0A-3B19-03F1-FDFF6752E196}"/>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7" name="Rectangle 6">
            <a:extLst>
              <a:ext uri="{FF2B5EF4-FFF2-40B4-BE49-F238E27FC236}">
                <a16:creationId xmlns:a16="http://schemas.microsoft.com/office/drawing/2014/main" id="{37E3037C-D770-4177-2A5C-8BFC8CCF2C71}"/>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0" name="Rectangle 9">
            <a:extLst>
              <a:ext uri="{FF2B5EF4-FFF2-40B4-BE49-F238E27FC236}">
                <a16:creationId xmlns:a16="http://schemas.microsoft.com/office/drawing/2014/main" id="{008A62EE-2190-25A5-9BEE-0E3D02202DB1}"/>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Tree>
    <p:extLst>
      <p:ext uri="{BB962C8B-B14F-4D97-AF65-F5344CB8AC3E}">
        <p14:creationId xmlns:p14="http://schemas.microsoft.com/office/powerpoint/2010/main" val="404148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Content Slide - Emphasized Sing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276350"/>
            <a:ext cx="10789919" cy="5216523"/>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00355F"/>
              </a:buClr>
              <a:buFont typeface="Arial" panose="020B0604020202020204" pitchFamily="34" charset="0"/>
              <a:buChar char="•"/>
              <a:tabLst/>
              <a:defRPr baseline="0">
                <a:solidFill>
                  <a:srgbClr val="00355F"/>
                </a:solidFill>
              </a:defRPr>
            </a:lvl2pPr>
            <a:lvl3pPr marL="845651" indent="-237696">
              <a:lnSpc>
                <a:spcPct val="110000"/>
              </a:lnSpc>
              <a:spcBef>
                <a:spcPts val="700"/>
              </a:spcBef>
              <a:spcAft>
                <a:spcPts val="200"/>
              </a:spcAft>
              <a:buClr>
                <a:srgbClr val="00355F"/>
              </a:buClr>
              <a:buFont typeface="Arial" panose="020B0604020202020204" pitchFamily="34" charset="0"/>
              <a:buChar char="•"/>
              <a:tabLst/>
              <a:defRPr sz="1500" baseline="0">
                <a:solidFill>
                  <a:srgbClr val="00355F"/>
                </a:solidFill>
              </a:defRPr>
            </a:lvl3pPr>
            <a:lvl4pPr marL="1097061" indent="-159988">
              <a:lnSpc>
                <a:spcPct val="110000"/>
              </a:lnSpc>
              <a:spcBef>
                <a:spcPts val="700"/>
              </a:spcBef>
              <a:spcAft>
                <a:spcPts val="400"/>
              </a:spcAft>
              <a:buClr>
                <a:srgbClr val="00355F"/>
              </a:buClr>
              <a:buFont typeface="Arial" panose="020B0604020202020204" pitchFamily="34" charset="0"/>
              <a:buChar char="•"/>
              <a:tabLst/>
              <a:defRPr sz="1300" b="0" baseline="0">
                <a:solidFill>
                  <a:srgbClr val="00355F"/>
                </a:solidFill>
              </a:defRPr>
            </a:lvl4pPr>
            <a:lvl5pPr marL="1462747" indent="-173701">
              <a:lnSpc>
                <a:spcPct val="110000"/>
              </a:lnSpc>
              <a:spcBef>
                <a:spcPts val="600"/>
              </a:spcBef>
              <a:buClr>
                <a:srgbClr val="00355F"/>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777873"/>
          </a:xfrm>
        </p:spPr>
        <p:txBody>
          <a:bodyPr>
            <a:normAutofit/>
          </a:bodyPr>
          <a:lstStyle>
            <a:lvl1pPr>
              <a:defRPr sz="4000" b="1"/>
            </a:lvl1pPr>
          </a:lstStyle>
          <a:p>
            <a:r>
              <a:rPr lang="en-US" dirty="0"/>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989" y="3328988"/>
            <a:ext cx="6857999" cy="200023"/>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1" name="Slide Number Placeholder 10">
            <a:extLst>
              <a:ext uri="{FF2B5EF4-FFF2-40B4-BE49-F238E27FC236}">
                <a16:creationId xmlns:a16="http://schemas.microsoft.com/office/drawing/2014/main" id="{13EDF445-2C32-D86E-267F-419029F1246B}"/>
              </a:ext>
            </a:extLst>
          </p:cNvPr>
          <p:cNvSpPr>
            <a:spLocks noGrp="1"/>
          </p:cNvSpPr>
          <p:nvPr>
            <p:ph type="sldNum" sz="quarter" idx="15"/>
          </p:nvPr>
        </p:nvSpPr>
        <p:spPr>
          <a:xfrm>
            <a:off x="9115128" y="6492869"/>
            <a:ext cx="2743200" cy="365125"/>
          </a:xfrm>
        </p:spPr>
        <p:txBody>
          <a:bodyPr/>
          <a:lstStyle/>
          <a:p>
            <a:fld id="{637B919E-CF91-4A4B-995A-96557E3F2BA0}" type="slidenum">
              <a:rPr lang="en-US" smtClean="0"/>
              <a:pPr/>
              <a:t>‹#›</a:t>
            </a:fld>
            <a:endParaRPr lang="en-US" dirty="0"/>
          </a:p>
        </p:txBody>
      </p:sp>
      <p:sp>
        <p:nvSpPr>
          <p:cNvPr id="4" name="Footer Placeholder 3">
            <a:extLst>
              <a:ext uri="{FF2B5EF4-FFF2-40B4-BE49-F238E27FC236}">
                <a16:creationId xmlns:a16="http://schemas.microsoft.com/office/drawing/2014/main" id="{559B37D1-A985-7BE3-7636-BF719A305391}"/>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Rectangle 4">
            <a:extLst>
              <a:ext uri="{FF2B5EF4-FFF2-40B4-BE49-F238E27FC236}">
                <a16:creationId xmlns:a16="http://schemas.microsoft.com/office/drawing/2014/main" id="{88A9056E-5BF2-4C0C-37B5-01F615560ADB}"/>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7" name="Rectangle 6">
            <a:extLst>
              <a:ext uri="{FF2B5EF4-FFF2-40B4-BE49-F238E27FC236}">
                <a16:creationId xmlns:a16="http://schemas.microsoft.com/office/drawing/2014/main" id="{7E6CA2AB-A1D0-0FE7-260E-72FF76593192}"/>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0" name="Rectangle 9">
            <a:extLst>
              <a:ext uri="{FF2B5EF4-FFF2-40B4-BE49-F238E27FC236}">
                <a16:creationId xmlns:a16="http://schemas.microsoft.com/office/drawing/2014/main" id="{CEF5D126-59C2-1CEF-DE42-5AEB2C03FBFE}"/>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Tree>
    <p:extLst>
      <p:ext uri="{BB962C8B-B14F-4D97-AF65-F5344CB8AC3E}">
        <p14:creationId xmlns:p14="http://schemas.microsoft.com/office/powerpoint/2010/main" val="18560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 Slide - Emphasized Single">
    <p:bg>
      <p:bgPr>
        <a:solidFill>
          <a:srgbClr val="ECF8FE"/>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343026"/>
            <a:ext cx="10789919" cy="5149848"/>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8"/>
            <a:ext cx="10789920" cy="863598"/>
          </a:xfrm>
        </p:spPr>
        <p:txBody>
          <a:bodyPr>
            <a:normAutofit/>
          </a:bodyPr>
          <a:lstStyle>
            <a:lvl1pPr>
              <a:defRPr sz="3600" b="1"/>
            </a:lvl1pPr>
          </a:lstStyle>
          <a:p>
            <a:r>
              <a:rPr lang="en-US" dirty="0"/>
              <a:t>Click to edit Master title style</a:t>
            </a:r>
          </a:p>
        </p:txBody>
      </p:sp>
      <p:sp>
        <p:nvSpPr>
          <p:cNvPr id="2" name="Rectangle 1">
            <a:extLst>
              <a:ext uri="{FF2B5EF4-FFF2-40B4-BE49-F238E27FC236}">
                <a16:creationId xmlns:a16="http://schemas.microsoft.com/office/drawing/2014/main" id="{D4CE1B01-97CA-7176-2E8D-40BF9443C9CB}"/>
              </a:ext>
            </a:extLst>
          </p:cNvPr>
          <p:cNvSpPr/>
          <p:nvPr userDrawn="1"/>
        </p:nvSpPr>
        <p:spPr>
          <a:xfrm rot="5400000">
            <a:off x="-3328416" y="3328415"/>
            <a:ext cx="6857999" cy="201168"/>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1" name="Slide Number Placeholder 10">
            <a:extLst>
              <a:ext uri="{FF2B5EF4-FFF2-40B4-BE49-F238E27FC236}">
                <a16:creationId xmlns:a16="http://schemas.microsoft.com/office/drawing/2014/main" id="{13EDF445-2C32-D86E-267F-419029F1246B}"/>
              </a:ext>
            </a:extLst>
          </p:cNvPr>
          <p:cNvSpPr>
            <a:spLocks noGrp="1"/>
          </p:cNvSpPr>
          <p:nvPr>
            <p:ph type="sldNum" sz="quarter" idx="15"/>
          </p:nvPr>
        </p:nvSpPr>
        <p:spPr>
          <a:xfrm>
            <a:off x="9115128" y="6492869"/>
            <a:ext cx="2743200" cy="365125"/>
          </a:xfrm>
        </p:spPr>
        <p:txBody>
          <a:bodyPr/>
          <a:lstStyle/>
          <a:p>
            <a:fld id="{637B919E-CF91-4A4B-995A-96557E3F2BA0}" type="slidenum">
              <a:rPr lang="en-US" smtClean="0"/>
              <a:pPr/>
              <a:t>‹#›</a:t>
            </a:fld>
            <a:endParaRPr lang="en-US" dirty="0"/>
          </a:p>
        </p:txBody>
      </p:sp>
      <p:sp>
        <p:nvSpPr>
          <p:cNvPr id="4" name="Footer Placeholder 3">
            <a:extLst>
              <a:ext uri="{FF2B5EF4-FFF2-40B4-BE49-F238E27FC236}">
                <a16:creationId xmlns:a16="http://schemas.microsoft.com/office/drawing/2014/main" id="{63A414EA-1429-4230-BD7B-DEA880979954}"/>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Rectangle 4">
            <a:extLst>
              <a:ext uri="{FF2B5EF4-FFF2-40B4-BE49-F238E27FC236}">
                <a16:creationId xmlns:a16="http://schemas.microsoft.com/office/drawing/2014/main" id="{67CADDC0-6E25-17C7-1C74-7F09D2934CCA}"/>
              </a:ext>
            </a:extLst>
          </p:cNvPr>
          <p:cNvSpPr/>
          <p:nvPr userDrawn="1"/>
        </p:nvSpPr>
        <p:spPr>
          <a:xfrm rot="5400000">
            <a:off x="8596160" y="3262162"/>
            <a:ext cx="6857999" cy="333675"/>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7" name="Rectangle 6">
            <a:extLst>
              <a:ext uri="{FF2B5EF4-FFF2-40B4-BE49-F238E27FC236}">
                <a16:creationId xmlns:a16="http://schemas.microsoft.com/office/drawing/2014/main" id="{A13624E2-5384-E919-E4C6-DCB47D37512B}"/>
              </a:ext>
            </a:extLst>
          </p:cNvPr>
          <p:cNvSpPr/>
          <p:nvPr userDrawn="1"/>
        </p:nvSpPr>
        <p:spPr>
          <a:xfrm rot="5400000">
            <a:off x="10685134" y="5352898"/>
            <a:ext cx="2676521" cy="333676"/>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0" name="Rectangle 9">
            <a:extLst>
              <a:ext uri="{FF2B5EF4-FFF2-40B4-BE49-F238E27FC236}">
                <a16:creationId xmlns:a16="http://schemas.microsoft.com/office/drawing/2014/main" id="{FA8F450F-0D58-0BAB-73FD-A26407515253}"/>
              </a:ext>
            </a:extLst>
          </p:cNvPr>
          <p:cNvSpPr/>
          <p:nvPr userDrawn="1"/>
        </p:nvSpPr>
        <p:spPr>
          <a:xfrm rot="5400000">
            <a:off x="11439946" y="4599853"/>
            <a:ext cx="1170432" cy="33367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Tree>
    <p:extLst>
      <p:ext uri="{BB962C8B-B14F-4D97-AF65-F5344CB8AC3E}">
        <p14:creationId xmlns:p14="http://schemas.microsoft.com/office/powerpoint/2010/main" val="41954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 Slide - Emphasized Sing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4AAD32-ACEB-5AC5-8824-9139C4F658A0}"/>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7" name="Rectangle 6">
            <a:extLst>
              <a:ext uri="{FF2B5EF4-FFF2-40B4-BE49-F238E27FC236}">
                <a16:creationId xmlns:a16="http://schemas.microsoft.com/office/drawing/2014/main" id="{AB2866CD-6170-0DF1-E0AE-8CE56CCF9218}"/>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0" name="Rectangle 9">
            <a:extLst>
              <a:ext uri="{FF2B5EF4-FFF2-40B4-BE49-F238E27FC236}">
                <a16:creationId xmlns:a16="http://schemas.microsoft.com/office/drawing/2014/main" id="{DB8CAC71-DC38-C8FF-AFDA-81FC64FCCB89}"/>
              </a:ext>
            </a:extLst>
          </p:cNvPr>
          <p:cNvSpPr/>
          <p:nvPr userDrawn="1"/>
        </p:nvSpPr>
        <p:spPr>
          <a:xfrm>
            <a:off x="9386463" y="6520876"/>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683395" y="1590675"/>
            <a:ext cx="10789919" cy="4981575"/>
          </a:xfrm>
          <a:prstGeom prst="rect">
            <a:avLst/>
          </a:prstGeom>
        </p:spPr>
        <p:txBody>
          <a:bodyPr/>
          <a:lstStyle>
            <a:lvl1pPr marL="0" indent="0">
              <a:lnSpc>
                <a:spcPct val="112000"/>
              </a:lnSpc>
              <a:spcBef>
                <a:spcPts val="1300"/>
              </a:spcBef>
              <a:spcAft>
                <a:spcPts val="200"/>
              </a:spcAft>
              <a:buNone/>
              <a:defRPr sz="2800" baseline="0">
                <a:solidFill>
                  <a:srgbClr val="000000"/>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dirty="0"/>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15757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C4DE2F-6307-7642-2EA8-B0894231D9D7}"/>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0" name="Rectangle 9">
            <a:extLst>
              <a:ext uri="{FF2B5EF4-FFF2-40B4-BE49-F238E27FC236}">
                <a16:creationId xmlns:a16="http://schemas.microsoft.com/office/drawing/2014/main" id="{E9A38B11-33B8-6E21-CC9F-77B237C49815}"/>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1" name="Rectangle 10">
            <a:extLst>
              <a:ext uri="{FF2B5EF4-FFF2-40B4-BE49-F238E27FC236}">
                <a16:creationId xmlns:a16="http://schemas.microsoft.com/office/drawing/2014/main" id="{1B5B19F7-1884-8CCE-418E-2FB9A89C5215}"/>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479092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365127"/>
            <a:ext cx="10789920" cy="1006473"/>
          </a:xfrm>
        </p:spPr>
        <p:txBody>
          <a:bodyPr>
            <a:normAutofit/>
          </a:bodyPr>
          <a:lstStyle>
            <a:lvl1pPr>
              <a:defRPr sz="4000" b="1"/>
            </a:lvl1pPr>
          </a:lstStyle>
          <a:p>
            <a:r>
              <a:rPr lang="en-US" dirty="0"/>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479092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43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C4DE2F-6307-7642-2EA8-B0894231D9D7}"/>
              </a:ext>
            </a:extLst>
          </p:cNvPr>
          <p:cNvSpPr/>
          <p:nvPr userDrawn="1"/>
        </p:nvSpPr>
        <p:spPr>
          <a:xfrm>
            <a:off x="0" y="6525663"/>
            <a:ext cx="9386463" cy="340574"/>
          </a:xfrm>
          <a:prstGeom prst="rect">
            <a:avLst/>
          </a:prstGeom>
          <a:solidFill>
            <a:srgbClr val="2A7EA9"/>
          </a:solidFill>
          <a:ln>
            <a:solidFill>
              <a:srgbClr val="2A7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endParaRPr>
          </a:p>
        </p:txBody>
      </p:sp>
      <p:sp>
        <p:nvSpPr>
          <p:cNvPr id="10" name="Rectangle 9">
            <a:extLst>
              <a:ext uri="{FF2B5EF4-FFF2-40B4-BE49-F238E27FC236}">
                <a16:creationId xmlns:a16="http://schemas.microsoft.com/office/drawing/2014/main" id="{E9A38B11-33B8-6E21-CC9F-77B237C49815}"/>
              </a:ext>
            </a:extLst>
          </p:cNvPr>
          <p:cNvSpPr/>
          <p:nvPr userDrawn="1"/>
        </p:nvSpPr>
        <p:spPr>
          <a:xfrm>
            <a:off x="9564624" y="6525662"/>
            <a:ext cx="2627376" cy="340575"/>
          </a:xfrm>
          <a:prstGeom prst="rect">
            <a:avLst/>
          </a:prstGeom>
          <a:solidFill>
            <a:srgbClr val="A1DCF8"/>
          </a:solidFill>
          <a:ln>
            <a:solidFill>
              <a:srgbClr val="A1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1" name="Rectangle 10">
            <a:extLst>
              <a:ext uri="{FF2B5EF4-FFF2-40B4-BE49-F238E27FC236}">
                <a16:creationId xmlns:a16="http://schemas.microsoft.com/office/drawing/2014/main" id="{1B5B19F7-1884-8CCE-418E-2FB9A89C5215}"/>
              </a:ext>
            </a:extLst>
          </p:cNvPr>
          <p:cNvSpPr/>
          <p:nvPr userDrawn="1"/>
        </p:nvSpPr>
        <p:spPr>
          <a:xfrm>
            <a:off x="9386463" y="6525663"/>
            <a:ext cx="1182623" cy="35014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2A7EA9"/>
              </a:solidFill>
            </a:endParaRP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718685" y="1517914"/>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C46B4D3-388D-28B9-852A-DB7321DE5DE0}"/>
              </a:ext>
            </a:extLst>
          </p:cNvPr>
          <p:cNvSpPr>
            <a:spLocks noGrp="1"/>
          </p:cNvSpPr>
          <p:nvPr>
            <p:ph type="title"/>
          </p:nvPr>
        </p:nvSpPr>
        <p:spPr>
          <a:xfrm>
            <a:off x="683395" y="205273"/>
            <a:ext cx="10789920" cy="1007707"/>
          </a:xfrm>
        </p:spPr>
        <p:txBody>
          <a:bodyPr>
            <a:normAutofit/>
          </a:bodyPr>
          <a:lstStyle>
            <a:lvl1pPr>
              <a:defRPr sz="4000" b="1"/>
            </a:lvl1pPr>
          </a:lstStyle>
          <a:p>
            <a:r>
              <a:rPr lang="en-US" dirty="0"/>
              <a:t>Click to edit Master title style</a:t>
            </a:r>
          </a:p>
        </p:txBody>
      </p:sp>
      <p:sp>
        <p:nvSpPr>
          <p:cNvPr id="4" name="Slide Number Placeholder 3">
            <a:extLst>
              <a:ext uri="{FF2B5EF4-FFF2-40B4-BE49-F238E27FC236}">
                <a16:creationId xmlns:a16="http://schemas.microsoft.com/office/drawing/2014/main" id="{C7D1D2DF-E5EC-2DE0-819F-AFE0DBA3F778}"/>
              </a:ext>
            </a:extLst>
          </p:cNvPr>
          <p:cNvSpPr>
            <a:spLocks noGrp="1"/>
          </p:cNvSpPr>
          <p:nvPr>
            <p:ph type="sldNum" sz="quarter" idx="14"/>
          </p:nvPr>
        </p:nvSpPr>
        <p:spPr/>
        <p:txBody>
          <a:bodyPr/>
          <a:lstStyle/>
          <a:p>
            <a:fld id="{637B919E-CF91-4A4B-995A-96557E3F2BA0}" type="slidenum">
              <a:rPr lang="en-US" smtClean="0"/>
              <a:pPr/>
              <a:t>‹#›</a:t>
            </a:fld>
            <a:endParaRPr lang="en-US"/>
          </a:p>
        </p:txBody>
      </p:sp>
      <p:sp>
        <p:nvSpPr>
          <p:cNvPr id="2" name="Footer Placeholder 1">
            <a:extLst>
              <a:ext uri="{FF2B5EF4-FFF2-40B4-BE49-F238E27FC236}">
                <a16:creationId xmlns:a16="http://schemas.microsoft.com/office/drawing/2014/main" id="{1919E82C-6FF8-7F49-F1DF-89632FB68F12}"/>
              </a:ext>
            </a:extLst>
          </p:cNvPr>
          <p:cNvSpPr>
            <a:spLocks noGrp="1"/>
          </p:cNvSpPr>
          <p:nvPr>
            <p:ph type="ftr" sz="quarter" idx="15"/>
          </p:nvPr>
        </p:nvSpPr>
        <p:spPr/>
        <p:txBody>
          <a:bodyPr/>
          <a:lstStyle>
            <a:lvl1pPr>
              <a:defRPr>
                <a:solidFill>
                  <a:schemeClr val="bg1"/>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5" name="Content Placeholder 13">
            <a:extLst>
              <a:ext uri="{FF2B5EF4-FFF2-40B4-BE49-F238E27FC236}">
                <a16:creationId xmlns:a16="http://schemas.microsoft.com/office/drawing/2014/main" id="{BEFBE01D-DBE9-D6CC-2D91-2400019F8DF8}"/>
              </a:ext>
            </a:extLst>
          </p:cNvPr>
          <p:cNvSpPr>
            <a:spLocks noGrp="1"/>
          </p:cNvSpPr>
          <p:nvPr>
            <p:ph sz="quarter" idx="16"/>
          </p:nvPr>
        </p:nvSpPr>
        <p:spPr>
          <a:xfrm>
            <a:off x="6205728" y="1524531"/>
            <a:ext cx="5267587" cy="2153759"/>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3">
            <a:extLst>
              <a:ext uri="{FF2B5EF4-FFF2-40B4-BE49-F238E27FC236}">
                <a16:creationId xmlns:a16="http://schemas.microsoft.com/office/drawing/2014/main" id="{1A225819-4E8A-067A-71F7-94CAB452186B}"/>
              </a:ext>
            </a:extLst>
          </p:cNvPr>
          <p:cNvSpPr>
            <a:spLocks noGrp="1"/>
          </p:cNvSpPr>
          <p:nvPr>
            <p:ph sz="quarter" idx="17"/>
          </p:nvPr>
        </p:nvSpPr>
        <p:spPr>
          <a:xfrm>
            <a:off x="718685" y="3797298"/>
            <a:ext cx="5083421" cy="2160376"/>
          </a:xfrm>
          <a:prstGeom prst="rect">
            <a:avLst/>
          </a:prstGeom>
        </p:spPr>
        <p:txBody>
          <a:bodyPr/>
          <a:lstStyle>
            <a:lvl1pPr marL="0" indent="0">
              <a:lnSpc>
                <a:spcPct val="100000"/>
              </a:lnSpc>
              <a:spcBef>
                <a:spcPts val="600"/>
              </a:spcBef>
              <a:spcAft>
                <a:spcPts val="1200"/>
              </a:spcAft>
              <a:buNone/>
              <a:defRPr sz="2800" baseline="0">
                <a:solidFill>
                  <a:srgbClr val="00355F"/>
                </a:solidFill>
              </a:defRPr>
            </a:lvl1pPr>
            <a:lvl2pPr marL="457109" indent="-228554">
              <a:lnSpc>
                <a:spcPct val="100000"/>
              </a:lnSpc>
              <a:spcBef>
                <a:spcPts val="600"/>
              </a:spcBef>
              <a:spcAft>
                <a:spcPts val="1200"/>
              </a:spcAft>
              <a:buClr>
                <a:srgbClr val="51AF46"/>
              </a:buClr>
              <a:buFont typeface="System Font Regular"/>
              <a:buChar char="•"/>
              <a:tabLst/>
              <a:defRPr baseline="0">
                <a:solidFill>
                  <a:srgbClr val="00355F"/>
                </a:solidFill>
              </a:defRPr>
            </a:lvl2pPr>
            <a:lvl3pPr marL="845651" indent="-237696">
              <a:lnSpc>
                <a:spcPct val="100000"/>
              </a:lnSpc>
              <a:spcBef>
                <a:spcPts val="600"/>
              </a:spcBef>
              <a:spcAft>
                <a:spcPts val="1200"/>
              </a:spcAft>
              <a:buClr>
                <a:srgbClr val="51AF46"/>
              </a:buClr>
              <a:buFont typeface="Wingdings" pitchFamily="2" charset="2"/>
              <a:buChar char="§"/>
              <a:tabLst/>
              <a:defRPr sz="1500" baseline="0">
                <a:solidFill>
                  <a:srgbClr val="00355F"/>
                </a:solidFill>
              </a:defRPr>
            </a:lvl3pPr>
            <a:lvl4pPr marL="1097061" indent="-159988">
              <a:lnSpc>
                <a:spcPct val="100000"/>
              </a:lnSpc>
              <a:spcBef>
                <a:spcPts val="600"/>
              </a:spcBef>
              <a:spcAft>
                <a:spcPts val="1200"/>
              </a:spcAft>
              <a:buClr>
                <a:srgbClr val="51AF46"/>
              </a:buClr>
              <a:buFont typeface="System Font Regular"/>
              <a:buChar char="-"/>
              <a:tabLst/>
              <a:defRPr sz="1300" b="0" baseline="0">
                <a:solidFill>
                  <a:srgbClr val="00355F"/>
                </a:solidFill>
              </a:defRPr>
            </a:lvl4pPr>
            <a:lvl5pPr marL="1462747" indent="-173701">
              <a:lnSpc>
                <a:spcPct val="100000"/>
              </a:lnSpc>
              <a:spcBef>
                <a:spcPts val="600"/>
              </a:spcBef>
              <a:spcAft>
                <a:spcPts val="1200"/>
              </a:spcAft>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3">
            <a:extLst>
              <a:ext uri="{FF2B5EF4-FFF2-40B4-BE49-F238E27FC236}">
                <a16:creationId xmlns:a16="http://schemas.microsoft.com/office/drawing/2014/main" id="{CA27BD2B-3C26-0A36-D519-51DFE4B58C80}"/>
              </a:ext>
            </a:extLst>
          </p:cNvPr>
          <p:cNvSpPr>
            <a:spLocks noGrp="1"/>
          </p:cNvSpPr>
          <p:nvPr>
            <p:ph sz="quarter" idx="18"/>
          </p:nvPr>
        </p:nvSpPr>
        <p:spPr>
          <a:xfrm>
            <a:off x="6205728" y="3803915"/>
            <a:ext cx="5267587" cy="2160376"/>
          </a:xfrm>
          <a:prstGeom prst="rect">
            <a:avLst/>
          </a:prstGeom>
        </p:spPr>
        <p:txBody>
          <a:bodyPr/>
          <a:lstStyle>
            <a:lvl1pPr marL="0" indent="0">
              <a:lnSpc>
                <a:spcPct val="112000"/>
              </a:lnSpc>
              <a:spcBef>
                <a:spcPts val="1300"/>
              </a:spcBef>
              <a:spcAft>
                <a:spcPts val="200"/>
              </a:spcAft>
              <a:buNone/>
              <a:defRPr sz="2800" baseline="0">
                <a:solidFill>
                  <a:srgbClr val="00355F"/>
                </a:solidFill>
              </a:defRPr>
            </a:lvl1pPr>
            <a:lvl2pPr marL="457109" indent="-228554">
              <a:lnSpc>
                <a:spcPct val="110000"/>
              </a:lnSpc>
              <a:spcAft>
                <a:spcPts val="200"/>
              </a:spcAft>
              <a:buClr>
                <a:srgbClr val="51AF46"/>
              </a:buClr>
              <a:buFont typeface="System Font Regular"/>
              <a:buChar char="•"/>
              <a:tabLst/>
              <a:defRPr baseline="0">
                <a:solidFill>
                  <a:srgbClr val="00355F"/>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rgbClr val="00355F"/>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rgbClr val="00355F"/>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rgbClr val="0035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504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6837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838200" y="1400175"/>
            <a:ext cx="10515600" cy="47767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2A9209C-8F2E-D552-CDA3-FFAD0110C589}"/>
              </a:ext>
            </a:extLst>
          </p:cNvPr>
          <p:cNvSpPr>
            <a:spLocks noGrp="1"/>
          </p:cNvSpPr>
          <p:nvPr>
            <p:ph type="sldNum" sz="quarter" idx="4"/>
          </p:nvPr>
        </p:nvSpPr>
        <p:spPr>
          <a:xfrm>
            <a:off x="8827008" y="6492871"/>
            <a:ext cx="2743200" cy="365125"/>
          </a:xfrm>
          <a:prstGeom prst="rect">
            <a:avLst/>
          </a:prstGeom>
        </p:spPr>
        <p:txBody>
          <a:bodyPr vert="horz" lIns="91440" tIns="45720" rIns="91440" bIns="45720" rtlCol="0" anchor="ctr"/>
          <a:lstStyle>
            <a:lvl1pPr algn="r">
              <a:defRPr sz="1800">
                <a:solidFill>
                  <a:srgbClr val="00355F"/>
                </a:solidFill>
                <a:latin typeface="Arial" panose="020B0604020202020204" pitchFamily="34" charset="0"/>
                <a:cs typeface="Arial" panose="020B0604020202020204" pitchFamily="34" charset="0"/>
              </a:defRPr>
            </a:lvl1pPr>
          </a:lstStyle>
          <a:p>
            <a:fld id="{637B919E-CF91-4A4B-995A-96557E3F2BA0}" type="slidenum">
              <a:rPr lang="en-US" smtClean="0"/>
              <a:pPr/>
              <a:t>‹#›</a:t>
            </a:fld>
            <a:endParaRPr lang="en-US"/>
          </a:p>
        </p:txBody>
      </p:sp>
      <p:sp>
        <p:nvSpPr>
          <p:cNvPr id="4" name="Footer Placeholder 3">
            <a:extLst>
              <a:ext uri="{FF2B5EF4-FFF2-40B4-BE49-F238E27FC236}">
                <a16:creationId xmlns:a16="http://schemas.microsoft.com/office/drawing/2014/main" id="{C1C23580-BB5F-965F-30F0-7957E04B040B}"/>
              </a:ext>
            </a:extLst>
          </p:cNvPr>
          <p:cNvSpPr>
            <a:spLocks noGrp="1"/>
          </p:cNvSpPr>
          <p:nvPr>
            <p:ph type="ftr" sz="quarter" idx="3"/>
          </p:nvPr>
        </p:nvSpPr>
        <p:spPr>
          <a:xfrm>
            <a:off x="2627376" y="6492875"/>
            <a:ext cx="6937248" cy="365125"/>
          </a:xfrm>
          <a:prstGeom prst="rect">
            <a:avLst/>
          </a:prstGeom>
        </p:spPr>
        <p:txBody>
          <a:bodyPr vert="horz" lIns="91440" tIns="45720" rIns="91440" bIns="45720" rtlCol="0" anchor="ctr"/>
          <a:lstStyle>
            <a:lvl1pPr algn="ctr">
              <a:defRPr sz="1200">
                <a:solidFill>
                  <a:srgbClr val="00355F"/>
                </a:solidFill>
              </a:defRPr>
            </a:lvl1p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092048909"/>
      </p:ext>
    </p:extLst>
  </p:cSld>
  <p:clrMap bg1="lt1" tx1="dk1" bg2="lt2" tx2="dk2" accent1="accent1" accent2="accent2" accent3="accent3" accent4="accent4" accent5="accent5" accent6="accent6" hlink="hlink" folHlink="folHlink"/>
  <p:sldLayoutIdLst>
    <p:sldLayoutId id="2147483711" r:id="rId1"/>
    <p:sldLayoutId id="2147483755" r:id="rId2"/>
    <p:sldLayoutId id="2147483722" r:id="rId3"/>
    <p:sldLayoutId id="2147483715" r:id="rId4"/>
    <p:sldLayoutId id="2147483737" r:id="rId5"/>
    <p:sldLayoutId id="2147483727" r:id="rId6"/>
    <p:sldLayoutId id="2147483719" r:id="rId7"/>
    <p:sldLayoutId id="2147483740" r:id="rId8"/>
    <p:sldLayoutId id="2147483756" r:id="rId9"/>
    <p:sldLayoutId id="2147483726" r:id="rId10"/>
    <p:sldLayoutId id="2147483720" r:id="rId11"/>
    <p:sldLayoutId id="2147483725" r:id="rId12"/>
    <p:sldLayoutId id="2147483721" r:id="rId13"/>
    <p:sldLayoutId id="2147483718" r:id="rId14"/>
    <p:sldLayoutId id="2147483723" r:id="rId15"/>
    <p:sldLayoutId id="2147483717" r:id="rId16"/>
    <p:sldLayoutId id="2147483738" r:id="rId17"/>
    <p:sldLayoutId id="2147483703" r:id="rId18"/>
    <p:sldLayoutId id="2147483739" r:id="rId19"/>
    <p:sldLayoutId id="2147483741" r:id="rId20"/>
    <p:sldLayoutId id="2147483744" r:id="rId21"/>
    <p:sldLayoutId id="2147483745" r:id="rId22"/>
    <p:sldLayoutId id="2147483746" r:id="rId23"/>
    <p:sldLayoutId id="2147483748" r:id="rId24"/>
    <p:sldLayoutId id="2147483749" r:id="rId25"/>
    <p:sldLayoutId id="2147483750" r:id="rId26"/>
    <p:sldLayoutId id="2147483751" r:id="rId27"/>
    <p:sldLayoutId id="2147483752" r:id="rId28"/>
    <p:sldLayoutId id="2147483754" r:id="rId29"/>
    <p:sldLayoutId id="2147483757" r:id="rId30"/>
    <p:sldLayoutId id="2147483758" r:id="rId31"/>
    <p:sldLayoutId id="2147483759" r:id="rId32"/>
  </p:sldLayoutIdLst>
  <p:hf hdr="0" dt="0"/>
  <p:txStyles>
    <p:titleStyle>
      <a:lvl1pPr algn="l" defTabSz="914400" rtl="0" eaLnBrk="1" latinLnBrk="0" hangingPunct="1">
        <a:lnSpc>
          <a:spcPct val="85000"/>
        </a:lnSpc>
        <a:spcBef>
          <a:spcPct val="0"/>
        </a:spcBef>
        <a:buNone/>
        <a:defRPr sz="4000" kern="1200" baseline="0">
          <a:solidFill>
            <a:srgbClr val="00355F"/>
          </a:solidFill>
          <a:latin typeface="Arial" charset="0"/>
          <a:ea typeface="Arial" charset="0"/>
          <a:cs typeface="Arial" charset="0"/>
        </a:defRPr>
      </a:lvl1pPr>
    </p:titleStyle>
    <p:bodyStyle>
      <a:lvl1pPr marL="274320" indent="-274320" algn="l" defTabSz="914400" rtl="0" eaLnBrk="1" latinLnBrk="0" hangingPunct="1">
        <a:lnSpc>
          <a:spcPct val="90000"/>
        </a:lnSpc>
        <a:spcBef>
          <a:spcPts val="1500"/>
        </a:spcBef>
        <a:spcAft>
          <a:spcPts val="500"/>
        </a:spcAft>
        <a:buFont typeface="Arial" panose="020B0604020202020204" pitchFamily="34" charset="0"/>
        <a:buChar char="•"/>
        <a:defRPr sz="2800" kern="1200" baseline="0">
          <a:solidFill>
            <a:srgbClr val="00355F"/>
          </a:solidFill>
          <a:latin typeface="Arial" charset="0"/>
          <a:ea typeface="Arial" charset="0"/>
          <a:cs typeface="Arial" charset="0"/>
        </a:defRPr>
      </a:lvl1pPr>
      <a:lvl2pPr marL="548640" indent="-274320" algn="l" defTabSz="914400" rtl="0" eaLnBrk="1" latinLnBrk="0" hangingPunct="1">
        <a:lnSpc>
          <a:spcPct val="90000"/>
        </a:lnSpc>
        <a:spcBef>
          <a:spcPts val="1000"/>
        </a:spcBef>
        <a:spcAft>
          <a:spcPts val="500"/>
        </a:spcAft>
        <a:buFont typeface=".AppleSystemUIFont" charset="-120"/>
        <a:buChar char="–"/>
        <a:defRPr sz="2400" kern="1200" baseline="0">
          <a:solidFill>
            <a:srgbClr val="00355F"/>
          </a:solidFill>
          <a:latin typeface="Arial" charset="0"/>
          <a:ea typeface="Arial" charset="0"/>
          <a:cs typeface="Arial" charset="0"/>
        </a:defRPr>
      </a:lvl2pPr>
      <a:lvl3pPr marL="822960" indent="-274320" algn="l" defTabSz="914400" rtl="0" eaLnBrk="1" latinLnBrk="0" hangingPunct="1">
        <a:lnSpc>
          <a:spcPct val="90000"/>
        </a:lnSpc>
        <a:spcBef>
          <a:spcPts val="500"/>
        </a:spcBef>
        <a:spcAft>
          <a:spcPts val="500"/>
        </a:spcAft>
        <a:buClr>
          <a:srgbClr val="006699"/>
        </a:buClr>
        <a:buSzPct val="90000"/>
        <a:buFont typeface="Courier New" charset="0"/>
        <a:buChar char="o"/>
        <a:defRPr sz="2000" kern="1200">
          <a:solidFill>
            <a:srgbClr val="00355F"/>
          </a:solidFill>
          <a:latin typeface="Arial" charset="0"/>
          <a:ea typeface="Arial" charset="0"/>
          <a:cs typeface="Arial" charset="0"/>
        </a:defRPr>
      </a:lvl3pPr>
      <a:lvl4pPr marL="1097280" indent="-274320" algn="l" defTabSz="914400" rtl="0" eaLnBrk="1" latinLnBrk="0" hangingPunct="1">
        <a:lnSpc>
          <a:spcPct val="90000"/>
        </a:lnSpc>
        <a:spcBef>
          <a:spcPts val="500"/>
        </a:spcBef>
        <a:spcAft>
          <a:spcPts val="500"/>
        </a:spcAft>
        <a:buFont typeface=".AppleSystemUIFont" charset="-120"/>
        <a:buChar char="–"/>
        <a:defRPr sz="1800" kern="1200">
          <a:solidFill>
            <a:srgbClr val="00355F"/>
          </a:solidFill>
          <a:latin typeface="Arial" charset="0"/>
          <a:ea typeface="Arial" charset="0"/>
          <a:cs typeface="Arial" charset="0"/>
        </a:defRPr>
      </a:lvl4pPr>
      <a:lvl5pPr marL="1371600" indent="-274320" algn="l" defTabSz="914400" rtl="0" eaLnBrk="1" latinLnBrk="0" hangingPunct="1">
        <a:lnSpc>
          <a:spcPct val="90000"/>
        </a:lnSpc>
        <a:spcBef>
          <a:spcPts val="500"/>
        </a:spcBef>
        <a:spcAft>
          <a:spcPts val="500"/>
        </a:spcAft>
        <a:buFont typeface="LucidaGrande" charset="0"/>
        <a:buChar char="▪︎"/>
        <a:defRPr sz="1600" kern="1200">
          <a:solidFill>
            <a:srgbClr val="00355F"/>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s://cacompsat.org/"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hyperlink" Target="https://allaboutyoungchildren.org/english/" TargetMode="Externa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hyperlink" Target="https://www.pitc.org/" TargetMode="External"/><Relationship Id="rId4" Type="http://schemas.openxmlformats.org/officeDocument/2006/relationships/hyperlink" Target="http://www.desiredresults.us/" TargetMode="Externa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B631-AA1B-0E21-BFD2-E62EBF1B93E2}"/>
              </a:ext>
            </a:extLst>
          </p:cNvPr>
          <p:cNvSpPr>
            <a:spLocks noGrp="1"/>
          </p:cNvSpPr>
          <p:nvPr>
            <p:ph type="title" idx="4294967295"/>
          </p:nvPr>
        </p:nvSpPr>
        <p:spPr>
          <a:xfrm>
            <a:off x="0" y="-1325563"/>
            <a:ext cx="10515600" cy="1325563"/>
          </a:xfrm>
        </p:spPr>
        <p:txBody>
          <a:bodyPr vert="horz" lIns="91440" tIns="45720" rIns="91440" bIns="45720" rtlCol="0" anchor="b" anchorCtr="0">
            <a:normAutofit/>
          </a:bodyPr>
          <a:lstStyle/>
          <a:p>
            <a:r>
              <a:rPr lang="en-US" dirty="0"/>
              <a:t>CDSS Attribution</a:t>
            </a:r>
          </a:p>
        </p:txBody>
      </p:sp>
      <p:pic>
        <p:nvPicPr>
          <p:cNvPr id="9" name="Content Placeholder 8" descr="CDSS logo">
            <a:extLst>
              <a:ext uri="{FF2B5EF4-FFF2-40B4-BE49-F238E27FC236}">
                <a16:creationId xmlns:a16="http://schemas.microsoft.com/office/drawing/2014/main" id="{C8298F65-6FA2-04B5-0415-D39D22185032}"/>
              </a:ext>
            </a:extLst>
          </p:cNvPr>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899652" y="776457"/>
            <a:ext cx="2448232" cy="4723278"/>
          </a:xfrm>
        </p:spPr>
      </p:pic>
      <p:sp>
        <p:nvSpPr>
          <p:cNvPr id="5" name="Content Placeholder 4">
            <a:extLst>
              <a:ext uri="{FF2B5EF4-FFF2-40B4-BE49-F238E27FC236}">
                <a16:creationId xmlns:a16="http://schemas.microsoft.com/office/drawing/2014/main" id="{323D77C2-C1FC-12FB-3A38-242760791504}"/>
              </a:ext>
            </a:extLst>
          </p:cNvPr>
          <p:cNvSpPr>
            <a:spLocks noGrp="1"/>
          </p:cNvSpPr>
          <p:nvPr>
            <p:ph sz="quarter" idx="12"/>
          </p:nvPr>
        </p:nvSpPr>
        <p:spPr/>
        <p:txBody>
          <a:bodyPr/>
          <a:lstStyle/>
          <a:p>
            <a:r>
              <a:rPr lang="en-US" dirty="0">
                <a:solidFill>
                  <a:srgbClr val="031949"/>
                </a:solidFill>
                <a:latin typeface="Arial"/>
                <a:ea typeface="ＭＳ Ｐゴシック"/>
              </a:rPr>
              <a:t>This training is funded by the California Department of Social Services (CDSS). The materials included in this training are developed in part or wholly by the California Department of Education (CDE) and produced by CDSS. </a:t>
            </a:r>
          </a:p>
        </p:txBody>
      </p:sp>
      <p:sp>
        <p:nvSpPr>
          <p:cNvPr id="4" name="Footer Placeholder 3">
            <a:extLst>
              <a:ext uri="{FF2B5EF4-FFF2-40B4-BE49-F238E27FC236}">
                <a16:creationId xmlns:a16="http://schemas.microsoft.com/office/drawing/2014/main" id="{24EAFE9B-BE5F-2285-F102-A7C2FFB559A9}"/>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04099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D4957101-1F9F-431A-8732-300509F0F2C4}"/>
              </a:ext>
            </a:extLst>
          </p:cNvPr>
          <p:cNvSpPr>
            <a:spLocks noGrp="1" noChangeArrowheads="1"/>
          </p:cNvSpPr>
          <p:nvPr>
            <p:ph type="title"/>
          </p:nvPr>
        </p:nvSpPr>
        <p:spPr/>
        <p:txBody>
          <a:bodyPr/>
          <a:lstStyle/>
          <a:p>
            <a:r>
              <a:rPr lang="en-US" altLang="en-US" dirty="0"/>
              <a:t>Program Guidelines </a:t>
            </a:r>
          </a:p>
        </p:txBody>
      </p:sp>
      <p:pic>
        <p:nvPicPr>
          <p:cNvPr id="7" name="Content Placeholder 6" descr="Infant/Toddler Learning and Development Program Guidelines">
            <a:extLst>
              <a:ext uri="{FF2B5EF4-FFF2-40B4-BE49-F238E27FC236}">
                <a16:creationId xmlns:a16="http://schemas.microsoft.com/office/drawing/2014/main" id="{70647F58-46AE-4EDA-8AAF-C4096EE7687A}"/>
              </a:ext>
            </a:extLst>
          </p:cNvPr>
          <p:cNvPicPr>
            <a:picLocks noGrp="1" noChangeAspect="1" noChangeArrowheads="1"/>
          </p:cNvPicPr>
          <p:nvPr>
            <p:ph sz="quarter" idx="13"/>
          </p:nvPr>
        </p:nvPicPr>
        <p:blipFill>
          <a:blip r:embed="rId3"/>
          <a:stretch/>
        </p:blipFill>
        <p:spPr>
          <a:xfrm>
            <a:off x="683395" y="1680870"/>
            <a:ext cx="3285097" cy="4115332"/>
          </a:xfrm>
          <a:ln w="19050">
            <a:solidFill>
              <a:srgbClr val="0070C0"/>
            </a:solidFill>
          </a:ln>
          <a:effectLst>
            <a:outerShdw blurRad="190500" algn="tl" rotWithShape="0">
              <a:srgbClr val="000000">
                <a:alpha val="70000"/>
              </a:srgbClr>
            </a:outerShdw>
          </a:effectLst>
        </p:spPr>
      </p:pic>
      <p:pic>
        <p:nvPicPr>
          <p:cNvPr id="12" name="Content Placeholder 11" descr="The Guidelines for Early Learning in Child Care Home Settings &#10;">
            <a:extLst>
              <a:ext uri="{FF2B5EF4-FFF2-40B4-BE49-F238E27FC236}">
                <a16:creationId xmlns:a16="http://schemas.microsoft.com/office/drawing/2014/main" id="{75221CB5-100F-4B9A-8116-D65DEB475792}"/>
              </a:ext>
            </a:extLst>
          </p:cNvPr>
          <p:cNvPicPr>
            <a:picLocks noGrp="1" noChangeAspect="1"/>
          </p:cNvPicPr>
          <p:nvPr>
            <p:ph sz="quarter" idx="17"/>
          </p:nvPr>
        </p:nvPicPr>
        <p:blipFill>
          <a:blip r:embed="rId4" cstate="screen">
            <a:extLst>
              <a:ext uri="{28A0092B-C50C-407E-A947-70E740481C1C}">
                <a14:useLocalDpi xmlns:a14="http://schemas.microsoft.com/office/drawing/2010/main"/>
              </a:ext>
            </a:extLst>
          </a:blip>
          <a:stretch>
            <a:fillRect/>
          </a:stretch>
        </p:blipFill>
        <p:spPr bwMode="auto">
          <a:xfrm>
            <a:off x="4447338" y="1680871"/>
            <a:ext cx="3297325" cy="4115331"/>
          </a:xfr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13" name="Content Placeholder 12" descr="California Preschool Program Guidelines &#10;">
            <a:extLst>
              <a:ext uri="{FF2B5EF4-FFF2-40B4-BE49-F238E27FC236}">
                <a16:creationId xmlns:a16="http://schemas.microsoft.com/office/drawing/2014/main" id="{5DDFB918-17C2-465A-AA82-C32F5E126103}"/>
              </a:ext>
            </a:extLst>
          </p:cNvPr>
          <p:cNvPicPr>
            <a:picLocks noGrp="1" noChangeAspect="1"/>
          </p:cNvPicPr>
          <p:nvPr>
            <p:ph sz="quarter" idx="16"/>
          </p:nvPr>
        </p:nvPicPr>
        <p:blipFill>
          <a:blip r:embed="rId5" cstate="screen">
            <a:extLst>
              <a:ext uri="{28A0092B-C50C-407E-A947-70E740481C1C}">
                <a14:useLocalDpi xmlns:a14="http://schemas.microsoft.com/office/drawing/2010/main"/>
              </a:ext>
            </a:extLst>
          </a:blip>
          <a:stretch>
            <a:fillRect/>
          </a:stretch>
        </p:blipFill>
        <p:spPr bwMode="auto">
          <a:xfrm>
            <a:off x="8223510" y="1680869"/>
            <a:ext cx="3423719" cy="4103236"/>
          </a:xfrm>
          <a:noFill/>
          <a:ln w="19050">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15" name="Footer Placeholder 14">
            <a:extLst>
              <a:ext uri="{FF2B5EF4-FFF2-40B4-BE49-F238E27FC236}">
                <a16:creationId xmlns:a16="http://schemas.microsoft.com/office/drawing/2014/main" id="{6333815D-86D0-0F42-4B91-12C75EC338FD}"/>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6" name="Slide Number Placeholder 15">
            <a:extLst>
              <a:ext uri="{FF2B5EF4-FFF2-40B4-BE49-F238E27FC236}">
                <a16:creationId xmlns:a16="http://schemas.microsoft.com/office/drawing/2014/main" id="{258BA1D3-E429-0B1B-AD64-00822646D1FC}"/>
              </a:ext>
            </a:extLst>
          </p:cNvPr>
          <p:cNvSpPr>
            <a:spLocks noGrp="1"/>
          </p:cNvSpPr>
          <p:nvPr>
            <p:ph type="sldNum" sz="quarter" idx="14"/>
          </p:nvPr>
        </p:nvSpPr>
        <p:spPr/>
        <p:txBody>
          <a:bodyPr/>
          <a:lstStyle/>
          <a:p>
            <a:fld id="{637B919E-CF91-4A4B-995A-96557E3F2BA0}"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a:extLst>
              <a:ext uri="{FF2B5EF4-FFF2-40B4-BE49-F238E27FC236}">
                <a16:creationId xmlns:a16="http://schemas.microsoft.com/office/drawing/2014/main" id="{FADF5564-2C9F-48AB-AA68-4B0F11FF6F7B}"/>
              </a:ext>
            </a:extLst>
          </p:cNvPr>
          <p:cNvSpPr>
            <a:spLocks noGrp="1" noChangeArrowheads="1"/>
          </p:cNvSpPr>
          <p:nvPr>
            <p:ph type="title"/>
          </p:nvPr>
        </p:nvSpPr>
        <p:spPr/>
        <p:txBody>
          <a:bodyPr>
            <a:normAutofit/>
          </a:bodyPr>
          <a:lstStyle/>
          <a:p>
            <a:r>
              <a:rPr lang="en-US" altLang="en-US" sz="4000" dirty="0"/>
              <a:t>Program Guidelines</a:t>
            </a:r>
          </a:p>
        </p:txBody>
      </p:sp>
      <p:sp>
        <p:nvSpPr>
          <p:cNvPr id="35842" name="Content Placeholder 2">
            <a:extLst>
              <a:ext uri="{FF2B5EF4-FFF2-40B4-BE49-F238E27FC236}">
                <a16:creationId xmlns:a16="http://schemas.microsoft.com/office/drawing/2014/main" id="{9A0067D6-1B15-4ADF-B9E4-EB7BC695751E}"/>
              </a:ext>
            </a:extLst>
          </p:cNvPr>
          <p:cNvSpPr>
            <a:spLocks noGrp="1" noChangeArrowheads="1"/>
          </p:cNvSpPr>
          <p:nvPr>
            <p:ph sz="quarter" idx="13"/>
          </p:nvPr>
        </p:nvSpPr>
        <p:spPr/>
        <p:txBody>
          <a:bodyPr>
            <a:normAutofit/>
          </a:bodyPr>
          <a:lstStyle/>
          <a:p>
            <a:pPr marL="0" indent="0">
              <a:buNone/>
            </a:pPr>
            <a:r>
              <a:rPr lang="en-US" altLang="ja-JP" sz="3200" dirty="0"/>
              <a:t>The Program Guidelines provide information on how to provide high-quality early care and education, including recommendations for program policies and day-to-day practices that will improve program services.</a:t>
            </a:r>
          </a:p>
          <a:p>
            <a:pPr marL="0" indent="0" algn="r">
              <a:buNone/>
            </a:pPr>
            <a:r>
              <a:rPr lang="en-US" altLang="en-US" sz="2400" dirty="0"/>
              <a:t>Source: Infant/Toddler Learning and Development Program Guidelines, p. 2</a:t>
            </a:r>
          </a:p>
        </p:txBody>
      </p:sp>
      <p:sp>
        <p:nvSpPr>
          <p:cNvPr id="11" name="Footer Placeholder 10">
            <a:extLst>
              <a:ext uri="{FF2B5EF4-FFF2-40B4-BE49-F238E27FC236}">
                <a16:creationId xmlns:a16="http://schemas.microsoft.com/office/drawing/2014/main" id="{D4153555-C26F-A4F7-1EE2-ADC35DE7B980}"/>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2" name="Slide Number Placeholder 11">
            <a:extLst>
              <a:ext uri="{FF2B5EF4-FFF2-40B4-BE49-F238E27FC236}">
                <a16:creationId xmlns:a16="http://schemas.microsoft.com/office/drawing/2014/main" id="{17A5C964-2F3B-21FE-47AC-265B9AC1F6C8}"/>
              </a:ext>
            </a:extLst>
          </p:cNvPr>
          <p:cNvSpPr>
            <a:spLocks noGrp="1"/>
          </p:cNvSpPr>
          <p:nvPr>
            <p:ph type="sldNum" sz="quarter" idx="15"/>
          </p:nvPr>
        </p:nvSpPr>
        <p:spPr/>
        <p:txBody>
          <a:bodyPr/>
          <a:lstStyle/>
          <a:p>
            <a:fld id="{637B919E-CF91-4A4B-995A-96557E3F2BA0}"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a:extLst>
              <a:ext uri="{FF2B5EF4-FFF2-40B4-BE49-F238E27FC236}">
                <a16:creationId xmlns:a16="http://schemas.microsoft.com/office/drawing/2014/main" id="{F4A6E450-550C-4795-90E6-066D96067376}"/>
              </a:ext>
            </a:extLst>
          </p:cNvPr>
          <p:cNvSpPr>
            <a:spLocks noGrp="1" noChangeArrowheads="1"/>
          </p:cNvSpPr>
          <p:nvPr>
            <p:ph type="title"/>
          </p:nvPr>
        </p:nvSpPr>
        <p:spPr>
          <a:xfrm>
            <a:off x="683395" y="365127"/>
            <a:ext cx="10789920" cy="1216023"/>
          </a:xfrm>
        </p:spPr>
        <p:txBody>
          <a:bodyPr/>
          <a:lstStyle/>
          <a:p>
            <a:r>
              <a:rPr lang="en-US" altLang="en-US" dirty="0"/>
              <a:t>Five Questions</a:t>
            </a:r>
          </a:p>
        </p:txBody>
      </p:sp>
      <p:pic>
        <p:nvPicPr>
          <p:cNvPr id="27" name="Content Placeholder 26" descr="Where does it mention family relationships? page _______&#10;Which chapter references  curriculum?       &#10;Where does it connect or mention California Learning and Development Foundations ?&#10;Which chapter has information on the role of the teacher?&#10;Where are the guidelines for operating the program, and how many guidelines are there?&#10;">
            <a:extLst>
              <a:ext uri="{FF2B5EF4-FFF2-40B4-BE49-F238E27FC236}">
                <a16:creationId xmlns:a16="http://schemas.microsoft.com/office/drawing/2014/main" id="{69F665B7-DF0A-9EAF-1B5D-89B105DB7F32}"/>
              </a:ext>
            </a:extLst>
          </p:cNvPr>
          <p:cNvPicPr>
            <a:picLocks noGrp="1" noChangeAspect="1"/>
          </p:cNvPicPr>
          <p:nvPr>
            <p:ph sz="quarter" idx="13"/>
          </p:nvPr>
        </p:nvPicPr>
        <p:blipFill>
          <a:blip r:embed="rId3"/>
          <a:srcRect b="9960"/>
          <a:stretch>
            <a:fillRect/>
          </a:stretch>
        </p:blipFill>
        <p:spPr>
          <a:xfrm>
            <a:off x="1480217" y="1790700"/>
            <a:ext cx="3703509" cy="4477578"/>
          </a:xfrm>
          <a:prstGeom prst="rect">
            <a:avLst/>
          </a:prstGeom>
        </p:spPr>
      </p:pic>
      <p:sp>
        <p:nvSpPr>
          <p:cNvPr id="17" name="Content Placeholder 16">
            <a:extLst>
              <a:ext uri="{FF2B5EF4-FFF2-40B4-BE49-F238E27FC236}">
                <a16:creationId xmlns:a16="http://schemas.microsoft.com/office/drawing/2014/main" id="{0BCBB8FF-69F8-C0A6-D3A9-FDEB557EBFBA}"/>
              </a:ext>
            </a:extLst>
          </p:cNvPr>
          <p:cNvSpPr>
            <a:spLocks noGrp="1"/>
          </p:cNvSpPr>
          <p:nvPr>
            <p:ph sz="quarter" idx="14"/>
          </p:nvPr>
        </p:nvSpPr>
        <p:spPr>
          <a:xfrm>
            <a:off x="6230758" y="1790700"/>
            <a:ext cx="5155930" cy="3775213"/>
          </a:xfrm>
          <a:ln>
            <a:solidFill>
              <a:schemeClr val="accent1"/>
            </a:solidFill>
          </a:ln>
        </p:spPr>
        <p:txBody>
          <a:bodyPr/>
          <a:lstStyle/>
          <a:p>
            <a:pPr marL="457200" indent="-457200">
              <a:buFont typeface="Arial" panose="020B0604020202020204" pitchFamily="34" charset="0"/>
              <a:buChar char="•"/>
            </a:pPr>
            <a:r>
              <a:rPr lang="en-US" dirty="0"/>
              <a:t>Choose a copy of the Program Guidelines. </a:t>
            </a:r>
          </a:p>
          <a:p>
            <a:pPr marL="457200" indent="-457200">
              <a:buFont typeface="Arial" panose="020B0604020202020204" pitchFamily="34" charset="0"/>
              <a:buChar char="•"/>
            </a:pPr>
            <a:r>
              <a:rPr lang="en-US" dirty="0"/>
              <a:t>Find the Program Guidelines handout.</a:t>
            </a:r>
          </a:p>
          <a:p>
            <a:pPr marL="457200" indent="-457200">
              <a:buFont typeface="Arial" panose="020B0604020202020204" pitchFamily="34" charset="0"/>
              <a:buChar char="•"/>
            </a:pPr>
            <a:r>
              <a:rPr lang="en-US" dirty="0"/>
              <a:t>Work as a table to answer the five questions. </a:t>
            </a:r>
          </a:p>
          <a:p>
            <a:endParaRPr lang="en-US" dirty="0"/>
          </a:p>
        </p:txBody>
      </p:sp>
      <p:sp>
        <p:nvSpPr>
          <p:cNvPr id="18" name="Footer Placeholder 17">
            <a:extLst>
              <a:ext uri="{FF2B5EF4-FFF2-40B4-BE49-F238E27FC236}">
                <a16:creationId xmlns:a16="http://schemas.microsoft.com/office/drawing/2014/main" id="{58541F90-A932-9322-D94F-F69DE9970783}"/>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9" name="Slide Number Placeholder 18">
            <a:extLst>
              <a:ext uri="{FF2B5EF4-FFF2-40B4-BE49-F238E27FC236}">
                <a16:creationId xmlns:a16="http://schemas.microsoft.com/office/drawing/2014/main" id="{82AC34A2-0C12-32FE-15B2-A54368B1EBE7}"/>
              </a:ext>
            </a:extLst>
          </p:cNvPr>
          <p:cNvSpPr>
            <a:spLocks noGrp="1"/>
          </p:cNvSpPr>
          <p:nvPr>
            <p:ph type="sldNum" sz="quarter" idx="16"/>
          </p:nvPr>
        </p:nvSpPr>
        <p:spPr/>
        <p:txBody>
          <a:bodyPr/>
          <a:lstStyle/>
          <a:p>
            <a:fld id="{637B919E-CF91-4A4B-995A-96557E3F2BA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FE530299-76E9-46E7-98C2-07112F4135EC}"/>
              </a:ext>
            </a:extLst>
          </p:cNvPr>
          <p:cNvSpPr>
            <a:spLocks noGrp="1" noChangeArrowheads="1"/>
          </p:cNvSpPr>
          <p:nvPr>
            <p:ph type="title"/>
          </p:nvPr>
        </p:nvSpPr>
        <p:spPr/>
        <p:txBody>
          <a:bodyPr/>
          <a:lstStyle/>
          <a:p>
            <a:r>
              <a:rPr lang="en-US" altLang="en-US" dirty="0"/>
              <a:t>Continuous Improvement </a:t>
            </a:r>
          </a:p>
        </p:txBody>
      </p:sp>
      <p:pic>
        <p:nvPicPr>
          <p:cNvPr id="39938" name="Picture 10" descr="image result for small changes can make a big difference">
            <a:extLst>
              <a:ext uri="{FF2B5EF4-FFF2-40B4-BE49-F238E27FC236}">
                <a16:creationId xmlns:a16="http://schemas.microsoft.com/office/drawing/2014/main" id="{644669E1-A6BD-4159-88BC-739C8A81729E}"/>
              </a:ext>
            </a:extLst>
          </p:cNvPr>
          <p:cNvPicPr>
            <a:picLocks noGrp="1" noChangeAspect="1" noChangeArrowheads="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508125" y="1935035"/>
            <a:ext cx="3505200" cy="3956304"/>
          </a:xfrm>
          <a:noFill/>
        </p:spPr>
      </p:pic>
      <p:sp>
        <p:nvSpPr>
          <p:cNvPr id="39939" name="Content Placeholder 8">
            <a:extLst>
              <a:ext uri="{FF2B5EF4-FFF2-40B4-BE49-F238E27FC236}">
                <a16:creationId xmlns:a16="http://schemas.microsoft.com/office/drawing/2014/main" id="{1253ED43-3069-4C79-A878-6D946033C2F6}"/>
              </a:ext>
            </a:extLst>
          </p:cNvPr>
          <p:cNvSpPr>
            <a:spLocks noGrp="1" noChangeArrowheads="1"/>
          </p:cNvSpPr>
          <p:nvPr>
            <p:ph sz="quarter" idx="16"/>
          </p:nvPr>
        </p:nvSpPr>
        <p:spPr>
          <a:xfrm>
            <a:off x="6205728" y="1524531"/>
            <a:ext cx="5267587" cy="4081139"/>
          </a:xfrm>
          <a:solidFill>
            <a:srgbClr val="FFFFFF"/>
          </a:solidFill>
          <a:ln>
            <a:solidFill>
              <a:schemeClr val="tx1"/>
            </a:solidFill>
          </a:ln>
        </p:spPr>
        <p:txBody>
          <a:bodyPr anchor="ctr"/>
          <a:lstStyle/>
          <a:p>
            <a:pPr marL="457200" indent="-457200">
              <a:buFont typeface="Arial" panose="020B0604020202020204" pitchFamily="34" charset="0"/>
              <a:buChar char="•"/>
            </a:pPr>
            <a:r>
              <a:rPr lang="en-US" altLang="en-US" dirty="0"/>
              <a:t>Choose one guideline. </a:t>
            </a:r>
          </a:p>
          <a:p>
            <a:pPr marL="457200" indent="-457200">
              <a:buFont typeface="Arial" panose="020B0604020202020204" pitchFamily="34" charset="0"/>
              <a:buChar char="•"/>
            </a:pPr>
            <a:r>
              <a:rPr lang="en-US" altLang="en-US" dirty="0"/>
              <a:t>Brainstorm as a team: </a:t>
            </a:r>
          </a:p>
          <a:p>
            <a:pPr lvl="1"/>
            <a:r>
              <a:rPr lang="en-US" altLang="en-US" dirty="0"/>
              <a:t>What are we already doing to support this guideline?</a:t>
            </a:r>
          </a:p>
          <a:p>
            <a:pPr lvl="1"/>
            <a:r>
              <a:rPr lang="en-US" altLang="en-US" dirty="0"/>
              <a:t>How can we make it better?</a:t>
            </a:r>
          </a:p>
          <a:p>
            <a:pPr lvl="1"/>
            <a:r>
              <a:rPr lang="en-US" altLang="en-US" dirty="0"/>
              <a:t>What resources are available?</a:t>
            </a:r>
          </a:p>
        </p:txBody>
      </p:sp>
      <p:sp>
        <p:nvSpPr>
          <p:cNvPr id="9" name="Footer Placeholder 8">
            <a:extLst>
              <a:ext uri="{FF2B5EF4-FFF2-40B4-BE49-F238E27FC236}">
                <a16:creationId xmlns:a16="http://schemas.microsoft.com/office/drawing/2014/main" id="{88526870-721B-1E65-0F73-339ED8EE75E3}"/>
              </a:ext>
            </a:extLst>
          </p:cNvPr>
          <p:cNvSpPr>
            <a:spLocks noGrp="1"/>
          </p:cNvSpPr>
          <p:nvPr>
            <p:ph type="ftr" sz="quarter" idx="15"/>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0" name="Slide Number Placeholder 9">
            <a:extLst>
              <a:ext uri="{FF2B5EF4-FFF2-40B4-BE49-F238E27FC236}">
                <a16:creationId xmlns:a16="http://schemas.microsoft.com/office/drawing/2014/main" id="{555D1233-55DE-8961-61B6-E7FA828728AC}"/>
              </a:ext>
            </a:extLst>
          </p:cNvPr>
          <p:cNvSpPr>
            <a:spLocks noGrp="1"/>
          </p:cNvSpPr>
          <p:nvPr>
            <p:ph type="sldNum" sz="quarter" idx="14"/>
          </p:nvPr>
        </p:nvSpPr>
        <p:spPr/>
        <p:txBody>
          <a:bodyPr/>
          <a:lstStyle/>
          <a:p>
            <a:fld id="{637B919E-CF91-4A4B-995A-96557E3F2BA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a:extLst>
              <a:ext uri="{FF2B5EF4-FFF2-40B4-BE49-F238E27FC236}">
                <a16:creationId xmlns:a16="http://schemas.microsoft.com/office/drawing/2014/main" id="{E7E5B4A6-A165-4A60-B14D-8D2F282D07C1}"/>
              </a:ext>
            </a:extLst>
          </p:cNvPr>
          <p:cNvSpPr>
            <a:spLocks noGrp="1" noChangeArrowheads="1"/>
          </p:cNvSpPr>
          <p:nvPr>
            <p:ph type="title"/>
          </p:nvPr>
        </p:nvSpPr>
        <p:spPr/>
        <p:txBody>
          <a:bodyPr/>
          <a:lstStyle/>
          <a:p>
            <a:r>
              <a:rPr lang="en-US" altLang="en-US" dirty="0"/>
              <a:t>Resources/Additional Support </a:t>
            </a:r>
          </a:p>
        </p:txBody>
      </p:sp>
      <p:sp>
        <p:nvSpPr>
          <p:cNvPr id="41986" name="Content Placeholder 2">
            <a:extLst>
              <a:ext uri="{FF2B5EF4-FFF2-40B4-BE49-F238E27FC236}">
                <a16:creationId xmlns:a16="http://schemas.microsoft.com/office/drawing/2014/main" id="{83EADEA4-1E1C-4B95-8C85-41CCD5BC0E93}"/>
              </a:ext>
            </a:extLst>
          </p:cNvPr>
          <p:cNvSpPr>
            <a:spLocks noGrp="1" noChangeArrowheads="1"/>
          </p:cNvSpPr>
          <p:nvPr>
            <p:ph sz="half" idx="1"/>
          </p:nvPr>
        </p:nvSpPr>
        <p:spPr/>
        <p:txBody>
          <a:bodyPr/>
          <a:lstStyle/>
          <a:p>
            <a:r>
              <a:rPr lang="en-US" altLang="en-US" dirty="0"/>
              <a:t>Resources</a:t>
            </a:r>
          </a:p>
          <a:p>
            <a:r>
              <a:rPr lang="en-US" altLang="en-US" dirty="0"/>
              <a:t>Appendices </a:t>
            </a:r>
          </a:p>
          <a:p>
            <a:endParaRPr lang="en-US" altLang="en-US" dirty="0"/>
          </a:p>
        </p:txBody>
      </p:sp>
      <p:pic>
        <p:nvPicPr>
          <p:cNvPr id="21" name="Content Placeholder 20" descr="California Early Childhood Online (CECO)&#10;">
            <a:extLst>
              <a:ext uri="{FF2B5EF4-FFF2-40B4-BE49-F238E27FC236}">
                <a16:creationId xmlns:a16="http://schemas.microsoft.com/office/drawing/2014/main" id="{778FCB64-648A-F367-4D4E-B16495061CAC}"/>
              </a:ext>
            </a:extLst>
          </p:cNvPr>
          <p:cNvPicPr>
            <a:picLocks noGrp="1" noChangeAspect="1"/>
          </p:cNvPicPr>
          <p:nvPr>
            <p:ph sz="quarter" idx="15"/>
          </p:nvPr>
        </p:nvPicPr>
        <p:blipFill>
          <a:blip r:embed="rId3"/>
          <a:stretch>
            <a:fillRect/>
          </a:stretch>
        </p:blipFill>
        <p:spPr>
          <a:xfrm>
            <a:off x="6876421" y="1707660"/>
            <a:ext cx="4477379" cy="828791"/>
          </a:xfrm>
        </p:spPr>
      </p:pic>
      <p:pic>
        <p:nvPicPr>
          <p:cNvPr id="26" name="Content Placeholder 25" descr="Desired Results for Children and Families logo&#10;">
            <a:hlinkClick r:id="rId4"/>
            <a:extLst>
              <a:ext uri="{FF2B5EF4-FFF2-40B4-BE49-F238E27FC236}">
                <a16:creationId xmlns:a16="http://schemas.microsoft.com/office/drawing/2014/main" id="{B4955F1C-A6B8-E7D3-8B88-82A0113A3CBB}"/>
              </a:ext>
            </a:extLst>
          </p:cNvPr>
          <p:cNvPicPr>
            <a:picLocks noGrp="1" noChangeAspect="1"/>
          </p:cNvPicPr>
          <p:nvPr>
            <p:ph sz="quarter" idx="13"/>
          </p:nvPr>
        </p:nvPicPr>
        <p:blipFill>
          <a:blip r:embed="rId5"/>
          <a:stretch>
            <a:fillRect/>
          </a:stretch>
        </p:blipFill>
        <p:spPr>
          <a:xfrm>
            <a:off x="2882388" y="2792956"/>
            <a:ext cx="4130369" cy="828791"/>
          </a:xfrm>
          <a:ln>
            <a:solidFill>
              <a:schemeClr val="accent1"/>
            </a:solidFill>
          </a:ln>
        </p:spPr>
      </p:pic>
      <p:pic>
        <p:nvPicPr>
          <p:cNvPr id="11" name="Content Placeholder 10" descr="Al about young children">
            <a:hlinkClick r:id="rId6"/>
            <a:extLst>
              <a:ext uri="{FF2B5EF4-FFF2-40B4-BE49-F238E27FC236}">
                <a16:creationId xmlns:a16="http://schemas.microsoft.com/office/drawing/2014/main" id="{ED8C9643-B2B2-C5F3-9D4E-6006439F745D}"/>
              </a:ext>
            </a:extLst>
          </p:cNvPr>
          <p:cNvPicPr>
            <a:picLocks noGrp="1" noChangeAspect="1"/>
          </p:cNvPicPr>
          <p:nvPr>
            <p:ph sz="half" idx="2"/>
          </p:nvPr>
        </p:nvPicPr>
        <p:blipFill>
          <a:blip r:embed="rId7"/>
          <a:stretch>
            <a:fillRect/>
          </a:stretch>
        </p:blipFill>
        <p:spPr>
          <a:xfrm>
            <a:off x="477936" y="4151864"/>
            <a:ext cx="4007577" cy="828791"/>
          </a:xfrm>
          <a:ln>
            <a:solidFill>
              <a:schemeClr val="tx1"/>
            </a:solidFill>
          </a:ln>
        </p:spPr>
      </p:pic>
      <p:pic>
        <p:nvPicPr>
          <p:cNvPr id="32" name="Content Placeholder 31" descr="CompSAT logo">
            <a:hlinkClick r:id="rId8"/>
            <a:extLst>
              <a:ext uri="{FF2B5EF4-FFF2-40B4-BE49-F238E27FC236}">
                <a16:creationId xmlns:a16="http://schemas.microsoft.com/office/drawing/2014/main" id="{55305255-E18B-36A9-E708-8BBD3E661B76}"/>
              </a:ext>
            </a:extLst>
          </p:cNvPr>
          <p:cNvPicPr>
            <a:picLocks noGrp="1" noChangeAspect="1"/>
          </p:cNvPicPr>
          <p:nvPr>
            <p:ph sz="quarter" idx="14"/>
          </p:nvPr>
        </p:nvPicPr>
        <p:blipFill>
          <a:blip r:embed="rId9"/>
          <a:stretch>
            <a:fillRect/>
          </a:stretch>
        </p:blipFill>
        <p:spPr>
          <a:xfrm>
            <a:off x="5159608" y="4125936"/>
            <a:ext cx="2296853" cy="1479852"/>
          </a:xfrm>
          <a:ln>
            <a:noFill/>
          </a:ln>
        </p:spPr>
      </p:pic>
      <p:pic>
        <p:nvPicPr>
          <p:cNvPr id="23" name="Picture Placeholder 22" descr="Program for Infant Toddler Care logo">
            <a:hlinkClick r:id="rId10"/>
            <a:extLst>
              <a:ext uri="{FF2B5EF4-FFF2-40B4-BE49-F238E27FC236}">
                <a16:creationId xmlns:a16="http://schemas.microsoft.com/office/drawing/2014/main" id="{A2D6B8DC-67A2-CB77-1EF4-E2C16142D0EF}"/>
              </a:ext>
            </a:extLst>
          </p:cNvPr>
          <p:cNvPicPr>
            <a:picLocks noGrp="1" noChangeAspect="1"/>
          </p:cNvPicPr>
          <p:nvPr>
            <p:ph sz="quarter" idx="16"/>
          </p:nvPr>
        </p:nvPicPr>
        <p:blipFill>
          <a:blip r:embed="rId11"/>
          <a:stretch/>
        </p:blipFill>
        <p:spPr>
          <a:xfrm>
            <a:off x="7857697" y="3505458"/>
            <a:ext cx="3306850" cy="1081564"/>
          </a:xfrm>
          <a:ln>
            <a:solidFill>
              <a:schemeClr val="tx1"/>
            </a:solidFill>
          </a:ln>
        </p:spPr>
      </p:pic>
      <p:sp>
        <p:nvSpPr>
          <p:cNvPr id="35" name="Footer Placeholder 34">
            <a:extLst>
              <a:ext uri="{FF2B5EF4-FFF2-40B4-BE49-F238E27FC236}">
                <a16:creationId xmlns:a16="http://schemas.microsoft.com/office/drawing/2014/main" id="{4CCC69E4-F891-E7AF-9180-C2BA2C35DAA9}"/>
              </a:ext>
            </a:extLst>
          </p:cNvPr>
          <p:cNvSpPr>
            <a:spLocks noGrp="1"/>
          </p:cNvSpPr>
          <p:nvPr>
            <p:ph type="ftr" sz="quarter" idx="17"/>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36" name="Slide Number Placeholder 35">
            <a:extLst>
              <a:ext uri="{FF2B5EF4-FFF2-40B4-BE49-F238E27FC236}">
                <a16:creationId xmlns:a16="http://schemas.microsoft.com/office/drawing/2014/main" id="{118FAF54-D7E3-8478-0FB9-2B2F49E6E604}"/>
              </a:ext>
            </a:extLst>
          </p:cNvPr>
          <p:cNvSpPr>
            <a:spLocks noGrp="1"/>
          </p:cNvSpPr>
          <p:nvPr>
            <p:ph type="sldNum" sz="quarter" idx="18"/>
          </p:nvPr>
        </p:nvSpPr>
        <p:spPr/>
        <p:txBody>
          <a:bodyPr/>
          <a:lstStyle/>
          <a:p>
            <a:fld id="{637B919E-CF91-4A4B-995A-96557E3F2BA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0DD287A-85F4-415C-9952-ED31F94AFFBB}"/>
              </a:ext>
            </a:extLst>
          </p:cNvPr>
          <p:cNvSpPr>
            <a:spLocks noGrp="1" noChangeArrowheads="1"/>
          </p:cNvSpPr>
          <p:nvPr>
            <p:ph type="title"/>
          </p:nvPr>
        </p:nvSpPr>
        <p:spPr/>
        <p:txBody>
          <a:bodyPr>
            <a:normAutofit/>
          </a:bodyPr>
          <a:lstStyle/>
          <a:p>
            <a:r>
              <a:rPr lang="en-US" altLang="en-US"/>
              <a:t>CECO Module for Preschool Program Guidelines </a:t>
            </a:r>
            <a:endParaRPr lang="en-US" altLang="en-US" dirty="0"/>
          </a:p>
        </p:txBody>
      </p:sp>
      <p:pic>
        <p:nvPicPr>
          <p:cNvPr id="6" name="Content Placeholder 5" descr="Cover image: California Preschool Program Guidelines; California Department of Education; Sacramento, 2015">
            <a:extLst>
              <a:ext uri="{FF2B5EF4-FFF2-40B4-BE49-F238E27FC236}">
                <a16:creationId xmlns:a16="http://schemas.microsoft.com/office/drawing/2014/main" id="{54C3F1B2-92C3-48DE-8556-0FB618DF0B37}"/>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bwMode="auto">
          <a:xfrm>
            <a:off x="4410343" y="1874292"/>
            <a:ext cx="3334801" cy="4163929"/>
          </a:xfrm>
          <a:noFill/>
          <a:ln w="9525">
            <a:solidFill>
              <a:srgbClr val="00000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E524E541-D59B-9CCC-153A-F3473E783A0F}"/>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355CAD92-5C34-94F1-59FB-F07F46DA1606}"/>
              </a:ext>
            </a:extLst>
          </p:cNvPr>
          <p:cNvSpPr>
            <a:spLocks noGrp="1"/>
          </p:cNvSpPr>
          <p:nvPr>
            <p:ph type="sldNum" sz="quarter" idx="15"/>
          </p:nvPr>
        </p:nvSpPr>
        <p:spPr/>
        <p:txBody>
          <a:bodyPr/>
          <a:lstStyle/>
          <a:p>
            <a:fld id="{637B919E-CF91-4A4B-995A-96557E3F2BA0}"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1" descr="The Guidelines for Early Learning in Child Care Home Settings &#10;">
            <a:extLst>
              <a:ext uri="{FF2B5EF4-FFF2-40B4-BE49-F238E27FC236}">
                <a16:creationId xmlns:a16="http://schemas.microsoft.com/office/drawing/2014/main" id="{770043C7-0102-BB42-A976-B04469D3FAFC}"/>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bwMode="auto">
          <a:xfrm>
            <a:off x="4379536" y="1690689"/>
            <a:ext cx="3580484" cy="4468737"/>
          </a:xfr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B13606-09E9-1846-9CEC-BE5DD1A337FB}"/>
              </a:ext>
            </a:extLst>
          </p:cNvPr>
          <p:cNvSpPr>
            <a:spLocks noGrp="1"/>
          </p:cNvSpPr>
          <p:nvPr>
            <p:ph type="title"/>
          </p:nvPr>
        </p:nvSpPr>
        <p:spPr/>
        <p:txBody>
          <a:bodyPr>
            <a:normAutofit/>
          </a:bodyPr>
          <a:lstStyle/>
          <a:p>
            <a:r>
              <a:rPr lang="en-US" altLang="en-US" dirty="0"/>
              <a:t>CECO Module for Early Learning in Child Care Home Settings </a:t>
            </a:r>
            <a:endParaRPr lang="en-US" dirty="0"/>
          </a:p>
        </p:txBody>
      </p:sp>
      <p:sp>
        <p:nvSpPr>
          <p:cNvPr id="10" name="Footer Placeholder 9">
            <a:extLst>
              <a:ext uri="{FF2B5EF4-FFF2-40B4-BE49-F238E27FC236}">
                <a16:creationId xmlns:a16="http://schemas.microsoft.com/office/drawing/2014/main" id="{99B33496-C9D1-8C58-869D-666B731777C5}"/>
              </a:ext>
            </a:extLst>
          </p:cNvPr>
          <p:cNvSpPr>
            <a:spLocks noGrp="1"/>
          </p:cNvSpPr>
          <p:nvPr>
            <p:ph type="ftr" sz="quarter" idx="16"/>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11" name="Slide Number Placeholder 10">
            <a:extLst>
              <a:ext uri="{FF2B5EF4-FFF2-40B4-BE49-F238E27FC236}">
                <a16:creationId xmlns:a16="http://schemas.microsoft.com/office/drawing/2014/main" id="{D150C7C1-0876-6C85-083D-A8CCD49F7BC0}"/>
              </a:ext>
            </a:extLst>
          </p:cNvPr>
          <p:cNvSpPr>
            <a:spLocks noGrp="1"/>
          </p:cNvSpPr>
          <p:nvPr>
            <p:ph type="sldNum" sz="quarter" idx="15"/>
          </p:nvPr>
        </p:nvSpPr>
        <p:spPr/>
        <p:txBody>
          <a:bodyPr/>
          <a:lstStyle/>
          <a:p>
            <a:fld id="{637B919E-CF91-4A4B-995A-96557E3F2BA0}" type="slidenum">
              <a:rPr lang="en-US" smtClean="0"/>
              <a:pPr/>
              <a:t>8</a:t>
            </a:fld>
            <a:endParaRPr lang="en-US" dirty="0"/>
          </a:p>
        </p:txBody>
      </p:sp>
    </p:spTree>
    <p:extLst>
      <p:ext uri="{BB962C8B-B14F-4D97-AF65-F5344CB8AC3E}">
        <p14:creationId xmlns:p14="http://schemas.microsoft.com/office/powerpoint/2010/main" val="422431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1" descr="waterfaucet">
            <a:extLst>
              <a:ext uri="{FF2B5EF4-FFF2-40B4-BE49-F238E27FC236}">
                <a16:creationId xmlns:a16="http://schemas.microsoft.com/office/drawing/2014/main" id="{59B2B0C1-FF3F-4DA0-B5C4-8380BA205D95}"/>
              </a:ext>
            </a:extLst>
          </p:cNvPr>
          <p:cNvPicPr>
            <a:picLocks noGrp="1" noChangeAspect="1" noChangeArrowheads="1"/>
          </p:cNvPicPr>
          <p:nvPr>
            <p:ph sz="quarter" idx="13"/>
          </p:nvPr>
        </p:nvPicPr>
        <p:blipFill>
          <a:blip r:embed="rId3">
            <a:extLst>
              <a:ext uri="{28A0092B-C50C-407E-A947-70E740481C1C}">
                <a14:useLocalDpi xmlns:a14="http://schemas.microsoft.com/office/drawing/2010/main"/>
              </a:ext>
            </a:extLst>
          </a:blip>
          <a:stretch>
            <a:fillRect/>
          </a:stretch>
        </p:blipFill>
        <p:spPr>
          <a:xfrm>
            <a:off x="172278" y="0"/>
            <a:ext cx="11744973" cy="6858000"/>
          </a:xfrm>
          <a:ln>
            <a:solidFill>
              <a:srgbClr val="002060"/>
            </a:solidFill>
          </a:ln>
        </p:spPr>
      </p:pic>
      <p:sp>
        <p:nvSpPr>
          <p:cNvPr id="46081" name="Title 1">
            <a:extLst>
              <a:ext uri="{FF2B5EF4-FFF2-40B4-BE49-F238E27FC236}">
                <a16:creationId xmlns:a16="http://schemas.microsoft.com/office/drawing/2014/main" id="{11EC0F8F-1506-4BC1-A3D7-D7F7ED3A68CD}"/>
              </a:ext>
            </a:extLst>
          </p:cNvPr>
          <p:cNvSpPr>
            <a:spLocks noGrp="1" noChangeArrowheads="1"/>
          </p:cNvSpPr>
          <p:nvPr>
            <p:ph type="title"/>
          </p:nvPr>
        </p:nvSpPr>
        <p:spPr/>
        <p:txBody>
          <a:bodyPr/>
          <a:lstStyle/>
          <a:p>
            <a:r>
              <a:rPr lang="en-US" altLang="en-US" dirty="0">
                <a:solidFill>
                  <a:schemeClr val="bg1"/>
                </a:solidFill>
              </a:rPr>
              <a:t>Break </a:t>
            </a:r>
          </a:p>
        </p:txBody>
      </p:sp>
      <p:sp>
        <p:nvSpPr>
          <p:cNvPr id="8" name="Footer Placeholder 7">
            <a:extLst>
              <a:ext uri="{FF2B5EF4-FFF2-40B4-BE49-F238E27FC236}">
                <a16:creationId xmlns:a16="http://schemas.microsoft.com/office/drawing/2014/main" id="{791F34B5-3306-B44E-3EA6-59A4B5B7002A}"/>
              </a:ext>
            </a:extLst>
          </p:cNvPr>
          <p:cNvSpPr>
            <a:spLocks noGrp="1"/>
          </p:cNvSpPr>
          <p:nvPr>
            <p:ph type="ftr" sz="quarter" idx="14"/>
          </p:nvPr>
        </p:nvSpPr>
        <p:spPr/>
        <p:txBody>
          <a:bodyPr/>
          <a:lstStyle/>
          <a:p>
            <a:r>
              <a:rPr lang="en-US" b="1" cap="all" spc="50">
                <a:latin typeface="Arial" pitchFamily="-83" charset="0"/>
                <a:ea typeface="Times New Roman" pitchFamily="-83" charset="0"/>
                <a:cs typeface="Times New Roman" pitchFamily="-83" charset="0"/>
              </a:rPr>
              <a:t>State of California Department of Social Services, Copyright (2025)</a:t>
            </a:r>
            <a:endParaRPr lang="en-US" b="1" cap="all" spc="50" dirty="0">
              <a:latin typeface="Arial" pitchFamily="-83" charset="0"/>
              <a:ea typeface="Arial" pitchFamily="-83" charset="0"/>
              <a:cs typeface="Arial" pitchFamily="-83" charset="0"/>
            </a:endParaRPr>
          </a:p>
        </p:txBody>
      </p:sp>
      <p:sp>
        <p:nvSpPr>
          <p:cNvPr id="9" name="Slide Number Placeholder 8">
            <a:extLst>
              <a:ext uri="{FF2B5EF4-FFF2-40B4-BE49-F238E27FC236}">
                <a16:creationId xmlns:a16="http://schemas.microsoft.com/office/drawing/2014/main" id="{4B74CA02-B382-5483-F1E4-B835DC6494A2}"/>
              </a:ext>
            </a:extLst>
          </p:cNvPr>
          <p:cNvSpPr>
            <a:spLocks noGrp="1"/>
          </p:cNvSpPr>
          <p:nvPr>
            <p:ph type="sldNum" sz="quarter" idx="15"/>
          </p:nvPr>
        </p:nvSpPr>
        <p:spPr/>
        <p:txBody>
          <a:bodyPr/>
          <a:lstStyle/>
          <a:p>
            <a:fld id="{637B919E-CF91-4A4B-995A-96557E3F2BA0}"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27">
      <a:dk1>
        <a:srgbClr val="525E6E"/>
      </a:dk1>
      <a:lt1>
        <a:srgbClr val="FFFFFF"/>
      </a:lt1>
      <a:dk2>
        <a:srgbClr val="006699"/>
      </a:dk2>
      <a:lt2>
        <a:srgbClr val="E7E6E6"/>
      </a:lt2>
      <a:accent1>
        <a:srgbClr val="006699"/>
      </a:accent1>
      <a:accent2>
        <a:srgbClr val="FF9900"/>
      </a:accent2>
      <a:accent3>
        <a:srgbClr val="B7DA4E"/>
      </a:accent3>
      <a:accent4>
        <a:srgbClr val="3399CC"/>
      </a:accent4>
      <a:accent5>
        <a:srgbClr val="5B9BD5"/>
      </a:accent5>
      <a:accent6>
        <a:srgbClr val="70AD47"/>
      </a:accent6>
      <a:hlink>
        <a:srgbClr val="0563C1"/>
      </a:hlink>
      <a:folHlink>
        <a:srgbClr val="53813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DP2015template" id="{DA27F328-18E3-43F4-ADC8-7EB2614C8A8A}" vid="{6C694743-DCE5-4410-9813-8BC1952B88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10805</TotalTime>
  <Words>854</Words>
  <Application>Microsoft Office PowerPoint</Application>
  <PresentationFormat>Widescreen</PresentationFormat>
  <Paragraphs>82</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.AppleSystemUIFont</vt:lpstr>
      <vt:lpstr>Aptos</vt:lpstr>
      <vt:lpstr>Arial</vt:lpstr>
      <vt:lpstr>Arial-BoldMT</vt:lpstr>
      <vt:lpstr>Calibri</vt:lpstr>
      <vt:lpstr>Courier New</vt:lpstr>
      <vt:lpstr>Helvetica</vt:lpstr>
      <vt:lpstr>LucidaGrande</vt:lpstr>
      <vt:lpstr>System Font Regular</vt:lpstr>
      <vt:lpstr>Wingdings</vt:lpstr>
      <vt:lpstr>Office Theme</vt:lpstr>
      <vt:lpstr>CDSS Attribution</vt:lpstr>
      <vt:lpstr>Program Guidelines </vt:lpstr>
      <vt:lpstr>Program Guidelines</vt:lpstr>
      <vt:lpstr>Five Questions</vt:lpstr>
      <vt:lpstr>Continuous Improvement </vt:lpstr>
      <vt:lpstr>Resources/Additional Support </vt:lpstr>
      <vt:lpstr>CECO Module for Preschool Program Guidelines </vt:lpstr>
      <vt:lpstr>CECO Module for Early Learning in Child Care Home Settings </vt:lpstr>
      <vt:lpstr>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Administrator Training Overview</dc:title>
  <dc:creator>WestEd for California Department of Social Services</dc:creator>
  <cp:lastModifiedBy>Sarah Therriault</cp:lastModifiedBy>
  <cp:revision>157</cp:revision>
  <cp:lastPrinted>2025-10-06T19:12:31Z</cp:lastPrinted>
  <dcterms:created xsi:type="dcterms:W3CDTF">2018-08-20T20:10:06Z</dcterms:created>
  <dcterms:modified xsi:type="dcterms:W3CDTF">2025-10-06T19:14:19Z</dcterms:modified>
</cp:coreProperties>
</file>