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61" r:id="rId5"/>
  </p:sldMasterIdLst>
  <p:notesMasterIdLst>
    <p:notesMasterId r:id="rId28"/>
  </p:notesMasterIdLst>
  <p:handoutMasterIdLst>
    <p:handoutMasterId r:id="rId29"/>
  </p:handoutMasterIdLst>
  <p:sldIdLst>
    <p:sldId id="1659" r:id="rId6"/>
    <p:sldId id="1660" r:id="rId7"/>
    <p:sldId id="1672" r:id="rId8"/>
    <p:sldId id="1673" r:id="rId9"/>
    <p:sldId id="709" r:id="rId10"/>
    <p:sldId id="1661" r:id="rId11"/>
    <p:sldId id="710" r:id="rId12"/>
    <p:sldId id="1662" r:id="rId13"/>
    <p:sldId id="1663" r:id="rId14"/>
    <p:sldId id="1664" r:id="rId15"/>
    <p:sldId id="1665" r:id="rId16"/>
    <p:sldId id="1666" r:id="rId17"/>
    <p:sldId id="1667" r:id="rId18"/>
    <p:sldId id="1674" r:id="rId19"/>
    <p:sldId id="1668" r:id="rId20"/>
    <p:sldId id="1675" r:id="rId21"/>
    <p:sldId id="1669" r:id="rId22"/>
    <p:sldId id="303" r:id="rId23"/>
    <p:sldId id="1670" r:id="rId24"/>
    <p:sldId id="706" r:id="rId25"/>
    <p:sldId id="1671" r:id="rId26"/>
    <p:sldId id="16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E7100-7D4A-09C4-F3FC-5172055EF7B8}" name="Coffey, Carolyn@DSS" initials="CC" userId="S::carolyn.coffey@dss.ca.gov::5ca600f3-0d91-444a-b575-4cfec425982d" providerId="AD"/>
  <p188:author id="{6E38C022-F973-EA6C-6762-6799947BB969}" name="Sullivan, Lisa@DSS" initials="SL" userId="S::lisa.sullivan@dss.ca.gov::cd469a1a-541e-4425-b7f1-96865a3d4b49" providerId="AD"/>
  <p188:author id="{CD820826-8B56-7BC6-2E90-C7A1D5C1EA4F}" name="Haddadin, Linda@DSS" initials="HL" userId="S::linda.haddadin@dss.ca.gov::15737d19-9e35-4b4a-8cdd-04cffc5f73b8" providerId="AD"/>
  <p188:author id="{E91FF754-E4D0-3804-124E-AC80751F3C70}" name="GonzalesPabon, Sandra@DSS" initials="GS" userId="S::sandra.gonzalespabon@dss.ca.gov::59f72ca7-e7b8-434c-8cea-e74e6be837f8" providerId="AD"/>
  <p188:author id="{B60F6155-8528-E02B-3D00-18AB6D5F0825}" name="Noureddine, Ikbal@DSS" initials="NI" userId="S::ikbal.noureddine@dss.ca.gov::b1b525b0-44fa-4f6b-a132-0feefb1668f7" providerId="AD"/>
  <p188:author id="{F78D9D5B-9C88-8811-DE47-37288BF44187}" name="Majju, Jagdish@DSS" initials="MJ" userId="S::jagdish.majju@dss.ca.gov::57b1dc09-8369-47df-be60-80c9791163dc" providerId="AD"/>
  <p188:author id="{C4E3C697-DC3F-04C8-82A6-7C41FDBB37A7}" name="Jana Dorn" initials="JD" userId="S::jdorn@wested.org::aa3b52ff-9d18-4a28-87df-70e9a46a3d28" providerId="AD"/>
  <p188:author id="{5EA7DFA8-1D0D-42C8-2129-851F20BA0930}" name="Stith, Ashley@DSS" initials="AS" userId="S::Ashley.Stith@dss.ca.gov::f66c5e9b-bf8a-49b7-a37d-e28f6d4dbfbd" providerId="AD"/>
  <p188:author id="{219C56C2-5A76-6300-D256-E9D3705E2CD6}" name="Noureddine, Ikbal@DSS" initials="IN" userId="S::Ikbal.Noureddine@dss.ca.gov::b1b525b0-44fa-4f6b-a132-0feefb1668f7" providerId="AD"/>
  <p188:author id="{4E0A56C7-139D-0C1B-CA80-43E71B2945A7}" name="Coffey, Carolyn@DSS" initials="CC" userId="S::Carolyn.Coffey@dss.ca.gov::5ca600f3-0d91-444a-b575-4cfec425982d" providerId="AD"/>
  <p188:author id="{D9C042CA-2A0F-3A50-CD62-BDB9D1040698}" name="Tamarra Barrett-Osborne" initials="TB" userId="S::tbarret@wested.org::edbbe57b-f051-461d-8110-d9bcc6f9abb7" providerId="AD"/>
  <p188:author id="{214555DD-6D33-CBD6-EF2A-2F91CA7BAAA3}" name="Espitia, Amanda@DSS" initials="AE" userId="S::Amanda.Espitia@dss.ca.gov::6a9f6aba-9292-4237-ae1c-8fe2246e2beb" providerId="AD"/>
  <p188:author id="{23D2B9EF-E8FD-A0E6-F46D-07E652961BA2}" name="Sullivan, Lisa@DSS" initials="LS" userId="S::Lisa.Sullivan@dss.ca.gov::cd469a1a-541e-4425-b7f1-96865a3d4b49" providerId="AD"/>
  <p188:author id="{ED0BBCFF-FDB4-60BF-16CE-834D4F5C4F24}" name="Adriana Estrada" initials="AE" userId="S::aestrad@wested.org::68aaf6e8-90e5-4ff1-877c-c3665195ba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F4A4"/>
    <a:srgbClr val="00355F"/>
    <a:srgbClr val="8EC641"/>
    <a:srgbClr val="ECF8FE"/>
    <a:srgbClr val="999AC8"/>
    <a:srgbClr val="69ABFF"/>
    <a:srgbClr val="F9C323"/>
    <a:srgbClr val="8EBAE2"/>
    <a:srgbClr val="2A7EA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08" autoAdjust="0"/>
    <p:restoredTop sz="44729" autoAdjust="0"/>
  </p:normalViewPr>
  <p:slideViewPr>
    <p:cSldViewPr snapToGrid="0">
      <p:cViewPr varScale="1">
        <p:scale>
          <a:sx n="25" d="100"/>
          <a:sy n="25" d="100"/>
        </p:scale>
        <p:origin x="1996" y="20"/>
      </p:cViewPr>
      <p:guideLst/>
    </p:cSldViewPr>
  </p:slideViewPr>
  <p:outlineViewPr>
    <p:cViewPr>
      <p:scale>
        <a:sx n="33" d="100"/>
        <a:sy n="33" d="100"/>
      </p:scale>
      <p:origin x="0" y="-40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008"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26822-DD14-0BD4-4E0E-A3A11176D3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a:extLst>
              <a:ext uri="{FF2B5EF4-FFF2-40B4-BE49-F238E27FC236}">
                <a16:creationId xmlns:a16="http://schemas.microsoft.com/office/drawing/2014/main" id="{33084E7B-1F2D-1488-168D-491545F1A9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1B1E03-364D-41B1-9591-5761F656A838}" type="datetimeFigureOut">
              <a:rPr lang="es-MX" smtClean="0"/>
              <a:t>02/12/2025</a:t>
            </a:fld>
            <a:endParaRPr lang="es-MX"/>
          </a:p>
        </p:txBody>
      </p:sp>
      <p:sp>
        <p:nvSpPr>
          <p:cNvPr id="4" name="Footer Placeholder 3">
            <a:extLst>
              <a:ext uri="{FF2B5EF4-FFF2-40B4-BE49-F238E27FC236}">
                <a16:creationId xmlns:a16="http://schemas.microsoft.com/office/drawing/2014/main" id="{7E12DD3B-5E94-BFCF-5AEA-267ED58B92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a:extLst>
              <a:ext uri="{FF2B5EF4-FFF2-40B4-BE49-F238E27FC236}">
                <a16:creationId xmlns:a16="http://schemas.microsoft.com/office/drawing/2014/main" id="{3708D2C1-8A36-8A70-8D27-2396160D9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F8CC4-FB54-42CA-AFD5-C6D51476E811}" type="slidenum">
              <a:rPr lang="es-MX" smtClean="0"/>
              <a:t>‹#›</a:t>
            </a:fld>
            <a:endParaRPr lang="es-MX"/>
          </a:p>
        </p:txBody>
      </p:sp>
    </p:spTree>
    <p:extLst>
      <p:ext uri="{BB962C8B-B14F-4D97-AF65-F5344CB8AC3E}">
        <p14:creationId xmlns:p14="http://schemas.microsoft.com/office/powerpoint/2010/main" val="507015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724AA-811D-9448-8CD6-15F7EF4F5F1A}"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DCFEB-7EA7-7B43-A5BF-418E8D33CF72}" type="slidenum">
              <a:rPr lang="en-US" smtClean="0"/>
              <a:t>‹#›</a:t>
            </a:fld>
            <a:endParaRPr lang="en-US"/>
          </a:p>
        </p:txBody>
      </p:sp>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2088317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3537-46A5-7DD6-F0AF-BFFAA19B5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B48DE-62D4-332D-D98A-19EE221AF3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84B49D-BEA5-5D42-3A00-8574782D1129}"/>
              </a:ext>
            </a:extLst>
          </p:cNvPr>
          <p:cNvSpPr>
            <a:spLocks noGrp="1"/>
          </p:cNvSpPr>
          <p:nvPr>
            <p:ph type="body" idx="1"/>
          </p:nvPr>
        </p:nvSpPr>
        <p:spPr/>
        <p:txBody>
          <a:bodyPr/>
          <a:lstStyle/>
          <a:p>
            <a:r>
              <a:rPr lang="en-US" dirty="0">
                <a:latin typeface="Arial"/>
                <a:ea typeface="ＭＳ Ｐゴシック"/>
                <a:cs typeface="Arial"/>
              </a:rPr>
              <a:t>This training is funded by the California Department of Social Services (CDSS). The materials included in this training were developed in part or wholly by the California Department of Education (CDE) and produced by CDSS. (State of California Department of Social Services, Copyright [2025])</a:t>
            </a:r>
          </a:p>
        </p:txBody>
      </p:sp>
      <p:sp>
        <p:nvSpPr>
          <p:cNvPr id="5" name="Slide Number Placeholder 4">
            <a:extLst>
              <a:ext uri="{FF2B5EF4-FFF2-40B4-BE49-F238E27FC236}">
                <a16:creationId xmlns:a16="http://schemas.microsoft.com/office/drawing/2014/main" id="{A9E68DF4-8D1E-3145-D91F-3CF43FC61B6C}"/>
              </a:ext>
            </a:extLst>
          </p:cNvPr>
          <p:cNvSpPr>
            <a:spLocks noGrp="1"/>
          </p:cNvSpPr>
          <p:nvPr>
            <p:ph type="sldNum" sz="quarter" idx="5"/>
          </p:nvPr>
        </p:nvSpPr>
        <p:spPr/>
        <p:txBody>
          <a:bodyPr/>
          <a:lstStyle/>
          <a:p>
            <a:fld id="{442DCFEB-7EA7-7B43-A5BF-418E8D33CF72}" type="slidenum">
              <a:rPr lang="en-US" smtClean="0"/>
              <a:t>1</a:t>
            </a:fld>
            <a:endParaRPr lang="en-US"/>
          </a:p>
        </p:txBody>
      </p:sp>
    </p:spTree>
    <p:extLst>
      <p:ext uri="{BB962C8B-B14F-4D97-AF65-F5344CB8AC3E}">
        <p14:creationId xmlns:p14="http://schemas.microsoft.com/office/powerpoint/2010/main" val="69066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8DE5-FC18-5FDF-7825-FAE2F8A2AD3C}"/>
            </a:ext>
          </a:extLst>
        </p:cNvPr>
        <p:cNvGrpSpPr/>
        <p:nvPr/>
      </p:nvGrpSpPr>
      <p:grpSpPr>
        <a:xfrm>
          <a:off x="0" y="0"/>
          <a:ext cx="0" cy="0"/>
          <a:chOff x="0" y="0"/>
          <a:chExt cx="0" cy="0"/>
        </a:xfrm>
      </p:grpSpPr>
      <p:sp>
        <p:nvSpPr>
          <p:cNvPr id="33794" name="Notes Placeholder 2">
            <a:extLst>
              <a:ext uri="{FF2B5EF4-FFF2-40B4-BE49-F238E27FC236}">
                <a16:creationId xmlns:a16="http://schemas.microsoft.com/office/drawing/2014/main" id="{2DA20B91-1A37-184E-CF9D-4854BE958F2E}"/>
              </a:ext>
            </a:extLst>
          </p:cNvPr>
          <p:cNvSpPr>
            <a:spLocks noGrp="1"/>
          </p:cNvSpPr>
          <p:nvPr>
            <p:ph type="body" idx="1"/>
          </p:nvPr>
        </p:nvSpPr>
        <p:spPr/>
        <p:txBody>
          <a:bodyPr/>
          <a:lstStyle/>
          <a:p>
            <a:r>
              <a:rPr lang="en-US" altLang="en-US" dirty="0"/>
              <a:t>At the end of your age-appropriate ERS booklet, there is a profile sheet used to summarize scores across the assessment. (Complete one per classroom.)</a:t>
            </a:r>
          </a:p>
          <a:p>
            <a:r>
              <a:rPr lang="en-US" altLang="en-US" dirty="0"/>
              <a:t>After calculating the classroom score, classrooms will then complete an ERS Summary of Findings. (Complete on per classroom, site, and contract.)</a:t>
            </a:r>
          </a:p>
          <a:p>
            <a:endParaRPr lang="en-US" altLang="en-US" dirty="0"/>
          </a:p>
          <a:p>
            <a:endParaRPr lang="en-US" altLang="en-US" dirty="0"/>
          </a:p>
        </p:txBody>
      </p:sp>
      <p:sp>
        <p:nvSpPr>
          <p:cNvPr id="4" name="Slide Image Placeholder 3">
            <a:extLst>
              <a:ext uri="{FF2B5EF4-FFF2-40B4-BE49-F238E27FC236}">
                <a16:creationId xmlns:a16="http://schemas.microsoft.com/office/drawing/2014/main" id="{83B3755B-C179-7BE6-DAA5-0ED8CDBD73BC}"/>
              </a:ext>
            </a:extLst>
          </p:cNvPr>
          <p:cNvSpPr>
            <a:spLocks noGrp="1" noRot="1" noChangeAspect="1"/>
          </p:cNvSpPr>
          <p:nvPr>
            <p:ph type="sldImg"/>
          </p:nvPr>
        </p:nvSpPr>
        <p:spPr/>
      </p:sp>
      <p:sp>
        <p:nvSpPr>
          <p:cNvPr id="5" name="Slide Number Placeholder 4">
            <a:extLst>
              <a:ext uri="{FF2B5EF4-FFF2-40B4-BE49-F238E27FC236}">
                <a16:creationId xmlns:a16="http://schemas.microsoft.com/office/drawing/2014/main" id="{93E6BB98-ED8B-0449-823F-F32A48DE39FD}"/>
              </a:ext>
            </a:extLst>
          </p:cNvPr>
          <p:cNvSpPr>
            <a:spLocks noGrp="1"/>
          </p:cNvSpPr>
          <p:nvPr>
            <p:ph type="sldNum" sz="quarter" idx="5"/>
          </p:nvPr>
        </p:nvSpPr>
        <p:spPr/>
        <p:txBody>
          <a:bodyPr/>
          <a:lstStyle/>
          <a:p>
            <a:fld id="{442DCFEB-7EA7-7B43-A5BF-418E8D33CF72}" type="slidenum">
              <a:rPr lang="en-US" smtClean="0"/>
              <a:t>10</a:t>
            </a:fld>
            <a:endParaRPr lang="en-US"/>
          </a:p>
        </p:txBody>
      </p:sp>
    </p:spTree>
    <p:extLst>
      <p:ext uri="{BB962C8B-B14F-4D97-AF65-F5344CB8AC3E}">
        <p14:creationId xmlns:p14="http://schemas.microsoft.com/office/powerpoint/2010/main" val="282357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Activity: Introduction to the ERS</a:t>
            </a:r>
          </a:p>
          <a:p>
            <a:pPr marL="0" marR="0">
              <a:lnSpc>
                <a:spcPct val="115000"/>
              </a:lnSpc>
              <a:spcAft>
                <a:spcPts val="800"/>
              </a:spcAft>
            </a:pPr>
            <a:r>
              <a:rPr lang="en-US" sz="1200" kern="1200" dirty="0">
                <a:solidFill>
                  <a:srgbClr val="000000"/>
                </a:solidFill>
                <a:effectLst/>
                <a:latin typeface="Arial" panose="020B0604020202020204" pitchFamily="34" charset="0"/>
                <a:ea typeface="+mn-ea"/>
                <a:cs typeface="Times New Roman" panose="02020603050405020304" pitchFamily="18" charset="0"/>
              </a:rPr>
              <a:t>The video for this activity training workbook can be found on the </a:t>
            </a:r>
            <a:r>
              <a:rPr lang="en-US" sz="1200" u="sng" kern="1200" dirty="0">
                <a:solidFill>
                  <a:srgbClr val="000000"/>
                </a:solidFill>
                <a:effectLst/>
                <a:latin typeface="Arial" panose="020B0604020202020204" pitchFamily="34" charset="0"/>
                <a:ea typeface="+mn-ea"/>
                <a:cs typeface="Times New Roman" panose="02020603050405020304" pitchFamily="18" charset="0"/>
                <a:hlinkClick r:id="rId3"/>
              </a:rPr>
              <a:t>Vimeo website under the Early Childhood Environment Rating Scale title.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Bring up the Video Guide and explain the scoring. (Show page 3 and the scoring rules.) Provide 8 minutes to read through the guide.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Turn to page 7 of the Video Guide and do a sample of scoring using item 2.</a:t>
            </a:r>
          </a:p>
        </p:txBody>
      </p:sp>
      <p:sp>
        <p:nvSpPr>
          <p:cNvPr id="4" name="Slide Number Placeholder 3"/>
          <p:cNvSpPr>
            <a:spLocks noGrp="1"/>
          </p:cNvSpPr>
          <p:nvPr>
            <p:ph type="sldNum" sz="quarter" idx="5"/>
          </p:nvPr>
        </p:nvSpPr>
        <p:spPr/>
        <p:txBody>
          <a:bodyPr/>
          <a:lstStyle/>
          <a:p>
            <a:fld id="{442DCFEB-7EA7-7B43-A5BF-418E8D33CF72}" type="slidenum">
              <a:rPr lang="en-US" smtClean="0"/>
              <a:t>11</a:t>
            </a:fld>
            <a:endParaRPr lang="en-US"/>
          </a:p>
        </p:txBody>
      </p:sp>
    </p:spTree>
    <p:extLst>
      <p:ext uri="{BB962C8B-B14F-4D97-AF65-F5344CB8AC3E}">
        <p14:creationId xmlns:p14="http://schemas.microsoft.com/office/powerpoint/2010/main" val="156581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Inter-Rater Reliability is an activity found in the binder that you can do with your staff.</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each teacher score an item and discuss how they scored it.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12</a:t>
            </a:fld>
            <a:endParaRPr lang="en-US"/>
          </a:p>
        </p:txBody>
      </p:sp>
    </p:spTree>
    <p:extLst>
      <p:ext uri="{BB962C8B-B14F-4D97-AF65-F5344CB8AC3E}">
        <p14:creationId xmlns:p14="http://schemas.microsoft.com/office/powerpoint/2010/main" val="16900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teachers and administrators finish administering the ECERS, they plot the scores on this simple graph. This visual graph helps programs see which items and subscales fall below a score of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item score below a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“5” in classrooms requires identification and action steps on the classroom ERS Summary of Findings.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Agency ERS Summary of Findings will identify subscale score averages (for all classrooms/Family Child Care [FCC] homes) below a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“5” in the contract summary. </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Trainer note: Ask participants to compute the average score for subscale II personal care routines. (Add the scores for each item and divide the sum by the number of items to compute the average subscale score.)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13</a:t>
            </a:fld>
            <a:endParaRPr lang="en-US"/>
          </a:p>
        </p:txBody>
      </p:sp>
    </p:spTree>
    <p:extLst>
      <p:ext uri="{BB962C8B-B14F-4D97-AF65-F5344CB8AC3E}">
        <p14:creationId xmlns:p14="http://schemas.microsoft.com/office/powerpoint/2010/main" val="251326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Activity: ERS Summary of Findings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Make sure activities are at the classroom level.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Text: </a:t>
            </a: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 items that score below a 5.0.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Subscales and Average Scores: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Item 22—Blocks (1)</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Item 24—Dramatic Play (4)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Findings from Environment Rating Scale (ERS Items): The blocks in the classroom are not accessible to children. The classroom has an insufficient number of blocks for two children to build a structure.</a:t>
            </a:r>
          </a:p>
        </p:txBody>
      </p:sp>
      <p:sp>
        <p:nvSpPr>
          <p:cNvPr id="4" name="Slide Number Placeholder 3"/>
          <p:cNvSpPr>
            <a:spLocks noGrp="1"/>
          </p:cNvSpPr>
          <p:nvPr>
            <p:ph type="sldNum" sz="quarter" idx="5"/>
          </p:nvPr>
        </p:nvSpPr>
        <p:spPr/>
        <p:txBody>
          <a:bodyPr/>
          <a:lstStyle/>
          <a:p>
            <a:fld id="{442DCFEB-7EA7-7B43-A5BF-418E8D33CF72}" type="slidenum">
              <a:rPr lang="en-US" smtClean="0"/>
              <a:t>14</a:t>
            </a:fld>
            <a:endParaRPr lang="en-US"/>
          </a:p>
        </p:txBody>
      </p:sp>
    </p:spTree>
    <p:extLst>
      <p:ext uri="{BB962C8B-B14F-4D97-AF65-F5344CB8AC3E}">
        <p14:creationId xmlns:p14="http://schemas.microsoft.com/office/powerpoint/2010/main" val="399610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Trainer note</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Review the steps to complete the ERS process.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Classroom: Score ER Scale; Complete Profile; Complete Classroom/FCC Home Summary of Findings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Agency: Compile ERS Profile Data by Contract; Complete Summary of Findings by Contract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Emphasize the following: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Agencies need to compile the classroom profiles data into one document and find the subscale average.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They then need to address all subscale averages that fall below a </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“5.”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One comprehensive ERS Summary of Findings per contract goes to CDE with the agency</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 annual report.</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442DCFEB-7EA7-7B43-A5BF-418E8D33CF72}" type="slidenum">
              <a:rPr lang="en-US" smtClean="0"/>
              <a:t>15</a:t>
            </a:fld>
            <a:endParaRPr lang="en-US"/>
          </a:p>
        </p:txBody>
      </p:sp>
    </p:spTree>
    <p:extLst>
      <p:ext uri="{BB962C8B-B14F-4D97-AF65-F5344CB8AC3E}">
        <p14:creationId xmlns:p14="http://schemas.microsoft.com/office/powerpoint/2010/main" val="260302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VIDEO GUIDE and TRAINING WORKBOOK resources are excellent for are training staff. Many of the Resource and Referral agencies (R&amp;R) include them in their lending libraries.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About the ECERS-R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About the ITERS-R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books</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also invaluable resources for staff. Many agencies provide training in California on the 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About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 guides interpret each item and indicator on the scale and provide photographs of real-world settings. It helps users use the ERS to accurately assess their early learning environment in the areas of cognitive, social-emotional, and physical development—as well as health and safety standards.</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16</a:t>
            </a:fld>
            <a:endParaRPr lang="en-US"/>
          </a:p>
        </p:txBody>
      </p:sp>
    </p:spTree>
    <p:extLst>
      <p:ext uri="{BB962C8B-B14F-4D97-AF65-F5344CB8AC3E}">
        <p14:creationId xmlns:p14="http://schemas.microsoft.com/office/powerpoint/2010/main" val="145250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ERS cards are available on the Desired Results website to download and print for free. This is an example of the Blocks card:</a:t>
            </a:r>
          </a:p>
          <a:p>
            <a:pPr lvl="1"/>
            <a:r>
              <a:rPr lang="en-US" dirty="0"/>
              <a:t>Item 22. Blocks are materials suitable for building sizable structures. Types of blocks are unit blocks (wooden or plastic, including shapes such as rectangles, squares, triangles, and cylinders); large hollow blocks (wooden, plastic or cardboard; homemade blocks (materials such as food boxes and plastic containers). At least 2 types of blocks and a variety of accessories are accessible daily for 3 or more children at the same time.</a:t>
            </a:r>
          </a:p>
          <a:p>
            <a:r>
              <a:rPr lang="en-US" dirty="0"/>
              <a:t>3.1 Accessories enrich block play. Examples are toey people, animals, vehicles, and road signs.</a:t>
            </a:r>
          </a:p>
          <a:p>
            <a:r>
              <a:rPr lang="en-US" b="1" dirty="0"/>
              <a:t>Trainer note:</a:t>
            </a:r>
          </a:p>
          <a:p>
            <a:r>
              <a:rPr lang="en-US" dirty="0"/>
              <a:t>Take participants to the website and show them where to get the ERS cards.</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17</a:t>
            </a:fld>
            <a:endParaRPr lang="en-US"/>
          </a:p>
        </p:txBody>
      </p:sp>
    </p:spTree>
    <p:extLst>
      <p:ext uri="{BB962C8B-B14F-4D97-AF65-F5344CB8AC3E}">
        <p14:creationId xmlns:p14="http://schemas.microsoft.com/office/powerpoint/2010/main" val="39477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Script:</a:t>
            </a:r>
          </a:p>
          <a:p>
            <a:r>
              <a:rPr lang="en-US" dirty="0"/>
              <a:t>When making connections to the DRDP and ERS, don</a:t>
            </a:r>
            <a:r>
              <a:rPr lang="uk-UA" dirty="0"/>
              <a:t>’</a:t>
            </a:r>
            <a:r>
              <a:rPr lang="en-US" dirty="0"/>
              <a:t>t forget that the Curriculum Framework is a companion document; it has an Environment and Materials section for every domain that offers ideas to support environment modifications and changing your ERS score.  </a:t>
            </a:r>
          </a:p>
          <a:p>
            <a:r>
              <a:rPr lang="en-US" dirty="0"/>
              <a:t>Also, the Curriculum Framework includes vignettes that provide concrete classroom scenarios. These scenarios help to guide teaching strategies that support learning and development.</a:t>
            </a:r>
          </a:p>
          <a:p>
            <a:r>
              <a:rPr lang="en-US" dirty="0"/>
              <a:t>For example, DRDP Math Measures (1–5); ERS Item #26; and the Curriculum Farmwork, Environment and Materials Section are connected.</a:t>
            </a:r>
          </a:p>
        </p:txBody>
      </p:sp>
      <p:sp>
        <p:nvSpPr>
          <p:cNvPr id="7" name="Slide Image Placeholder 6">
            <a:extLst>
              <a:ext uri="{FF2B5EF4-FFF2-40B4-BE49-F238E27FC236}">
                <a16:creationId xmlns:a16="http://schemas.microsoft.com/office/drawing/2014/main" id="{9083EEF6-FAE9-9DD5-7983-BF45D4B01A78}"/>
              </a:ext>
            </a:extLst>
          </p:cNvPr>
          <p:cNvSpPr>
            <a:spLocks noGrp="1" noRot="1" noChangeAspect="1"/>
          </p:cNvSpPr>
          <p:nvPr>
            <p:ph type="sldImg"/>
          </p:nvPr>
        </p:nvSpPr>
        <p:spPr/>
      </p:sp>
      <p:sp>
        <p:nvSpPr>
          <p:cNvPr id="8" name="Slide Number Placeholder 7">
            <a:extLst>
              <a:ext uri="{FF2B5EF4-FFF2-40B4-BE49-F238E27FC236}">
                <a16:creationId xmlns:a16="http://schemas.microsoft.com/office/drawing/2014/main" id="{115E34F0-4345-E26A-DF01-34D6ACA6E9CD}"/>
              </a:ext>
            </a:extLst>
          </p:cNvPr>
          <p:cNvSpPr>
            <a:spLocks noGrp="1"/>
          </p:cNvSpPr>
          <p:nvPr>
            <p:ph type="sldNum" sz="quarter" idx="5"/>
          </p:nvPr>
        </p:nvSpPr>
        <p:spPr/>
        <p:txBody>
          <a:bodyPr/>
          <a:lstStyle/>
          <a:p>
            <a:fld id="{442DCFEB-7EA7-7B43-A5BF-418E8D33CF72}" type="slidenum">
              <a:rPr lang="en-US" smtClean="0"/>
              <a:t>18</a:t>
            </a:fld>
            <a:endParaRPr lang="en-US"/>
          </a:p>
        </p:txBody>
      </p:sp>
    </p:spTree>
    <p:extLst>
      <p:ext uri="{BB962C8B-B14F-4D97-AF65-F5344CB8AC3E}">
        <p14:creationId xmlns:p14="http://schemas.microsoft.com/office/powerpoint/2010/main" val="87519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would you use the Questions for Reflection from the Curriculum Framework to change, or justify, your ERS scores?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for Reflection </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 or could you, organize your classroom environment to facilitate classification skills? </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could you integrate sorting and patterning experiences into children’s current topic of study? </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sorting or patterning activities would you, or do you, offer children who are just beginning to grasp these concepts? </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 engage children in exploring and describing patterns?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 or could you, use classification and patterning experiences to develop?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California Department of Education. (2010).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California Preschool Curriculum Framework</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Volume 1, p. 171. </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19</a:t>
            </a:fld>
            <a:endParaRPr lang="en-US"/>
          </a:p>
        </p:txBody>
      </p:sp>
    </p:spTree>
    <p:extLst>
      <p:ext uri="{BB962C8B-B14F-4D97-AF65-F5344CB8AC3E}">
        <p14:creationId xmlns:p14="http://schemas.microsoft.com/office/powerpoint/2010/main" val="118442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In this part of the training, participants will receive an introduction to the Environment Rating Scales to measure program quality in classrooms, child care homes, and centers.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There are four scales: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Infant/Toddler Environment Rating Scale (ITERS-R)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Early Childhood Environment Rating Scale (ECERS-R)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School-Age Care Environment Rating Scale (SACERS)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Family Child Care Environment Rating Scale  (FCCERS)</a:t>
            </a:r>
          </a:p>
        </p:txBody>
      </p:sp>
      <p:sp>
        <p:nvSpPr>
          <p:cNvPr id="4" name="Slide Number Placeholder 3"/>
          <p:cNvSpPr>
            <a:spLocks noGrp="1"/>
          </p:cNvSpPr>
          <p:nvPr>
            <p:ph type="sldNum" sz="quarter" idx="5"/>
          </p:nvPr>
        </p:nvSpPr>
        <p:spPr/>
        <p:txBody>
          <a:bodyPr/>
          <a:lstStyle/>
          <a:p>
            <a:fld id="{442DCFEB-7EA7-7B43-A5BF-418E8D33CF72}" type="slidenum">
              <a:rPr lang="en-US" smtClean="0"/>
              <a:t>2</a:t>
            </a:fld>
            <a:endParaRPr lang="en-US"/>
          </a:p>
        </p:txBody>
      </p:sp>
    </p:spTree>
    <p:extLst>
      <p:ext uri="{BB962C8B-B14F-4D97-AF65-F5344CB8AC3E}">
        <p14:creationId xmlns:p14="http://schemas.microsoft.com/office/powerpoint/2010/main" val="363329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otes Placeholder 2">
            <a:extLst>
              <a:ext uri="{FF2B5EF4-FFF2-40B4-BE49-F238E27FC236}">
                <a16:creationId xmlns:a16="http://schemas.microsoft.com/office/drawing/2014/main" id="{80869DF2-0582-4D03-B2E2-590694EE809F}"/>
              </a:ext>
            </a:extLst>
          </p:cNvPr>
          <p:cNvSpPr>
            <a:spLocks noGrp="1"/>
          </p:cNvSpPr>
          <p:nvPr>
            <p:ph type="body" idx="1"/>
          </p:nvPr>
        </p:nvSpPr>
        <p:spPr/>
        <p:txBody>
          <a:bodyPr/>
          <a:lstStyle/>
          <a:p>
            <a:r>
              <a:rPr lang="en-US" altLang="en-US" dirty="0"/>
              <a:t>The Environment Rating Scale Institute (ERSI) website provides many more resources to support implementation of the Environment Rating Scales. </a:t>
            </a:r>
          </a:p>
          <a:p>
            <a:r>
              <a:rPr lang="en-US" altLang="en-US" dirty="0"/>
              <a:t>The “Substantial Portion of the Day” chart can be found in the booklet on the last page of the score sheet.</a:t>
            </a:r>
          </a:p>
          <a:p>
            <a:endParaRPr lang="en-US" altLang="en-US" dirty="0"/>
          </a:p>
        </p:txBody>
      </p:sp>
      <p:sp>
        <p:nvSpPr>
          <p:cNvPr id="4" name="Slide Image Placeholder 3">
            <a:extLst>
              <a:ext uri="{FF2B5EF4-FFF2-40B4-BE49-F238E27FC236}">
                <a16:creationId xmlns:a16="http://schemas.microsoft.com/office/drawing/2014/main" id="{C78484F4-6375-C7A3-0757-A5366F569D04}"/>
              </a:ext>
            </a:extLst>
          </p:cNvPr>
          <p:cNvSpPr>
            <a:spLocks noGrp="1" noRot="1" noChangeAspect="1"/>
          </p:cNvSpPr>
          <p:nvPr>
            <p:ph type="sldImg"/>
          </p:nvPr>
        </p:nvSpPr>
        <p:spPr/>
      </p:sp>
      <p:sp>
        <p:nvSpPr>
          <p:cNvPr id="5" name="Slide Number Placeholder 4">
            <a:extLst>
              <a:ext uri="{FF2B5EF4-FFF2-40B4-BE49-F238E27FC236}">
                <a16:creationId xmlns:a16="http://schemas.microsoft.com/office/drawing/2014/main" id="{6988F3AD-036B-A5AA-9C63-88BF9F59EC83}"/>
              </a:ext>
            </a:extLst>
          </p:cNvPr>
          <p:cNvSpPr>
            <a:spLocks noGrp="1"/>
          </p:cNvSpPr>
          <p:nvPr>
            <p:ph type="sldNum" sz="quarter" idx="5"/>
          </p:nvPr>
        </p:nvSpPr>
        <p:spPr/>
        <p:txBody>
          <a:bodyPr/>
          <a:lstStyle/>
          <a:p>
            <a:fld id="{442DCFEB-7EA7-7B43-A5BF-418E8D33CF7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“Conducting a Realistic Self-Assessment with the Environment Rating Scale” article by Thelma Harris is from the September/October 2009 issue of Exchange Magazine.</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21</a:t>
            </a:fld>
            <a:endParaRPr lang="en-US"/>
          </a:p>
        </p:txBody>
      </p:sp>
    </p:spTree>
    <p:extLst>
      <p:ext uri="{BB962C8B-B14F-4D97-AF65-F5344CB8AC3E}">
        <p14:creationId xmlns:p14="http://schemas.microsoft.com/office/powerpoint/2010/main" val="107567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 may now use the calendar pages to plan when they will do the following: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the ERS for the classroom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the ERS data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the ERS Summary of Findings per classroom and agency</a:t>
            </a:r>
          </a:p>
        </p:txBody>
      </p:sp>
      <p:sp>
        <p:nvSpPr>
          <p:cNvPr id="4" name="Slide Number Placeholder 3"/>
          <p:cNvSpPr>
            <a:spLocks noGrp="1"/>
          </p:cNvSpPr>
          <p:nvPr>
            <p:ph type="sldNum" sz="quarter" idx="5"/>
          </p:nvPr>
        </p:nvSpPr>
        <p:spPr/>
        <p:txBody>
          <a:bodyPr/>
          <a:lstStyle/>
          <a:p>
            <a:fld id="{442DCFEB-7EA7-7B43-A5BF-418E8D33CF72}" type="slidenum">
              <a:rPr lang="en-US" smtClean="0"/>
              <a:t>22</a:t>
            </a:fld>
            <a:endParaRPr lang="en-US"/>
          </a:p>
        </p:txBody>
      </p:sp>
    </p:spTree>
    <p:extLst>
      <p:ext uri="{BB962C8B-B14F-4D97-AF65-F5344CB8AC3E}">
        <p14:creationId xmlns:p14="http://schemas.microsoft.com/office/powerpoint/2010/main" val="251737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Environment Rating Scales have good inter-rater reliability and validity and have been part of many research studies.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Environment Rating Scales are designed to assess process quality in an early childhood or school-age care group. Process quality consists of the various interactions that go on in a classroom between staff and children, among the children themselves, and the interactions children have with the many materials and activities in the environment—as well as those features such as space, schedule, and materials that support these interactions.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 quality is assessed primarily through observation and has been found to be more predictive of child outcomes than structural indicators, such as staff to child ratio, group size, cost of care, and even type of care (e.g., child care center or family child care home).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(See the Scales page of the Environment Rating Scales </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Institute [ERSI]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website.)</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text: The Environment Rating Scales are designed to assess process quality in an early childhood or school-age care group.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Interactions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Space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Schedule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Materials</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3</a:t>
            </a:fld>
            <a:endParaRPr lang="en-US"/>
          </a:p>
        </p:txBody>
      </p:sp>
    </p:spTree>
    <p:extLst>
      <p:ext uri="{BB962C8B-B14F-4D97-AF65-F5344CB8AC3E}">
        <p14:creationId xmlns:p14="http://schemas.microsoft.com/office/powerpoint/2010/main" val="50495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provide care and education that will permit children to experience a high quality of life while helping them develop their abilities, a quality program must provide for the three basic needs of all children: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Protection of their health and safety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Positive relationship building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Opportunities for stimulation and learning from experience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one component is more important than the others, nor can one substitute for another. It takes all three to create quality education.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of the three basic components or qualities manifests in tangible forms within a program’s environment, curriculum, schedule, supervision, and interactions; and the components can be observed. These are the key aspects of process quality that are included in our environment rating scales.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(See the Scales page of the Environment Rating Scales Institute [ERSI] website.)</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42DCFEB-7EA7-7B43-A5BF-418E8D33CF72}" type="slidenum">
              <a:rPr lang="en-US" smtClean="0"/>
              <a:t>4</a:t>
            </a:fld>
            <a:endParaRPr lang="en-US"/>
          </a:p>
        </p:txBody>
      </p:sp>
    </p:spTree>
    <p:extLst>
      <p:ext uri="{BB962C8B-B14F-4D97-AF65-F5344CB8AC3E}">
        <p14:creationId xmlns:p14="http://schemas.microsoft.com/office/powerpoint/2010/main" val="181377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Environment Ratings scale is also a part of the Quality Continuum Framework. The Quality Continuum Framework – Measured Quality Elements (QCF) (formerly called the Rating Matrix) includes elements that are research-based indicators of quality. It provides a recommended framework, or structure, for quality improvement.</a:t>
            </a:r>
          </a:p>
          <a:p>
            <a:r>
              <a:rPr lang="en-US" dirty="0"/>
              <a:t>This year, there is no rating happening from the quality program; however, ERS observations are necessary to help us see what has happened to the quality of programs as they shift priorities. If programs are open and serving children, we cannot stop completing ERS observations: this would make us blind to what is happening to children in programs.</a:t>
            </a:r>
          </a:p>
          <a:p>
            <a:r>
              <a:rPr lang="en-US" dirty="0"/>
              <a:t>It is still relevant to examine how well the range of children’s developmental needs are being met.</a:t>
            </a:r>
          </a:p>
        </p:txBody>
      </p:sp>
      <p:sp>
        <p:nvSpPr>
          <p:cNvPr id="7" name="Slide Image Placeholder 6">
            <a:extLst>
              <a:ext uri="{FF2B5EF4-FFF2-40B4-BE49-F238E27FC236}">
                <a16:creationId xmlns:a16="http://schemas.microsoft.com/office/drawing/2014/main" id="{C9AAA1B3-1D66-C42E-AAA3-D65ADA0E58BE}"/>
              </a:ext>
            </a:extLst>
          </p:cNvPr>
          <p:cNvSpPr>
            <a:spLocks noGrp="1" noRot="1" noChangeAspect="1"/>
          </p:cNvSpPr>
          <p:nvPr>
            <p:ph type="sldImg"/>
          </p:nvPr>
        </p:nvSpPr>
        <p:spPr/>
      </p:sp>
      <p:sp>
        <p:nvSpPr>
          <p:cNvPr id="8" name="Slide Number Placeholder 7">
            <a:extLst>
              <a:ext uri="{FF2B5EF4-FFF2-40B4-BE49-F238E27FC236}">
                <a16:creationId xmlns:a16="http://schemas.microsoft.com/office/drawing/2014/main" id="{BC0B4B30-A22A-1D51-E33B-D4C3A5B8F33A}"/>
              </a:ext>
            </a:extLst>
          </p:cNvPr>
          <p:cNvSpPr>
            <a:spLocks noGrp="1"/>
          </p:cNvSpPr>
          <p:nvPr>
            <p:ph type="sldNum" sz="quarter" idx="5"/>
          </p:nvPr>
        </p:nvSpPr>
        <p:spPr/>
        <p:txBody>
          <a:bodyPr/>
          <a:lstStyle/>
          <a:p>
            <a:fld id="{442DCFEB-7EA7-7B43-A5BF-418E8D33CF72}" type="slidenum">
              <a:rPr lang="en-US" smtClean="0"/>
              <a:t>5</a:t>
            </a:fld>
            <a:endParaRPr lang="en-US"/>
          </a:p>
        </p:txBody>
      </p:sp>
    </p:spTree>
    <p:extLst>
      <p:ext uri="{BB962C8B-B14F-4D97-AF65-F5344CB8AC3E}">
        <p14:creationId xmlns:p14="http://schemas.microsoft.com/office/powerpoint/2010/main" val="166666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California adopted the Environment Rating Scales in 2001 as part of the Desired Results system.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Environment Rating Scales are required tools for the Program Self-Evaluation and the ongoing continuous improvement process.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Circle the age-level instrument you are using in your program.</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6</a:t>
            </a:fld>
            <a:endParaRPr lang="en-US"/>
          </a:p>
        </p:txBody>
      </p:sp>
    </p:spTree>
    <p:extLst>
      <p:ext uri="{BB962C8B-B14F-4D97-AF65-F5344CB8AC3E}">
        <p14:creationId xmlns:p14="http://schemas.microsoft.com/office/powerpoint/2010/main" val="165296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Childhood Environment Rating Scale has seven subscales and 43 items; the Infant/Toddler Environment Rating Scale has seven subscales and 39 items.</a:t>
            </a:r>
          </a:p>
        </p:txBody>
      </p:sp>
      <p:sp>
        <p:nvSpPr>
          <p:cNvPr id="5" name="Slide Number Placeholder 4">
            <a:extLst>
              <a:ext uri="{FF2B5EF4-FFF2-40B4-BE49-F238E27FC236}">
                <a16:creationId xmlns:a16="http://schemas.microsoft.com/office/drawing/2014/main" id="{942D4933-AE66-ED2B-B0CE-23F449CC8C7A}"/>
              </a:ext>
            </a:extLst>
          </p:cNvPr>
          <p:cNvSpPr>
            <a:spLocks noGrp="1"/>
          </p:cNvSpPr>
          <p:nvPr>
            <p:ph type="sldNum" sz="quarter" idx="5"/>
          </p:nvPr>
        </p:nvSpPr>
        <p:spPr/>
        <p:txBody>
          <a:bodyPr/>
          <a:lstStyle/>
          <a:p>
            <a:fld id="{442DCFEB-7EA7-7B43-A5BF-418E8D33CF72}" type="slidenum">
              <a:rPr lang="en-US" smtClean="0"/>
              <a:t>7</a:t>
            </a:fld>
            <a:endParaRPr lang="en-US"/>
          </a:p>
        </p:txBody>
      </p:sp>
    </p:spTree>
    <p:extLst>
      <p:ext uri="{BB962C8B-B14F-4D97-AF65-F5344CB8AC3E}">
        <p14:creationId xmlns:p14="http://schemas.microsoft.com/office/powerpoint/2010/main" val="102433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FB57B-D79F-94FF-1C89-A77339846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BD20-9775-E8AA-FEEC-D6BA49176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C838C-E28A-9C29-660D-8B931B468AB4}"/>
              </a:ext>
            </a:extLst>
          </p:cNvPr>
          <p:cNvSpPr>
            <a:spLocks noGrp="1"/>
          </p:cNvSpPr>
          <p:nvPr>
            <p:ph type="body" idx="1"/>
          </p:nvPr>
        </p:nvSpPr>
        <p:spPr/>
        <p:txBody>
          <a:bodyPr/>
          <a:lstStyle/>
          <a:p>
            <a:r>
              <a:rPr lang="en-US" dirty="0"/>
              <a:t>The School-Age Environment Rating Scale has seven subscales and 43 items; the Family Child Care Environment Rating Scale has seven subscales and 38 items.</a:t>
            </a:r>
          </a:p>
        </p:txBody>
      </p:sp>
      <p:sp>
        <p:nvSpPr>
          <p:cNvPr id="5" name="Slide Number Placeholder 4">
            <a:extLst>
              <a:ext uri="{FF2B5EF4-FFF2-40B4-BE49-F238E27FC236}">
                <a16:creationId xmlns:a16="http://schemas.microsoft.com/office/drawing/2014/main" id="{A5210603-5A29-F0F0-AE50-5060CF40FA08}"/>
              </a:ext>
            </a:extLst>
          </p:cNvPr>
          <p:cNvSpPr>
            <a:spLocks noGrp="1"/>
          </p:cNvSpPr>
          <p:nvPr>
            <p:ph type="sldNum" sz="quarter" idx="5"/>
          </p:nvPr>
        </p:nvSpPr>
        <p:spPr/>
        <p:txBody>
          <a:bodyPr/>
          <a:lstStyle/>
          <a:p>
            <a:fld id="{442DCFEB-7EA7-7B43-A5BF-418E8D33CF72}" type="slidenum">
              <a:rPr lang="en-US" smtClean="0"/>
              <a:t>8</a:t>
            </a:fld>
            <a:endParaRPr lang="en-US"/>
          </a:p>
        </p:txBody>
      </p:sp>
    </p:spTree>
    <p:extLst>
      <p:ext uri="{BB962C8B-B14F-4D97-AF65-F5344CB8AC3E}">
        <p14:creationId xmlns:p14="http://schemas.microsoft.com/office/powerpoint/2010/main" val="411455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matter the size of a program or agency, data is compiled at the classroom level for the Environment Rating Scale. Each program is responsible for the ERS data to be grouped by the following: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1st—Classroom/FFCHEN home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2nd—Site/FFCHEN home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3rd—Program or agency compiled by age group and contract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Compile all the ITERS, ECERS, FCCERS, and SACERS. Fill out the Summary of Findings form or write/type it on one sheet of paper.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text: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Agencies are required to complete an ERS for each of the following:</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Classroom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9</a:t>
            </a:fld>
            <a:endParaRPr lang="en-US"/>
          </a:p>
        </p:txBody>
      </p:sp>
    </p:spTree>
    <p:extLst>
      <p:ext uri="{BB962C8B-B14F-4D97-AF65-F5344CB8AC3E}">
        <p14:creationId xmlns:p14="http://schemas.microsoft.com/office/powerpoint/2010/main" val="3262385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818361" y="3881812"/>
            <a:ext cx="8555277" cy="404089"/>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1147079" y="2726303"/>
            <a:ext cx="9897842" cy="1107376"/>
          </a:xfrm>
          <a:prstGeom prst="rect">
            <a:avLst/>
          </a:prstGeom>
        </p:spPr>
        <p:txBody>
          <a:bodyPr>
            <a:normAutofit/>
          </a:bodyPr>
          <a:lstStyle>
            <a:lvl1pPr marL="0" indent="0" algn="ctr">
              <a:lnSpc>
                <a:spcPct val="100000"/>
              </a:lnSpc>
              <a:buNone/>
              <a:defRPr sz="4400" b="1">
                <a:solidFill>
                  <a:srgbClr val="00355F"/>
                </a:solidFill>
              </a:defRPr>
            </a:lvl1pPr>
          </a:lstStyle>
          <a:p>
            <a:pPr lvl="0"/>
            <a:endParaRPr lang="en-US"/>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40190"/>
          </a:xfrm>
          <a:prstGeom prst="rect">
            <a:avLst/>
          </a:prstGeom>
        </p:spPr>
      </p:pic>
      <p:sp>
        <p:nvSpPr>
          <p:cNvPr id="2" name="Rectangle 1">
            <a:extLst>
              <a:ext uri="{FF2B5EF4-FFF2-40B4-BE49-F238E27FC236}">
                <a16:creationId xmlns:a16="http://schemas.microsoft.com/office/drawing/2014/main" id="{8A30B113-9BBC-ECEB-3D3A-438597AE5D8C}"/>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3" name="Rectangle 2">
            <a:extLst>
              <a:ext uri="{FF2B5EF4-FFF2-40B4-BE49-F238E27FC236}">
                <a16:creationId xmlns:a16="http://schemas.microsoft.com/office/drawing/2014/main" id="{221BEDF3-6D86-69EA-EB7D-BC8AEA1F6D78}"/>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Rectangle 5">
            <a:extLst>
              <a:ext uri="{FF2B5EF4-FFF2-40B4-BE49-F238E27FC236}">
                <a16:creationId xmlns:a16="http://schemas.microsoft.com/office/drawing/2014/main" id="{43283B10-9B66-2A37-8437-23C6B1BC8672}"/>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3"/>
          <a:stretch>
            <a:fillRect/>
          </a:stretch>
        </p:blipFill>
        <p:spPr>
          <a:xfrm>
            <a:off x="9434625" y="4435233"/>
            <a:ext cx="1610296" cy="1638208"/>
          </a:xfrm>
          <a:prstGeom prst="rect">
            <a:avLst/>
          </a:prstGeom>
        </p:spPr>
      </p:pic>
      <p:sp>
        <p:nvSpPr>
          <p:cNvPr id="10" name="Slide Number Placeholder 3">
            <a:extLst>
              <a:ext uri="{FF2B5EF4-FFF2-40B4-BE49-F238E27FC236}">
                <a16:creationId xmlns:a16="http://schemas.microsoft.com/office/drawing/2014/main" id="{507F06A0-715E-71BE-8E56-DF71F483F0C7}"/>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a:t>
            </a:fld>
            <a:endParaRPr lang="en-US"/>
          </a:p>
        </p:txBody>
      </p:sp>
      <p:sp>
        <p:nvSpPr>
          <p:cNvPr id="11" name="Footer Placeholder 1">
            <a:extLst>
              <a:ext uri="{FF2B5EF4-FFF2-40B4-BE49-F238E27FC236}">
                <a16:creationId xmlns:a16="http://schemas.microsoft.com/office/drawing/2014/main" id="{CA04928B-2748-3BE6-FD98-0740B41EB953}"/>
              </a:ext>
            </a:extLst>
          </p:cNvPr>
          <p:cNvSpPr>
            <a:spLocks noGrp="1"/>
          </p:cNvSpPr>
          <p:nvPr>
            <p:ph type="ftr" sz="quarter" idx="15"/>
          </p:nvPr>
        </p:nvSpPr>
        <p:spPr>
          <a:xfrm>
            <a:off x="2627376" y="6492875"/>
            <a:ext cx="6937248" cy="365125"/>
          </a:xfrm>
        </p:spPr>
        <p:txBody>
          <a:bodyPr/>
          <a:lstStyle>
            <a:lvl1pPr>
              <a:defRPr>
                <a:solidFill>
                  <a:schemeClr val="bg1"/>
                </a:solidFill>
              </a:defRPr>
            </a:lvl1pPr>
          </a:lstStyle>
          <a:p>
            <a:r>
              <a:rPr lang="en-US" b="1" cap="all" spc="50" dirty="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75877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ontent Slide - Emphasized Sing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EE87E3-1883-72ED-047C-9553F9710F30}"/>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6" name="Rectangle 5">
            <a:extLst>
              <a:ext uri="{FF2B5EF4-FFF2-40B4-BE49-F238E27FC236}">
                <a16:creationId xmlns:a16="http://schemas.microsoft.com/office/drawing/2014/main" id="{554539C2-E7E1-ADAF-B57F-B4C395EA4612}"/>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3BE3BFA3-3BF5-E589-B8B1-884C3C7F3CE8}"/>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409700"/>
            <a:ext cx="10789919" cy="5162550"/>
          </a:xfrm>
          <a:prstGeom prst="rect">
            <a:avLst/>
          </a:prstGeom>
        </p:spPr>
        <p:txBody>
          <a:bodyPr/>
          <a:lstStyle>
            <a:lvl1pPr marL="0" indent="0" algn="l">
              <a:lnSpc>
                <a:spcPct val="100000"/>
              </a:lnSpc>
              <a:spcBef>
                <a:spcPts val="600"/>
              </a:spcBef>
              <a:spcAft>
                <a:spcPts val="600"/>
              </a:spcAft>
              <a:buNone/>
              <a:defRPr sz="2800" baseline="0">
                <a:solidFill>
                  <a:srgbClr val="00355F"/>
                </a:solidFill>
              </a:defRPr>
            </a:lvl1pPr>
            <a:lvl2pPr marL="457109" indent="-228554" algn="l">
              <a:lnSpc>
                <a:spcPct val="100000"/>
              </a:lnSpc>
              <a:spcBef>
                <a:spcPts val="600"/>
              </a:spcBef>
              <a:spcAft>
                <a:spcPts val="600"/>
              </a:spcAft>
              <a:buClr>
                <a:srgbClr val="000000"/>
              </a:buClr>
              <a:buFont typeface="Arial" panose="020B0604020202020204" pitchFamily="34" charset="0"/>
              <a:buChar char="•"/>
              <a:tabLst/>
              <a:defRPr baseline="0">
                <a:solidFill>
                  <a:srgbClr val="00355F"/>
                </a:solidFill>
              </a:defRPr>
            </a:lvl2pPr>
            <a:lvl3pPr marL="845651" indent="-237696" algn="l">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gn="l">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gn="l">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854073"/>
          </a:xfrm>
        </p:spPr>
        <p:txBody>
          <a:bodyPr>
            <a:normAutofit/>
          </a:bodyPr>
          <a:lstStyle>
            <a:lvl1pPr algn="l">
              <a:defRPr sz="4000" b="1"/>
            </a:lvl1pPr>
          </a:lstStyle>
          <a:p>
            <a:r>
              <a:rPr lang="en-US"/>
              <a:t>Click to edit Master title style</a:t>
            </a:r>
          </a:p>
        </p:txBody>
      </p:sp>
      <p:sp>
        <p:nvSpPr>
          <p:cNvPr id="2" name="Slide Number Placeholder 1">
            <a:extLst>
              <a:ext uri="{FF2B5EF4-FFF2-40B4-BE49-F238E27FC236}">
                <a16:creationId xmlns:a16="http://schemas.microsoft.com/office/drawing/2014/main" id="{5B7712D6-E0B2-C963-6300-25B23209FD65}"/>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D76DE0B2-0002-5159-7457-567480E6923F}"/>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60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 Slide - Emphasized Single">
    <p:bg>
      <p:bgPr>
        <a:solidFill>
          <a:srgbClr val="ECF8FE"/>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37FCFC-7F79-854D-1032-CC9D22A55F1B}"/>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Rectangle 5">
            <a:extLst>
              <a:ext uri="{FF2B5EF4-FFF2-40B4-BE49-F238E27FC236}">
                <a16:creationId xmlns:a16="http://schemas.microsoft.com/office/drawing/2014/main" id="{E4DA7632-F518-1412-69A1-4069ABD9CAA1}"/>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65C38E64-1670-5463-1F11-BEE19BE1FA30}"/>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E763022B-4C5C-CE62-F611-E3D0D8141C3C}"/>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326341" y="184513"/>
            <a:ext cx="7467590"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464924" y="409483"/>
            <a:ext cx="3724832" cy="2143217"/>
          </a:xfrm>
        </p:spPr>
        <p:txBody>
          <a:bodyPr>
            <a:normAutofit/>
          </a:bodyPr>
          <a:lstStyle>
            <a:lvl1pPr>
              <a:lnSpc>
                <a:spcPct val="85000"/>
              </a:lnSpc>
              <a:defRPr sz="4000" b="1"/>
            </a:lvl1pPr>
          </a:lstStyle>
          <a:p>
            <a:r>
              <a:rPr lang="en-US"/>
              <a:t>Click to edit Master title style</a:t>
            </a:r>
          </a:p>
        </p:txBody>
      </p:sp>
      <p:sp>
        <p:nvSpPr>
          <p:cNvPr id="9" name="Text Placeholder 8">
            <a:extLst>
              <a:ext uri="{FF2B5EF4-FFF2-40B4-BE49-F238E27FC236}">
                <a16:creationId xmlns:a16="http://schemas.microsoft.com/office/drawing/2014/main" id="{4379C278-0AAF-F629-8D40-0D79B1A0275D}"/>
              </a:ext>
            </a:extLst>
          </p:cNvPr>
          <p:cNvSpPr>
            <a:spLocks noGrp="1"/>
          </p:cNvSpPr>
          <p:nvPr>
            <p:ph type="body" sz="quarter" idx="16"/>
          </p:nvPr>
        </p:nvSpPr>
        <p:spPr>
          <a:xfrm>
            <a:off x="464319" y="2666999"/>
            <a:ext cx="3725862" cy="3705225"/>
          </a:xfrm>
        </p:spPr>
        <p:txBody>
          <a:bodyPr/>
          <a:lstStyle>
            <a:lvl1pPr marL="341313" indent="-231775">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3">
            <a:extLst>
              <a:ext uri="{FF2B5EF4-FFF2-40B4-BE49-F238E27FC236}">
                <a16:creationId xmlns:a16="http://schemas.microsoft.com/office/drawing/2014/main" id="{85F0A523-49A1-6E9F-F6CE-0EC86B9144C0}"/>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a:t>
            </a:fld>
            <a:endParaRPr lang="en-US"/>
          </a:p>
        </p:txBody>
      </p:sp>
      <p:sp>
        <p:nvSpPr>
          <p:cNvPr id="16" name="Footer Placeholder 1">
            <a:extLst>
              <a:ext uri="{FF2B5EF4-FFF2-40B4-BE49-F238E27FC236}">
                <a16:creationId xmlns:a16="http://schemas.microsoft.com/office/drawing/2014/main" id="{E8F0C180-2B0C-0708-438C-40ABCFD4A66F}"/>
              </a:ext>
            </a:extLst>
          </p:cNvPr>
          <p:cNvSpPr>
            <a:spLocks noGrp="1"/>
          </p:cNvSpPr>
          <p:nvPr>
            <p:ph type="ftr" sz="quarter" idx="15"/>
          </p:nvPr>
        </p:nvSpPr>
        <p:spPr>
          <a:xfrm>
            <a:off x="2627376" y="6492875"/>
            <a:ext cx="6937248"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29211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 Slide - Emphasized Sing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59C3-C9CE-C1B7-E48B-EAB4AA8E2766}"/>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6" name="Rectangle 5">
            <a:extLst>
              <a:ext uri="{FF2B5EF4-FFF2-40B4-BE49-F238E27FC236}">
                <a16:creationId xmlns:a16="http://schemas.microsoft.com/office/drawing/2014/main" id="{35E9387E-7B17-681C-133C-3351C72FD1EA}"/>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6D72AF03-E1DF-01BA-0DF9-674DDE21184A}"/>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547615" y="184513"/>
            <a:ext cx="7246315"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09654" y="409483"/>
            <a:ext cx="3686773" cy="1870422"/>
          </a:xfrm>
        </p:spPr>
        <p:txBody>
          <a:bodyPr>
            <a:normAutofit/>
          </a:bodyPr>
          <a:lstStyle>
            <a:lvl1pPr>
              <a:defRPr sz="4000" b="1"/>
            </a:lvl1pPr>
          </a:lstStyle>
          <a:p>
            <a:r>
              <a:rPr lang="en-US"/>
              <a:t>Click to edit Master title style</a:t>
            </a:r>
          </a:p>
        </p:txBody>
      </p:sp>
      <p:sp>
        <p:nvSpPr>
          <p:cNvPr id="7" name="Text Placeholder 6">
            <a:extLst>
              <a:ext uri="{FF2B5EF4-FFF2-40B4-BE49-F238E27FC236}">
                <a16:creationId xmlns:a16="http://schemas.microsoft.com/office/drawing/2014/main" id="{FD502E55-4307-8AD1-DD9D-416AE398A3FC}"/>
              </a:ext>
            </a:extLst>
          </p:cNvPr>
          <p:cNvSpPr>
            <a:spLocks noGrp="1"/>
          </p:cNvSpPr>
          <p:nvPr>
            <p:ph type="body" sz="quarter" idx="16"/>
          </p:nvPr>
        </p:nvSpPr>
        <p:spPr>
          <a:xfrm>
            <a:off x="609599" y="2523745"/>
            <a:ext cx="3778891" cy="3705606"/>
          </a:xfrm>
        </p:spPr>
        <p:txBody>
          <a:bodyPr/>
          <a:lstStyle>
            <a:lvl1pPr marL="341313" indent="-280988">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444E44E3-C56B-B910-F41C-198413859340}"/>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10" name="Footer Placeholder 3">
            <a:extLst>
              <a:ext uri="{FF2B5EF4-FFF2-40B4-BE49-F238E27FC236}">
                <a16:creationId xmlns:a16="http://schemas.microsoft.com/office/drawing/2014/main" id="{865E4957-A044-1859-DDF3-1A19A941B75F}"/>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9720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 Slide - Emphasized Sing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007D7F-D5D0-6F93-7417-1CF9F2D53F6F}"/>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5844AA19-EF20-FE8C-653D-0AA9F756D0E6}"/>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11" name="Rectangle 10">
            <a:extLst>
              <a:ext uri="{FF2B5EF4-FFF2-40B4-BE49-F238E27FC236}">
                <a16:creationId xmlns:a16="http://schemas.microsoft.com/office/drawing/2014/main" id="{BEB67D7E-0E98-83C3-BB5B-A2DB65F16EC6}"/>
              </a:ext>
            </a:extLst>
          </p:cNvPr>
          <p:cNvSpPr/>
          <p:nvPr userDrawn="1"/>
        </p:nvSpPr>
        <p:spPr>
          <a:xfrm>
            <a:off x="0" y="0"/>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CBF44B4F-8DE0-FE53-0D99-8F3EABE0A066}"/>
              </a:ext>
            </a:extLst>
          </p:cNvPr>
          <p:cNvSpPr/>
          <p:nvPr userDrawn="1"/>
        </p:nvSpPr>
        <p:spPr>
          <a:xfrm>
            <a:off x="9564624" y="-1"/>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36A3E27C-7243-8A5B-5BD9-CD428F98BC16}"/>
              </a:ext>
            </a:extLst>
          </p:cNvPr>
          <p:cNvSpPr/>
          <p:nvPr userDrawn="1"/>
        </p:nvSpPr>
        <p:spPr>
          <a:xfrm>
            <a:off x="9386463" y="0"/>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Title 1">
            <a:extLst>
              <a:ext uri="{FF2B5EF4-FFF2-40B4-BE49-F238E27FC236}">
                <a16:creationId xmlns:a16="http://schemas.microsoft.com/office/drawing/2014/main" id="{00965C67-1283-D252-E745-8B11755482A5}"/>
              </a:ext>
            </a:extLst>
          </p:cNvPr>
          <p:cNvSpPr>
            <a:spLocks noGrp="1"/>
          </p:cNvSpPr>
          <p:nvPr>
            <p:ph type="ctrTitle"/>
          </p:nvPr>
        </p:nvSpPr>
        <p:spPr>
          <a:xfrm>
            <a:off x="914400" y="2130428"/>
            <a:ext cx="10363200" cy="1470025"/>
          </a:xfrm>
        </p:spPr>
        <p:txBody>
          <a:bodyPr>
            <a:normAutofit/>
          </a:bodyPr>
          <a:lstStyle>
            <a:lvl1pPr algn="ctr">
              <a:defRPr sz="5400" b="1"/>
            </a:lvl1pPr>
          </a:lstStyle>
          <a:p>
            <a:r>
              <a:rPr lang="en-US"/>
              <a:t>Click to edit Master title style</a:t>
            </a:r>
          </a:p>
        </p:txBody>
      </p:sp>
      <p:sp>
        <p:nvSpPr>
          <p:cNvPr id="6" name="Subtitle 2">
            <a:extLst>
              <a:ext uri="{FF2B5EF4-FFF2-40B4-BE49-F238E27FC236}">
                <a16:creationId xmlns:a16="http://schemas.microsoft.com/office/drawing/2014/main" id="{8035C8FD-FE63-B539-0BF7-01BADBE4A84E}"/>
              </a:ext>
            </a:extLst>
          </p:cNvPr>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50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21602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4" name="Rectangle 3">
            <a:extLst>
              <a:ext uri="{FF2B5EF4-FFF2-40B4-BE49-F238E27FC236}">
                <a16:creationId xmlns:a16="http://schemas.microsoft.com/office/drawing/2014/main" id="{4E300441-4823-3F5C-B96F-5F45CCC86C2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D98B6D43-D9D6-DDA4-8DF5-FF12D6BD3525}"/>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230758"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5C6A461-3593-DEE0-C09F-9033E836D53A}"/>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F525D0D0-E32C-88A1-D5D4-70C1A33B02BA}"/>
              </a:ext>
            </a:extLst>
          </p:cNvPr>
          <p:cNvSpPr>
            <a:spLocks noGrp="1"/>
          </p:cNvSpPr>
          <p:nvPr>
            <p:ph type="sldNum" sz="quarter" idx="16"/>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239137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653436"/>
            <a:ext cx="5144199"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4457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102414" y="1653436"/>
            <a:ext cx="5284274"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6C499E0-5462-9D96-9D97-50CEE4595326}"/>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9D8759D4-8F75-20C7-B578-617CBCD66168}"/>
              </a:ext>
            </a:extLst>
          </p:cNvPr>
          <p:cNvSpPr>
            <a:spLocks noGrp="1"/>
          </p:cNvSpPr>
          <p:nvPr>
            <p:ph type="sldNum" sz="quarter" idx="16"/>
          </p:nvPr>
        </p:nvSpPr>
        <p:spPr>
          <a:xfrm>
            <a:off x="10472928" y="6492871"/>
            <a:ext cx="1097280" cy="365125"/>
          </a:xfrm>
        </p:spPr>
        <p:txBody>
          <a:bodyPr/>
          <a:lstStyle/>
          <a:p>
            <a:fld id="{637B919E-CF91-4A4B-995A-96557E3F2BA0}" type="slidenum">
              <a:rPr lang="en-US" smtClean="0"/>
              <a:pPr/>
              <a:t>‹#›</a:t>
            </a:fld>
            <a:endParaRPr lang="en-US"/>
          </a:p>
        </p:txBody>
      </p:sp>
      <p:sp>
        <p:nvSpPr>
          <p:cNvPr id="10" name="Rectangle 9">
            <a:extLst>
              <a:ext uri="{FF2B5EF4-FFF2-40B4-BE49-F238E27FC236}">
                <a16:creationId xmlns:a16="http://schemas.microsoft.com/office/drawing/2014/main" id="{17F16DCB-2A14-300D-EDF4-D15B264005C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Rectangle 10">
            <a:extLst>
              <a:ext uri="{FF2B5EF4-FFF2-40B4-BE49-F238E27FC236}">
                <a16:creationId xmlns:a16="http://schemas.microsoft.com/office/drawing/2014/main" id="{ABE3F269-E91B-9F66-F982-F9619325C48C}"/>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2" name="Rectangle 11">
            <a:extLst>
              <a:ext uri="{FF2B5EF4-FFF2-40B4-BE49-F238E27FC236}">
                <a16:creationId xmlns:a16="http://schemas.microsoft.com/office/drawing/2014/main" id="{637F24B9-8796-D887-57A7-F25AF44D6AE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200593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087655"/>
            <a:ext cx="10789919" cy="548459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0000"/>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0000"/>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0000"/>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4" y="211124"/>
            <a:ext cx="10789920" cy="751404"/>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7402" y="3327401"/>
            <a:ext cx="6857999" cy="20319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4" name="Footer Placeholder 3">
            <a:extLst>
              <a:ext uri="{FF2B5EF4-FFF2-40B4-BE49-F238E27FC236}">
                <a16:creationId xmlns:a16="http://schemas.microsoft.com/office/drawing/2014/main" id="{CE631AE9-0D64-459C-5EF1-5ECD9A9EA466}"/>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D467487-7F29-9D52-7020-BC489D1693B9}"/>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7" name="Rectangle 6">
            <a:extLst>
              <a:ext uri="{FF2B5EF4-FFF2-40B4-BE49-F238E27FC236}">
                <a16:creationId xmlns:a16="http://schemas.microsoft.com/office/drawing/2014/main" id="{45148064-E362-D0D9-ECFE-C440B3887DB1}"/>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0" name="Rectangle 9">
            <a:extLst>
              <a:ext uri="{FF2B5EF4-FFF2-40B4-BE49-F238E27FC236}">
                <a16:creationId xmlns:a16="http://schemas.microsoft.com/office/drawing/2014/main" id="{7547029E-F5BF-653D-7FCF-D2309FA996B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1" name="Rectangle 10">
            <a:extLst>
              <a:ext uri="{FF2B5EF4-FFF2-40B4-BE49-F238E27FC236}">
                <a16:creationId xmlns:a16="http://schemas.microsoft.com/office/drawing/2014/main" id="{4059AFEE-C9B0-FD73-F892-2FF9FF8944F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Tree>
    <p:extLst>
      <p:ext uri="{BB962C8B-B14F-4D97-AF65-F5344CB8AC3E}">
        <p14:creationId xmlns:p14="http://schemas.microsoft.com/office/powerpoint/2010/main" val="392958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42633E-6618-21CB-A357-78145C986BD2}"/>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8" name="Rectangle 7">
            <a:extLst>
              <a:ext uri="{FF2B5EF4-FFF2-40B4-BE49-F238E27FC236}">
                <a16:creationId xmlns:a16="http://schemas.microsoft.com/office/drawing/2014/main" id="{6AB64261-A95E-1C03-D8D0-3F1A947E21AC}"/>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9" name="Rectangle 8">
            <a:extLst>
              <a:ext uri="{FF2B5EF4-FFF2-40B4-BE49-F238E27FC236}">
                <a16:creationId xmlns:a16="http://schemas.microsoft.com/office/drawing/2014/main" id="{F1D36A5E-0E1C-0636-7FBF-C877FAAEF33E}"/>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9788" y="356817"/>
            <a:ext cx="10515600" cy="1051254"/>
          </a:xfrm>
        </p:spPr>
        <p:txBody>
          <a:bodyPr anchor="b" anchorCtr="0"/>
          <a:lstStyle>
            <a:lvl1pPr>
              <a:defRPr b="1"/>
            </a:lvl1pPr>
          </a:lstStyle>
          <a:p>
            <a:r>
              <a:rPr lang="en-US"/>
              <a:t>Click to edit Master title style</a:t>
            </a:r>
          </a:p>
        </p:txBody>
      </p:sp>
      <p:sp>
        <p:nvSpPr>
          <p:cNvPr id="3" name="Text Placeholder 2"/>
          <p:cNvSpPr>
            <a:spLocks noGrp="1"/>
          </p:cNvSpPr>
          <p:nvPr>
            <p:ph type="body" idx="1"/>
          </p:nvPr>
        </p:nvSpPr>
        <p:spPr>
          <a:xfrm>
            <a:off x="832532"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2532" y="2370560"/>
            <a:ext cx="5181600" cy="3835593"/>
          </a:xfrm>
          <a:solidFill>
            <a:schemeClr val="bg1">
              <a:alpha val="80000"/>
            </a:schemeClr>
          </a:solidFill>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370560"/>
            <a:ext cx="5183188" cy="3858789"/>
          </a:xfrm>
          <a:solidFill>
            <a:schemeClr val="bg1">
              <a:alpha val="80000"/>
            </a:schemeClr>
          </a:solidFill>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BE325F3C-B7E1-C5A8-1D0D-0B46A6278CF3}"/>
              </a:ext>
            </a:extLst>
          </p:cNvPr>
          <p:cNvSpPr>
            <a:spLocks noGrp="1"/>
          </p:cNvSpPr>
          <p:nvPr>
            <p:ph type="ftr" sz="quarter" idx="10"/>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2" name="Slide Number Placeholder 11">
            <a:extLst>
              <a:ext uri="{FF2B5EF4-FFF2-40B4-BE49-F238E27FC236}">
                <a16:creationId xmlns:a16="http://schemas.microsoft.com/office/drawing/2014/main" id="{B50C239C-EF94-3737-36D9-5F6EF3C30EF2}"/>
              </a:ext>
            </a:extLst>
          </p:cNvPr>
          <p:cNvSpPr>
            <a:spLocks noGrp="1"/>
          </p:cNvSpPr>
          <p:nvPr>
            <p:ph type="sldNum" sz="quarter" idx="11"/>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316010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V2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C7C127-2C88-6E47-84A9-513FA36B7AC2}"/>
              </a:ext>
            </a:extLst>
          </p:cNvPr>
          <p:cNvSpPr/>
          <p:nvPr userDrawn="1"/>
        </p:nvSpPr>
        <p:spPr>
          <a:xfrm>
            <a:off x="0" y="0"/>
            <a:ext cx="12192000" cy="6858000"/>
          </a:xfrm>
          <a:prstGeom prst="rect">
            <a:avLst/>
          </a:prstGeom>
          <a:solidFill>
            <a:srgbClr val="ECF8FE"/>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355F"/>
              </a:solidFill>
            </a:endParaRPr>
          </a:p>
        </p:txBody>
      </p:sp>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581025" y="214080"/>
            <a:ext cx="11144250" cy="1154113"/>
          </a:xfrm>
          <a:prstGeom prst="rect">
            <a:avLst/>
          </a:prstGeom>
        </p:spPr>
        <p:txBody>
          <a:bodyPr anchor="t">
            <a:noAutofit/>
          </a:bodyPr>
          <a:lstStyle>
            <a:lvl1pPr algn="l">
              <a:lnSpc>
                <a:spcPts val="4500"/>
              </a:lnSpc>
              <a:defRPr sz="4000" b="1">
                <a:solidFill>
                  <a:srgbClr val="00355F"/>
                </a:solidFill>
                <a:latin typeface="Arial" panose="020B0604020202020204" pitchFamily="34" charset="0"/>
                <a:cs typeface="Arial" panose="020B0604020202020204" pitchFamily="34" charset="0"/>
              </a:defRPr>
            </a:lvl1pPr>
          </a:lstStyle>
          <a:p>
            <a:r>
              <a:rPr lang="en-US"/>
              <a:t>Click to edit Master title style</a:t>
            </a:r>
            <a:br>
              <a:rPr lang="en-US"/>
            </a:br>
            <a:r>
              <a:rPr lang="en-US"/>
              <a:t>Enough room for two lines</a:t>
            </a:r>
          </a:p>
        </p:txBody>
      </p:sp>
      <p:sp>
        <p:nvSpPr>
          <p:cNvPr id="6" name="Content Placeholder 5">
            <a:extLst>
              <a:ext uri="{FF2B5EF4-FFF2-40B4-BE49-F238E27FC236}">
                <a16:creationId xmlns:a16="http://schemas.microsoft.com/office/drawing/2014/main" id="{691A8052-5976-3CBC-3716-3F47572CD970}"/>
              </a:ext>
            </a:extLst>
          </p:cNvPr>
          <p:cNvSpPr>
            <a:spLocks noGrp="1"/>
          </p:cNvSpPr>
          <p:nvPr>
            <p:ph sz="quarter" idx="10"/>
          </p:nvPr>
        </p:nvSpPr>
        <p:spPr>
          <a:xfrm>
            <a:off x="4457701" y="1485900"/>
            <a:ext cx="7124700" cy="4848225"/>
          </a:xfrm>
          <a:prstGeom prst="rect">
            <a:avLst/>
          </a:prstGeom>
        </p:spPr>
        <p:txBody>
          <a:bodyPr/>
          <a:lstStyle>
            <a:lvl1pPr marL="0" indent="0">
              <a:lnSpc>
                <a:spcPct val="150000"/>
              </a:lnSpc>
              <a:spcBef>
                <a:spcPts val="0"/>
              </a:spcBef>
              <a:buNone/>
              <a:defRPr sz="3200">
                <a:solidFill>
                  <a:srgbClr val="00355F"/>
                </a:solidFill>
              </a:defRPr>
            </a:lvl1pPr>
            <a:lvl2pPr>
              <a:defRPr>
                <a:solidFill>
                  <a:srgbClr val="00355F"/>
                </a:solidFill>
              </a:defRPr>
            </a:lvl2pPr>
            <a:lvl3pPr>
              <a:defRPr>
                <a:solidFill>
                  <a:srgbClr val="00355F"/>
                </a:solidFill>
              </a:defRPr>
            </a:lvl3pPr>
            <a:lvl4pPr>
              <a:defRPr>
                <a:solidFill>
                  <a:srgbClr val="00355F"/>
                </a:solidFill>
              </a:defRPr>
            </a:lvl4pPr>
            <a:lvl5pPr>
              <a:defRPr>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FB8F862-BF19-9C43-123E-3E86C41B9DDC}"/>
              </a:ext>
            </a:extLst>
          </p:cNvPr>
          <p:cNvSpPr>
            <a:spLocks noGrp="1"/>
          </p:cNvSpPr>
          <p:nvPr>
            <p:ph type="pic" sz="quarter" idx="12"/>
          </p:nvPr>
        </p:nvSpPr>
        <p:spPr>
          <a:xfrm>
            <a:off x="581024" y="1495425"/>
            <a:ext cx="3733800" cy="4848225"/>
          </a:xfrm>
        </p:spPr>
        <p:txBody>
          <a:bodyPr/>
          <a:lstStyle>
            <a:lvl1pPr>
              <a:defRPr>
                <a:solidFill>
                  <a:srgbClr val="00355F"/>
                </a:solidFill>
              </a:defRPr>
            </a:lvl1pPr>
          </a:lstStyle>
          <a:p>
            <a:endParaRPr lang="es-MX"/>
          </a:p>
        </p:txBody>
      </p:sp>
      <p:sp>
        <p:nvSpPr>
          <p:cNvPr id="3" name="Rectangle 2">
            <a:extLst>
              <a:ext uri="{FF2B5EF4-FFF2-40B4-BE49-F238E27FC236}">
                <a16:creationId xmlns:a16="http://schemas.microsoft.com/office/drawing/2014/main" id="{BB5EC74C-9638-611F-09FF-1D75E6F65D52}"/>
              </a:ext>
            </a:extLst>
          </p:cNvPr>
          <p:cNvSpPr/>
          <p:nvPr userDrawn="1"/>
        </p:nvSpPr>
        <p:spPr>
          <a:xfrm rot="5400000">
            <a:off x="8592743" y="3265577"/>
            <a:ext cx="6864828" cy="333677"/>
          </a:xfrm>
          <a:prstGeom prst="rect">
            <a:avLst/>
          </a:prstGeom>
          <a:solidFill>
            <a:srgbClr val="2A7EA9"/>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D81EF4E6-C697-CB96-7D97-1AF37DB7F9BA}"/>
              </a:ext>
            </a:extLst>
          </p:cNvPr>
          <p:cNvSpPr/>
          <p:nvPr userDrawn="1"/>
        </p:nvSpPr>
        <p:spPr>
          <a:xfrm rot="5400000">
            <a:off x="8423117" y="3392486"/>
            <a:ext cx="6844349"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Slide Number Placeholder 4">
            <a:extLst>
              <a:ext uri="{FF2B5EF4-FFF2-40B4-BE49-F238E27FC236}">
                <a16:creationId xmlns:a16="http://schemas.microsoft.com/office/drawing/2014/main" id="{5D0497AC-A6BA-18CE-E113-70BA360519BE}"/>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7" name="Footer Placeholder 3">
            <a:extLst>
              <a:ext uri="{FF2B5EF4-FFF2-40B4-BE49-F238E27FC236}">
                <a16:creationId xmlns:a16="http://schemas.microsoft.com/office/drawing/2014/main" id="{86ECE801-8A10-E785-F170-E4A54DA0CF69}"/>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261086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F23D7-68E2-638B-2ADD-75FC65E1C891}"/>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67E4259A-7509-805D-7EF8-7125E501E26D}"/>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4E19D3BD-7B18-658E-F69A-497CB1A1A4F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488294" y="1484969"/>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488294" y="3933836"/>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8123367"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8123365"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dirty="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pic>
        <p:nvPicPr>
          <p:cNvPr id="10" name="Content Placeholder 6" descr="California Department of Social Services (CDSS) logo">
            <a:extLst>
              <a:ext uri="{FF2B5EF4-FFF2-40B4-BE49-F238E27FC236}">
                <a16:creationId xmlns:a16="http://schemas.microsoft.com/office/drawing/2014/main" id="{78D06E92-6AB9-E8BA-818F-A1FCD083CDE9}"/>
              </a:ext>
            </a:extLst>
          </p:cNvPr>
          <p:cNvPicPr>
            <a:picLocks noChangeAspect="1"/>
          </p:cNvPicPr>
          <p:nvPr userDrawn="1"/>
        </p:nvPicPr>
        <p:blipFill>
          <a:blip r:embed="rId2"/>
          <a:stretch>
            <a:fillRect/>
          </a:stretch>
        </p:blipFill>
        <p:spPr>
          <a:xfrm>
            <a:off x="10878312" y="5838141"/>
            <a:ext cx="1161585" cy="595850"/>
          </a:xfrm>
          <a:prstGeom prst="rect">
            <a:avLst/>
          </a:prstGeom>
        </p:spPr>
      </p:pic>
      <p:pic>
        <p:nvPicPr>
          <p:cNvPr id="15" name="Picture 14">
            <a:extLst>
              <a:ext uri="{FF2B5EF4-FFF2-40B4-BE49-F238E27FC236}">
                <a16:creationId xmlns:a16="http://schemas.microsoft.com/office/drawing/2014/main" id="{8B2567C8-8B4D-8DF2-FCE2-AD6266CBBC99}"/>
              </a:ext>
            </a:extLst>
          </p:cNvPr>
          <p:cNvPicPr>
            <a:picLocks noChangeAspect="1"/>
          </p:cNvPicPr>
          <p:nvPr userDrawn="1"/>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05390" y="5495449"/>
            <a:ext cx="982630" cy="982630"/>
          </a:xfrm>
          <a:prstGeom prst="rect">
            <a:avLst/>
          </a:prstGeom>
        </p:spPr>
      </p:pic>
    </p:spTree>
    <p:extLst>
      <p:ext uri="{BB962C8B-B14F-4D97-AF65-F5344CB8AC3E}">
        <p14:creationId xmlns:p14="http://schemas.microsoft.com/office/powerpoint/2010/main" val="105750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 V1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2217D-F5C7-60AE-23F2-A9117779BC38}"/>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0" name="Rectangle 9">
            <a:extLst>
              <a:ext uri="{FF2B5EF4-FFF2-40B4-BE49-F238E27FC236}">
                <a16:creationId xmlns:a16="http://schemas.microsoft.com/office/drawing/2014/main" id="{C2298697-B9C6-7282-4281-2DD1C771ED94}"/>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6E3DBA79-EE33-A126-F1FF-5A0B4BD593E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741875" y="5395873"/>
            <a:ext cx="8636714" cy="502774"/>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839754" y="256656"/>
            <a:ext cx="10440955" cy="702697"/>
          </a:xfrm>
          <a:prstGeom prst="rect">
            <a:avLst/>
          </a:prstGeom>
        </p:spPr>
        <p:txBody>
          <a:bodyPr>
            <a:normAutofit/>
          </a:bodyPr>
          <a:lstStyle>
            <a:lvl1pPr marL="0" indent="0" algn="ctr">
              <a:lnSpc>
                <a:spcPct val="100000"/>
              </a:lnSpc>
              <a:buNone/>
              <a:defRPr sz="4000" b="1">
                <a:solidFill>
                  <a:srgbClr val="00355F"/>
                </a:solidFill>
              </a:defRPr>
            </a:lvl1pPr>
          </a:lstStyle>
          <a:p>
            <a:pPr lvl="0"/>
            <a:endParaRPr lang="en-US"/>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2"/>
          <a:stretch>
            <a:fillRect/>
          </a:stretch>
        </p:blipFill>
        <p:spPr>
          <a:xfrm>
            <a:off x="10459294" y="4955749"/>
            <a:ext cx="1420968" cy="1445598"/>
          </a:xfrm>
          <a:prstGeom prst="rect">
            <a:avLst/>
          </a:prstGeom>
        </p:spPr>
      </p:pic>
      <p:sp>
        <p:nvSpPr>
          <p:cNvPr id="8" name="Content Placeholder 7">
            <a:extLst>
              <a:ext uri="{FF2B5EF4-FFF2-40B4-BE49-F238E27FC236}">
                <a16:creationId xmlns:a16="http://schemas.microsoft.com/office/drawing/2014/main" id="{2B284AFC-58A0-C62E-9B41-D7814E6B4F5A}"/>
              </a:ext>
            </a:extLst>
          </p:cNvPr>
          <p:cNvSpPr>
            <a:spLocks noGrp="1"/>
          </p:cNvSpPr>
          <p:nvPr>
            <p:ph sz="quarter" idx="11"/>
          </p:nvPr>
        </p:nvSpPr>
        <p:spPr>
          <a:xfrm>
            <a:off x="2086311" y="1635141"/>
            <a:ext cx="7891463" cy="3587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ue logo with a child and a star&#10;&#10;AI-generated content may be incorrect.">
            <a:extLst>
              <a:ext uri="{FF2B5EF4-FFF2-40B4-BE49-F238E27FC236}">
                <a16:creationId xmlns:a16="http://schemas.microsoft.com/office/drawing/2014/main" id="{064C2549-24FC-394C-C1A3-6F386789D09E}"/>
              </a:ext>
            </a:extLst>
          </p:cNvPr>
          <p:cNvPicPr>
            <a:picLocks noChangeAspect="1"/>
          </p:cNvPicPr>
          <p:nvPr userDrawn="1"/>
        </p:nvPicPr>
        <p:blipFill>
          <a:blip r:embed="rId3"/>
          <a:stretch>
            <a:fillRect/>
          </a:stretch>
        </p:blipFill>
        <p:spPr>
          <a:xfrm>
            <a:off x="128613" y="5064604"/>
            <a:ext cx="1604093" cy="1336744"/>
          </a:xfrm>
          <a:prstGeom prst="rect">
            <a:avLst/>
          </a:prstGeom>
        </p:spPr>
      </p:pic>
      <p:sp>
        <p:nvSpPr>
          <p:cNvPr id="12" name="Text Placeholder 11">
            <a:extLst>
              <a:ext uri="{FF2B5EF4-FFF2-40B4-BE49-F238E27FC236}">
                <a16:creationId xmlns:a16="http://schemas.microsoft.com/office/drawing/2014/main" id="{DC61D407-E5DC-35EE-CA76-461D5625E698}"/>
              </a:ext>
            </a:extLst>
          </p:cNvPr>
          <p:cNvSpPr>
            <a:spLocks noGrp="1"/>
          </p:cNvSpPr>
          <p:nvPr>
            <p:ph type="body" sz="quarter" idx="12"/>
          </p:nvPr>
        </p:nvSpPr>
        <p:spPr>
          <a:xfrm>
            <a:off x="2150268" y="1073190"/>
            <a:ext cx="7891463" cy="4619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3">
            <a:extLst>
              <a:ext uri="{FF2B5EF4-FFF2-40B4-BE49-F238E27FC236}">
                <a16:creationId xmlns:a16="http://schemas.microsoft.com/office/drawing/2014/main" id="{5AA6D99A-98A4-34AF-B0F8-835CB5EDA845}"/>
              </a:ext>
            </a:extLst>
          </p:cNvPr>
          <p:cNvSpPr>
            <a:spLocks noGrp="1"/>
          </p:cNvSpPr>
          <p:nvPr>
            <p:ph type="sldNum" sz="quarter" idx="14"/>
          </p:nvPr>
        </p:nvSpPr>
        <p:spPr>
          <a:xfrm>
            <a:off x="8827008" y="6492871"/>
            <a:ext cx="2743200" cy="365125"/>
          </a:xfrm>
        </p:spPr>
        <p:txBody>
          <a:bodyPr/>
          <a:lstStyle/>
          <a:p>
            <a:fld id="{637B919E-CF91-4A4B-995A-96557E3F2BA0}" type="slidenum">
              <a:rPr lang="en-US" smtClean="0"/>
              <a:pPr/>
              <a:t>‹#›</a:t>
            </a:fld>
            <a:endParaRPr lang="en-US" dirty="0"/>
          </a:p>
        </p:txBody>
      </p:sp>
      <p:sp>
        <p:nvSpPr>
          <p:cNvPr id="16" name="Footer Placeholder 1">
            <a:extLst>
              <a:ext uri="{FF2B5EF4-FFF2-40B4-BE49-F238E27FC236}">
                <a16:creationId xmlns:a16="http://schemas.microsoft.com/office/drawing/2014/main" id="{30C2B9D9-3B6F-4BB3-2999-C232B719CFFE}"/>
              </a:ext>
            </a:extLst>
          </p:cNvPr>
          <p:cNvSpPr>
            <a:spLocks noGrp="1"/>
          </p:cNvSpPr>
          <p:nvPr>
            <p:ph type="ftr" sz="quarter" idx="15"/>
          </p:nvPr>
        </p:nvSpPr>
        <p:spPr>
          <a:xfrm>
            <a:off x="2627376" y="6492875"/>
            <a:ext cx="6937248"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126326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F23D7-68E2-638B-2ADD-75FC65E1C891}"/>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67E4259A-7509-805D-7EF8-7125E501E26D}"/>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4E19D3BD-7B18-658E-F69A-497CB1A1A4F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488294" y="1484969"/>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488294" y="3933836"/>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8123367"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8123365"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dirty="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101783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F23D7-68E2-638B-2ADD-75FC65E1C891}"/>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67E4259A-7509-805D-7EF8-7125E501E26D}"/>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8" name="Rectangle 7">
            <a:extLst>
              <a:ext uri="{FF2B5EF4-FFF2-40B4-BE49-F238E27FC236}">
                <a16:creationId xmlns:a16="http://schemas.microsoft.com/office/drawing/2014/main" id="{4E19D3BD-7B18-658E-F69A-497CB1A1A4F5}"/>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064001" y="1484972"/>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064001" y="3933839"/>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7299453"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7299451"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dirty="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sp>
        <p:nvSpPr>
          <p:cNvPr id="10" name="Content Placeholder 10">
            <a:extLst>
              <a:ext uri="{FF2B5EF4-FFF2-40B4-BE49-F238E27FC236}">
                <a16:creationId xmlns:a16="http://schemas.microsoft.com/office/drawing/2014/main" id="{AE11351F-D8A9-C5BF-D831-3930B5909A73}"/>
              </a:ext>
            </a:extLst>
          </p:cNvPr>
          <p:cNvSpPr>
            <a:spLocks noGrp="1"/>
          </p:cNvSpPr>
          <p:nvPr>
            <p:ph sz="quarter" idx="19"/>
          </p:nvPr>
        </p:nvSpPr>
        <p:spPr>
          <a:xfrm>
            <a:off x="10529888"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5">
            <a:extLst>
              <a:ext uri="{FF2B5EF4-FFF2-40B4-BE49-F238E27FC236}">
                <a16:creationId xmlns:a16="http://schemas.microsoft.com/office/drawing/2014/main" id="{5D3DA0E4-2466-A4F4-C3A3-FB61829B58EC}"/>
              </a:ext>
            </a:extLst>
          </p:cNvPr>
          <p:cNvSpPr>
            <a:spLocks noGrp="1"/>
          </p:cNvSpPr>
          <p:nvPr>
            <p:ph sz="quarter" idx="20"/>
          </p:nvPr>
        </p:nvSpPr>
        <p:spPr>
          <a:xfrm>
            <a:off x="10529886"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0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CB71D-B748-11FC-03FA-B87E1BE8A026}"/>
              </a:ext>
            </a:extLst>
          </p:cNvPr>
          <p:cNvSpPr>
            <a:spLocks noGrp="1"/>
          </p:cNvSpPr>
          <p:nvPr>
            <p:ph sz="quarter" idx="12"/>
          </p:nvPr>
        </p:nvSpPr>
        <p:spPr>
          <a:xfrm>
            <a:off x="3750502" y="687388"/>
            <a:ext cx="7753350" cy="5303837"/>
          </a:xfrm>
        </p:spPr>
        <p:txBody>
          <a:bodyPr/>
          <a:lstStyle>
            <a:lvl1pPr marL="0" indent="0">
              <a:lnSpc>
                <a:spcPct val="150000"/>
              </a:lnSpc>
              <a:buNone/>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1" name="Content Placeholder 10">
            <a:extLst>
              <a:ext uri="{FF2B5EF4-FFF2-40B4-BE49-F238E27FC236}">
                <a16:creationId xmlns:a16="http://schemas.microsoft.com/office/drawing/2014/main" id="{03EEC2D3-EE15-1945-F91B-5C84B0209126}"/>
              </a:ext>
            </a:extLst>
          </p:cNvPr>
          <p:cNvSpPr>
            <a:spLocks noGrp="1"/>
          </p:cNvSpPr>
          <p:nvPr>
            <p:ph sz="quarter" idx="13"/>
          </p:nvPr>
        </p:nvSpPr>
        <p:spPr>
          <a:xfrm>
            <a:off x="400050" y="705676"/>
            <a:ext cx="3228975" cy="5285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2" name="Footer Placeholder 1">
            <a:extLst>
              <a:ext uri="{FF2B5EF4-FFF2-40B4-BE49-F238E27FC236}">
                <a16:creationId xmlns:a16="http://schemas.microsoft.com/office/drawing/2014/main" id="{5E049EB1-E1CA-2ED8-BD08-189388B34B58}"/>
              </a:ext>
            </a:extLst>
          </p:cNvPr>
          <p:cNvSpPr>
            <a:spLocks noGrp="1"/>
          </p:cNvSpPr>
          <p:nvPr>
            <p:ph type="ftr" sz="quarter" idx="14"/>
          </p:nvPr>
        </p:nvSpPr>
        <p:spPr/>
        <p:txBody>
          <a:bodyPr/>
          <a:lstStyle>
            <a:lvl1pPr>
              <a:defRPr>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0" name="Rectangle 9">
            <a:extLst>
              <a:ext uri="{FF2B5EF4-FFF2-40B4-BE49-F238E27FC236}">
                <a16:creationId xmlns:a16="http://schemas.microsoft.com/office/drawing/2014/main" id="{737B1B95-E007-548C-5EBC-9765E4B75AC9}"/>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2" name="Rectangle 11">
            <a:extLst>
              <a:ext uri="{FF2B5EF4-FFF2-40B4-BE49-F238E27FC236}">
                <a16:creationId xmlns:a16="http://schemas.microsoft.com/office/drawing/2014/main" id="{A823DAF1-B7E3-547C-BBFC-ABE06178670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3" name="Rectangle 12">
            <a:extLst>
              <a:ext uri="{FF2B5EF4-FFF2-40B4-BE49-F238E27FC236}">
                <a16:creationId xmlns:a16="http://schemas.microsoft.com/office/drawing/2014/main" id="{3D6A1568-E5C0-C8DD-B9AC-3E76D9DCD56F}"/>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3" name="Slide Number Placeholder 8">
            <a:extLst>
              <a:ext uri="{FF2B5EF4-FFF2-40B4-BE49-F238E27FC236}">
                <a16:creationId xmlns:a16="http://schemas.microsoft.com/office/drawing/2014/main" id="{42459207-34CF-EBDE-490B-F01656534867}"/>
              </a:ext>
            </a:extLst>
          </p:cNvPr>
          <p:cNvSpPr>
            <a:spLocks noGrp="1"/>
          </p:cNvSpPr>
          <p:nvPr>
            <p:ph type="sldNum" sz="quarter" idx="11"/>
          </p:nvPr>
        </p:nvSpPr>
        <p:spPr>
          <a:xfrm>
            <a:off x="8827008" y="6492871"/>
            <a:ext cx="2743200" cy="365125"/>
          </a:xfrm>
        </p:spPr>
        <p:txBody>
          <a:bodyPr/>
          <a:lstStyle/>
          <a:p>
            <a:fld id="{F602482B-41C7-0148-9411-7F894982A34B}" type="slidenum">
              <a:rPr lang="en-US" smtClean="0"/>
              <a:pPr/>
              <a:t>‹#›</a:t>
            </a:fld>
            <a:endParaRPr lang="en-US"/>
          </a:p>
        </p:txBody>
      </p:sp>
      <p:sp>
        <p:nvSpPr>
          <p:cNvPr id="4" name="Content Placeholder 7">
            <a:extLst>
              <a:ext uri="{FF2B5EF4-FFF2-40B4-BE49-F238E27FC236}">
                <a16:creationId xmlns:a16="http://schemas.microsoft.com/office/drawing/2014/main" id="{4CAC5A57-D83D-9910-7671-C2F038FD0F3A}"/>
              </a:ext>
            </a:extLst>
          </p:cNvPr>
          <p:cNvSpPr>
            <a:spLocks noGrp="1"/>
          </p:cNvSpPr>
          <p:nvPr>
            <p:ph sz="quarter" idx="15"/>
          </p:nvPr>
        </p:nvSpPr>
        <p:spPr>
          <a:xfrm>
            <a:off x="3902902" y="4452257"/>
            <a:ext cx="7753350" cy="1691368"/>
          </a:xfrm>
        </p:spPr>
        <p:txBody>
          <a:bodyPr/>
          <a:lstStyle>
            <a:lvl1pPr marL="0" indent="0">
              <a:lnSpc>
                <a:spcPct val="150000"/>
              </a:lnSpc>
              <a:buNone/>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Tree>
    <p:extLst>
      <p:ext uri="{BB962C8B-B14F-4D97-AF65-F5344CB8AC3E}">
        <p14:creationId xmlns:p14="http://schemas.microsoft.com/office/powerpoint/2010/main" val="2457225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CB71D-B748-11FC-03FA-B87E1BE8A026}"/>
              </a:ext>
            </a:extLst>
          </p:cNvPr>
          <p:cNvSpPr>
            <a:spLocks noGrp="1"/>
          </p:cNvSpPr>
          <p:nvPr>
            <p:ph sz="quarter" idx="12"/>
          </p:nvPr>
        </p:nvSpPr>
        <p:spPr>
          <a:xfrm>
            <a:off x="3750502" y="687388"/>
            <a:ext cx="7753350" cy="5303837"/>
          </a:xfrm>
        </p:spPr>
        <p:txBody>
          <a:bodyPr/>
          <a:lstStyle>
            <a:lvl1pPr marL="0" indent="0">
              <a:lnSpc>
                <a:spcPct val="150000"/>
              </a:lnSpc>
              <a:buNone/>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1" name="Content Placeholder 10">
            <a:extLst>
              <a:ext uri="{FF2B5EF4-FFF2-40B4-BE49-F238E27FC236}">
                <a16:creationId xmlns:a16="http://schemas.microsoft.com/office/drawing/2014/main" id="{03EEC2D3-EE15-1945-F91B-5C84B0209126}"/>
              </a:ext>
            </a:extLst>
          </p:cNvPr>
          <p:cNvSpPr>
            <a:spLocks noGrp="1"/>
          </p:cNvSpPr>
          <p:nvPr>
            <p:ph sz="quarter" idx="13"/>
          </p:nvPr>
        </p:nvSpPr>
        <p:spPr>
          <a:xfrm>
            <a:off x="400050" y="705676"/>
            <a:ext cx="3228975" cy="5285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2" name="Footer Placeholder 1">
            <a:extLst>
              <a:ext uri="{FF2B5EF4-FFF2-40B4-BE49-F238E27FC236}">
                <a16:creationId xmlns:a16="http://schemas.microsoft.com/office/drawing/2014/main" id="{5E049EB1-E1CA-2ED8-BD08-189388B34B58}"/>
              </a:ext>
            </a:extLst>
          </p:cNvPr>
          <p:cNvSpPr>
            <a:spLocks noGrp="1"/>
          </p:cNvSpPr>
          <p:nvPr>
            <p:ph type="ftr" sz="quarter" idx="14"/>
          </p:nvPr>
        </p:nvSpPr>
        <p:spPr/>
        <p:txBody>
          <a:bodyPr/>
          <a:lstStyle>
            <a:lvl1pPr>
              <a:defRPr>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0" name="Rectangle 9">
            <a:extLst>
              <a:ext uri="{FF2B5EF4-FFF2-40B4-BE49-F238E27FC236}">
                <a16:creationId xmlns:a16="http://schemas.microsoft.com/office/drawing/2014/main" id="{737B1B95-E007-548C-5EBC-9765E4B75AC9}"/>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2" name="Rectangle 11">
            <a:extLst>
              <a:ext uri="{FF2B5EF4-FFF2-40B4-BE49-F238E27FC236}">
                <a16:creationId xmlns:a16="http://schemas.microsoft.com/office/drawing/2014/main" id="{A823DAF1-B7E3-547C-BBFC-ABE06178670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3" name="Rectangle 12">
            <a:extLst>
              <a:ext uri="{FF2B5EF4-FFF2-40B4-BE49-F238E27FC236}">
                <a16:creationId xmlns:a16="http://schemas.microsoft.com/office/drawing/2014/main" id="{3D6A1568-E5C0-C8DD-B9AC-3E76D9DCD56F}"/>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3" name="Slide Number Placeholder 8">
            <a:extLst>
              <a:ext uri="{FF2B5EF4-FFF2-40B4-BE49-F238E27FC236}">
                <a16:creationId xmlns:a16="http://schemas.microsoft.com/office/drawing/2014/main" id="{351A5B1E-3FEA-296B-1280-99AABC529DC0}"/>
              </a:ext>
            </a:extLst>
          </p:cNvPr>
          <p:cNvSpPr>
            <a:spLocks noGrp="1"/>
          </p:cNvSpPr>
          <p:nvPr>
            <p:ph type="sldNum" sz="quarter" idx="11"/>
          </p:nvPr>
        </p:nvSpPr>
        <p:spPr>
          <a:xfrm>
            <a:off x="8827008" y="6492871"/>
            <a:ext cx="2743200" cy="365125"/>
          </a:xfrm>
        </p:spPr>
        <p:txBody>
          <a:bodyPr/>
          <a:lstStyle/>
          <a:p>
            <a:fld id="{F602482B-41C7-0148-9411-7F894982A34B}" type="slidenum">
              <a:rPr lang="en-US" smtClean="0"/>
              <a:pPr/>
              <a:t>‹#›</a:t>
            </a:fld>
            <a:endParaRPr lang="en-US"/>
          </a:p>
        </p:txBody>
      </p:sp>
    </p:spTree>
    <p:extLst>
      <p:ext uri="{BB962C8B-B14F-4D97-AF65-F5344CB8AC3E}">
        <p14:creationId xmlns:p14="http://schemas.microsoft.com/office/powerpoint/2010/main" val="163144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818361" y="3881812"/>
            <a:ext cx="8555277" cy="404089"/>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1147079" y="2726303"/>
            <a:ext cx="9897842" cy="1107376"/>
          </a:xfrm>
          <a:prstGeom prst="rect">
            <a:avLst/>
          </a:prstGeom>
        </p:spPr>
        <p:txBody>
          <a:bodyPr>
            <a:normAutofit/>
          </a:bodyPr>
          <a:lstStyle>
            <a:lvl1pPr marL="0" indent="0" algn="ctr">
              <a:lnSpc>
                <a:spcPct val="100000"/>
              </a:lnSpc>
              <a:buNone/>
              <a:defRPr sz="4400" b="1">
                <a:solidFill>
                  <a:srgbClr val="00355F"/>
                </a:solidFill>
              </a:defRPr>
            </a:lvl1pPr>
          </a:lstStyle>
          <a:p>
            <a:pPr lvl="0"/>
            <a:endParaRPr lang="en-US"/>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40190"/>
          </a:xfrm>
          <a:prstGeom prst="rect">
            <a:avLst/>
          </a:prstGeom>
        </p:spPr>
      </p:pic>
      <p:sp>
        <p:nvSpPr>
          <p:cNvPr id="2" name="Rectangle 1">
            <a:extLst>
              <a:ext uri="{FF2B5EF4-FFF2-40B4-BE49-F238E27FC236}">
                <a16:creationId xmlns:a16="http://schemas.microsoft.com/office/drawing/2014/main" id="{8A30B113-9BBC-ECEB-3D3A-438597AE5D8C}"/>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3" name="Rectangle 2">
            <a:extLst>
              <a:ext uri="{FF2B5EF4-FFF2-40B4-BE49-F238E27FC236}">
                <a16:creationId xmlns:a16="http://schemas.microsoft.com/office/drawing/2014/main" id="{221BEDF3-6D86-69EA-EB7D-BC8AEA1F6D78}"/>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Rectangle 5">
            <a:extLst>
              <a:ext uri="{FF2B5EF4-FFF2-40B4-BE49-F238E27FC236}">
                <a16:creationId xmlns:a16="http://schemas.microsoft.com/office/drawing/2014/main" id="{43283B10-9B66-2A37-8437-23C6B1BC8672}"/>
              </a:ext>
            </a:extLst>
          </p:cNvPr>
          <p:cNvSpPr/>
          <p:nvPr userDrawn="1"/>
        </p:nvSpPr>
        <p:spPr>
          <a:xfrm>
            <a:off x="9386463" y="6520875"/>
            <a:ext cx="1182623" cy="350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3"/>
          <a:stretch>
            <a:fillRect/>
          </a:stretch>
        </p:blipFill>
        <p:spPr>
          <a:xfrm>
            <a:off x="9434625" y="4435233"/>
            <a:ext cx="1610296" cy="1638208"/>
          </a:xfrm>
          <a:prstGeom prst="rect">
            <a:avLst/>
          </a:prstGeom>
        </p:spPr>
      </p:pic>
    </p:spTree>
    <p:extLst>
      <p:ext uri="{BB962C8B-B14F-4D97-AF65-F5344CB8AC3E}">
        <p14:creationId xmlns:p14="http://schemas.microsoft.com/office/powerpoint/2010/main" val="2536084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741875" y="5395873"/>
            <a:ext cx="8636714" cy="502774"/>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839754" y="256656"/>
            <a:ext cx="10440955" cy="702697"/>
          </a:xfrm>
          <a:prstGeom prst="rect">
            <a:avLst/>
          </a:prstGeom>
        </p:spPr>
        <p:txBody>
          <a:bodyPr>
            <a:normAutofit/>
          </a:bodyPr>
          <a:lstStyle>
            <a:lvl1pPr marL="0" indent="0" algn="ctr">
              <a:lnSpc>
                <a:spcPct val="100000"/>
              </a:lnSpc>
              <a:buNone/>
              <a:defRPr sz="4000" b="1">
                <a:solidFill>
                  <a:srgbClr val="00355F"/>
                </a:solidFill>
              </a:defRPr>
            </a:lvl1pPr>
          </a:lstStyle>
          <a:p>
            <a:pPr lvl="0"/>
            <a:endParaRPr lang="en-US"/>
          </a:p>
        </p:txBody>
      </p:sp>
      <p:sp>
        <p:nvSpPr>
          <p:cNvPr id="2" name="Rectangle 1">
            <a:extLst>
              <a:ext uri="{FF2B5EF4-FFF2-40B4-BE49-F238E27FC236}">
                <a16:creationId xmlns:a16="http://schemas.microsoft.com/office/drawing/2014/main" id="{8A30B113-9BBC-ECEB-3D3A-438597AE5D8C}"/>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3" name="Rectangle 2">
            <a:extLst>
              <a:ext uri="{FF2B5EF4-FFF2-40B4-BE49-F238E27FC236}">
                <a16:creationId xmlns:a16="http://schemas.microsoft.com/office/drawing/2014/main" id="{221BEDF3-6D86-69EA-EB7D-BC8AEA1F6D78}"/>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Rectangle 5">
            <a:extLst>
              <a:ext uri="{FF2B5EF4-FFF2-40B4-BE49-F238E27FC236}">
                <a16:creationId xmlns:a16="http://schemas.microsoft.com/office/drawing/2014/main" id="{43283B10-9B66-2A37-8437-23C6B1BC8672}"/>
              </a:ext>
            </a:extLst>
          </p:cNvPr>
          <p:cNvSpPr/>
          <p:nvPr userDrawn="1"/>
        </p:nvSpPr>
        <p:spPr>
          <a:xfrm>
            <a:off x="9386463" y="6520875"/>
            <a:ext cx="1182623" cy="350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2"/>
          <a:stretch>
            <a:fillRect/>
          </a:stretch>
        </p:blipFill>
        <p:spPr>
          <a:xfrm>
            <a:off x="10459294" y="4955749"/>
            <a:ext cx="1420968" cy="1445598"/>
          </a:xfrm>
          <a:prstGeom prst="rect">
            <a:avLst/>
          </a:prstGeom>
        </p:spPr>
      </p:pic>
      <p:sp>
        <p:nvSpPr>
          <p:cNvPr id="8" name="Content Placeholder 7">
            <a:extLst>
              <a:ext uri="{FF2B5EF4-FFF2-40B4-BE49-F238E27FC236}">
                <a16:creationId xmlns:a16="http://schemas.microsoft.com/office/drawing/2014/main" id="{2B284AFC-58A0-C62E-9B41-D7814E6B4F5A}"/>
              </a:ext>
            </a:extLst>
          </p:cNvPr>
          <p:cNvSpPr>
            <a:spLocks noGrp="1"/>
          </p:cNvSpPr>
          <p:nvPr>
            <p:ph sz="quarter" idx="11"/>
          </p:nvPr>
        </p:nvSpPr>
        <p:spPr>
          <a:xfrm>
            <a:off x="2086311" y="1635141"/>
            <a:ext cx="7891463" cy="3587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ue logo with a child and a star&#10;&#10;AI-generated content may be incorrect.">
            <a:extLst>
              <a:ext uri="{FF2B5EF4-FFF2-40B4-BE49-F238E27FC236}">
                <a16:creationId xmlns:a16="http://schemas.microsoft.com/office/drawing/2014/main" id="{064C2549-24FC-394C-C1A3-6F386789D09E}"/>
              </a:ext>
            </a:extLst>
          </p:cNvPr>
          <p:cNvPicPr>
            <a:picLocks noChangeAspect="1"/>
          </p:cNvPicPr>
          <p:nvPr userDrawn="1"/>
        </p:nvPicPr>
        <p:blipFill>
          <a:blip r:embed="rId3"/>
          <a:stretch>
            <a:fillRect/>
          </a:stretch>
        </p:blipFill>
        <p:spPr>
          <a:xfrm>
            <a:off x="128613" y="5064604"/>
            <a:ext cx="1604093" cy="1336744"/>
          </a:xfrm>
          <a:prstGeom prst="rect">
            <a:avLst/>
          </a:prstGeom>
        </p:spPr>
      </p:pic>
      <p:sp>
        <p:nvSpPr>
          <p:cNvPr id="12" name="Text Placeholder 11">
            <a:extLst>
              <a:ext uri="{FF2B5EF4-FFF2-40B4-BE49-F238E27FC236}">
                <a16:creationId xmlns:a16="http://schemas.microsoft.com/office/drawing/2014/main" id="{DC61D407-E5DC-35EE-CA76-461D5625E698}"/>
              </a:ext>
            </a:extLst>
          </p:cNvPr>
          <p:cNvSpPr>
            <a:spLocks noGrp="1"/>
          </p:cNvSpPr>
          <p:nvPr>
            <p:ph type="body" sz="quarter" idx="12"/>
          </p:nvPr>
        </p:nvSpPr>
        <p:spPr>
          <a:xfrm>
            <a:off x="2150268" y="1073190"/>
            <a:ext cx="7891463" cy="4619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40A8FA9-1420-6E05-EAC0-A69EA8415D05}"/>
              </a:ext>
            </a:extLst>
          </p:cNvPr>
          <p:cNvSpPr>
            <a:spLocks noGrp="1"/>
          </p:cNvSpPr>
          <p:nvPr>
            <p:ph type="sldNum" sz="quarter" idx="14"/>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1748110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6414447" y="4178577"/>
            <a:ext cx="5527344" cy="502605"/>
          </a:xfrm>
          <a:prstGeom prst="rect">
            <a:avLst/>
          </a:prstGeom>
        </p:spPr>
        <p:txBody>
          <a:bodyPr vert="horz" lIns="91440" tIns="45720" rIns="91440" bIns="45720" rtlCol="0">
            <a:norm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6414447" y="1250628"/>
            <a:ext cx="5527344" cy="2811438"/>
          </a:xfrm>
          <a:prstGeom prst="rect">
            <a:avLst/>
          </a:prstGeom>
        </p:spPr>
        <p:txBody>
          <a:bodyPr>
            <a:normAutofit/>
          </a:bodyPr>
          <a:lstStyle>
            <a:lvl1pPr marL="0" indent="0" algn="l">
              <a:lnSpc>
                <a:spcPct val="100000"/>
              </a:lnSpc>
              <a:buNone/>
              <a:defRPr sz="4000" b="1">
                <a:solidFill>
                  <a:srgbClr val="00355F"/>
                </a:solidFill>
              </a:defRPr>
            </a:lvl1pPr>
          </a:lstStyle>
          <a:p>
            <a:pPr lvl="0"/>
            <a:endParaRPr lang="en-US"/>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5581934" cy="1227174"/>
          </a:xfrm>
          <a:prstGeom prst="rect">
            <a:avLst/>
          </a:prstGeom>
        </p:spPr>
      </p:pic>
      <p:sp>
        <p:nvSpPr>
          <p:cNvPr id="3" name="Content Placeholder 2">
            <a:extLst>
              <a:ext uri="{FF2B5EF4-FFF2-40B4-BE49-F238E27FC236}">
                <a16:creationId xmlns:a16="http://schemas.microsoft.com/office/drawing/2014/main" id="{A15EEFAA-E076-CB63-777F-CF86CD27D8E4}"/>
              </a:ext>
            </a:extLst>
          </p:cNvPr>
          <p:cNvSpPr>
            <a:spLocks noGrp="1"/>
          </p:cNvSpPr>
          <p:nvPr>
            <p:ph sz="quarter" idx="11"/>
          </p:nvPr>
        </p:nvSpPr>
        <p:spPr>
          <a:xfrm>
            <a:off x="436730" y="1227174"/>
            <a:ext cx="5811670" cy="5320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DSS logo">
            <a:extLst>
              <a:ext uri="{FF2B5EF4-FFF2-40B4-BE49-F238E27FC236}">
                <a16:creationId xmlns:a16="http://schemas.microsoft.com/office/drawing/2014/main" id="{6DAA8BB0-2D3C-21B1-401D-0AF765FCA0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881" y="5087557"/>
            <a:ext cx="1434910" cy="1459782"/>
          </a:xfrm>
          <a:prstGeom prst="rect">
            <a:avLst/>
          </a:prstGeom>
        </p:spPr>
      </p:pic>
    </p:spTree>
    <p:extLst>
      <p:ext uri="{BB962C8B-B14F-4D97-AF65-F5344CB8AC3E}">
        <p14:creationId xmlns:p14="http://schemas.microsoft.com/office/powerpoint/2010/main" val="259262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10789919" cy="4702173"/>
          </a:xfrm>
          <a:prstGeom prst="rect">
            <a:avLst/>
          </a:prstGeom>
        </p:spPr>
        <p:txBody>
          <a:bodyPr/>
          <a:lstStyle>
            <a:lvl1pPr marL="0" indent="0">
              <a:lnSpc>
                <a:spcPct val="112000"/>
              </a:lnSpc>
              <a:spcBef>
                <a:spcPts val="1300"/>
              </a:spcBef>
              <a:spcAft>
                <a:spcPts val="200"/>
              </a:spcAft>
              <a:buFont typeface="Arial" panose="020B0604020202020204" pitchFamily="34" charset="0"/>
              <a:buNone/>
              <a:defRPr sz="2800" baseline="0">
                <a:solidFill>
                  <a:srgbClr val="00355F"/>
                </a:solidFill>
              </a:defRPr>
            </a:lvl1pPr>
            <a:lvl2pPr marL="571455" indent="-342900">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93705" indent="-285750">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222823" indent="-285750">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0496" indent="-171450">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32556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4609" y="3323845"/>
            <a:ext cx="6857999" cy="210312"/>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Slide Number Placeholder 10">
            <a:extLst>
              <a:ext uri="{FF2B5EF4-FFF2-40B4-BE49-F238E27FC236}">
                <a16:creationId xmlns:a16="http://schemas.microsoft.com/office/drawing/2014/main" id="{13EDF445-2C32-D86E-267F-419029F1246B}"/>
              </a:ext>
            </a:extLst>
          </p:cNvPr>
          <p:cNvSpPr>
            <a:spLocks noGrp="1"/>
          </p:cNvSpPr>
          <p:nvPr>
            <p:ph type="sldNum" sz="quarter" idx="15"/>
          </p:nvPr>
        </p:nvSpPr>
        <p:spPr>
          <a:xfrm>
            <a:off x="9115128" y="6492869"/>
            <a:ext cx="2743200" cy="365125"/>
          </a:xfrm>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559B37D1-A985-7BE3-7636-BF719A305391}"/>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Rectangle 4">
            <a:extLst>
              <a:ext uri="{FF2B5EF4-FFF2-40B4-BE49-F238E27FC236}">
                <a16:creationId xmlns:a16="http://schemas.microsoft.com/office/drawing/2014/main" id="{55CF816F-EA0A-3B19-03F1-FDFF6752E19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37E3037C-D770-4177-2A5C-8BFC8CCF2C71}"/>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008A62EE-2190-25A5-9BEE-0E3D02202DB1}"/>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117864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276350"/>
            <a:ext cx="10789919" cy="5216523"/>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777873"/>
          </a:xfrm>
        </p:spPr>
        <p:txBody>
          <a:bodyPr>
            <a:normAutofit/>
          </a:bodyPr>
          <a:lstStyle>
            <a:lvl1pPr>
              <a:defRPr sz="40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989" y="3328988"/>
            <a:ext cx="6857999" cy="200023"/>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Slide Number Placeholder 10">
            <a:extLst>
              <a:ext uri="{FF2B5EF4-FFF2-40B4-BE49-F238E27FC236}">
                <a16:creationId xmlns:a16="http://schemas.microsoft.com/office/drawing/2014/main" id="{13EDF445-2C32-D86E-267F-419029F1246B}"/>
              </a:ext>
            </a:extLst>
          </p:cNvPr>
          <p:cNvSpPr>
            <a:spLocks noGrp="1"/>
          </p:cNvSpPr>
          <p:nvPr>
            <p:ph type="sldNum" sz="quarter" idx="15"/>
          </p:nvPr>
        </p:nvSpPr>
        <p:spPr>
          <a:xfrm>
            <a:off x="9115128" y="6492869"/>
            <a:ext cx="2743200" cy="365125"/>
          </a:xfrm>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559B37D1-A985-7BE3-7636-BF719A305391}"/>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Rectangle 4">
            <a:extLst>
              <a:ext uri="{FF2B5EF4-FFF2-40B4-BE49-F238E27FC236}">
                <a16:creationId xmlns:a16="http://schemas.microsoft.com/office/drawing/2014/main" id="{88A9056E-5BF2-4C0C-37B5-01F615560ADB}"/>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7E6CA2AB-A1D0-0FE7-260E-72FF76593192}"/>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CEF5D126-59C2-1CEF-DE42-5AEB2C03FBFE}"/>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900537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343026"/>
            <a:ext cx="10789919" cy="5149848"/>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8"/>
            <a:ext cx="10789920" cy="863598"/>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416"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Slide Number Placeholder 10">
            <a:extLst>
              <a:ext uri="{FF2B5EF4-FFF2-40B4-BE49-F238E27FC236}">
                <a16:creationId xmlns:a16="http://schemas.microsoft.com/office/drawing/2014/main" id="{13EDF445-2C32-D86E-267F-419029F1246B}"/>
              </a:ext>
            </a:extLst>
          </p:cNvPr>
          <p:cNvSpPr>
            <a:spLocks noGrp="1"/>
          </p:cNvSpPr>
          <p:nvPr>
            <p:ph type="sldNum" sz="quarter" idx="15"/>
          </p:nvPr>
        </p:nvSpPr>
        <p:spPr>
          <a:xfrm>
            <a:off x="9115128" y="6492869"/>
            <a:ext cx="2743200" cy="365125"/>
          </a:xfrm>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63A414EA-1429-4230-BD7B-DEA880979954}"/>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Rectangle 4">
            <a:extLst>
              <a:ext uri="{FF2B5EF4-FFF2-40B4-BE49-F238E27FC236}">
                <a16:creationId xmlns:a16="http://schemas.microsoft.com/office/drawing/2014/main" id="{67CADDC0-6E25-17C7-1C74-7F09D2934CCA}"/>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A13624E2-5384-E919-E4C6-DCB47D37512B}"/>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FA8F450F-0D58-0BAB-73FD-A26407515253}"/>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369402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6414447" y="4178577"/>
            <a:ext cx="5527344" cy="502605"/>
          </a:xfrm>
          <a:prstGeom prst="rect">
            <a:avLst/>
          </a:prstGeom>
        </p:spPr>
        <p:txBody>
          <a:bodyPr vert="horz" lIns="91440" tIns="45720" rIns="91440" bIns="45720" rtlCol="0">
            <a:norm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6414447" y="1250628"/>
            <a:ext cx="5527344" cy="2811438"/>
          </a:xfrm>
          <a:prstGeom prst="rect">
            <a:avLst/>
          </a:prstGeom>
        </p:spPr>
        <p:txBody>
          <a:bodyPr>
            <a:normAutofit/>
          </a:bodyPr>
          <a:lstStyle>
            <a:lvl1pPr marL="0" indent="0" algn="l">
              <a:lnSpc>
                <a:spcPct val="100000"/>
              </a:lnSpc>
              <a:buNone/>
              <a:defRPr sz="4000" b="1">
                <a:solidFill>
                  <a:srgbClr val="00355F"/>
                </a:solidFill>
              </a:defRPr>
            </a:lvl1pPr>
          </a:lstStyle>
          <a:p>
            <a:pPr lvl="0"/>
            <a:endParaRPr lang="en-US"/>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5581934" cy="1227174"/>
          </a:xfrm>
          <a:prstGeom prst="rect">
            <a:avLst/>
          </a:prstGeom>
        </p:spPr>
      </p:pic>
      <p:sp>
        <p:nvSpPr>
          <p:cNvPr id="3" name="Content Placeholder 2">
            <a:extLst>
              <a:ext uri="{FF2B5EF4-FFF2-40B4-BE49-F238E27FC236}">
                <a16:creationId xmlns:a16="http://schemas.microsoft.com/office/drawing/2014/main" id="{A15EEFAA-E076-CB63-777F-CF86CD27D8E4}"/>
              </a:ext>
            </a:extLst>
          </p:cNvPr>
          <p:cNvSpPr>
            <a:spLocks noGrp="1"/>
          </p:cNvSpPr>
          <p:nvPr>
            <p:ph sz="quarter" idx="11"/>
          </p:nvPr>
        </p:nvSpPr>
        <p:spPr>
          <a:xfrm>
            <a:off x="436730" y="1227174"/>
            <a:ext cx="5811670" cy="5320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DSS logo">
            <a:extLst>
              <a:ext uri="{FF2B5EF4-FFF2-40B4-BE49-F238E27FC236}">
                <a16:creationId xmlns:a16="http://schemas.microsoft.com/office/drawing/2014/main" id="{6DAA8BB0-2D3C-21B1-401D-0AF765FCA0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881" y="5087557"/>
            <a:ext cx="1434910" cy="1459782"/>
          </a:xfrm>
          <a:prstGeom prst="rect">
            <a:avLst/>
          </a:prstGeom>
        </p:spPr>
      </p:pic>
      <p:sp>
        <p:nvSpPr>
          <p:cNvPr id="2" name="Slide Number Placeholder 4">
            <a:extLst>
              <a:ext uri="{FF2B5EF4-FFF2-40B4-BE49-F238E27FC236}">
                <a16:creationId xmlns:a16="http://schemas.microsoft.com/office/drawing/2014/main" id="{54D4F797-9E8B-0AA4-7F3A-8AB1364743AB}"/>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6" name="Footer Placeholder 3">
            <a:extLst>
              <a:ext uri="{FF2B5EF4-FFF2-40B4-BE49-F238E27FC236}">
                <a16:creationId xmlns:a16="http://schemas.microsoft.com/office/drawing/2014/main" id="{D24A7970-925B-B9FD-47D1-200408931811}"/>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557042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ntent Slide - Emphasized Sing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4AAD32-ACEB-5AC5-8824-9139C4F658A0}"/>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 name="Rectangle 6">
            <a:extLst>
              <a:ext uri="{FF2B5EF4-FFF2-40B4-BE49-F238E27FC236}">
                <a16:creationId xmlns:a16="http://schemas.microsoft.com/office/drawing/2014/main" id="{AB2866CD-6170-0DF1-E0AE-8CE56CCF9218}"/>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DB8CAC71-DC38-C8FF-AFDA-81FC64FCCB89}"/>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590675"/>
            <a:ext cx="10789919" cy="498157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189421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C4DE2F-6307-7642-2EA8-B0894231D9D7}"/>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0" name="Rectangle 9">
            <a:extLst>
              <a:ext uri="{FF2B5EF4-FFF2-40B4-BE49-F238E27FC236}">
                <a16:creationId xmlns:a16="http://schemas.microsoft.com/office/drawing/2014/main" id="{E9A38B11-33B8-6E21-CC9F-77B237C49815}"/>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Rectangle 10">
            <a:extLst>
              <a:ext uri="{FF2B5EF4-FFF2-40B4-BE49-F238E27FC236}">
                <a16:creationId xmlns:a16="http://schemas.microsoft.com/office/drawing/2014/main" id="{1B5B19F7-1884-8CCE-418E-2FB9A89C5215}"/>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479092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479092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618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C4DE2F-6307-7642-2EA8-B0894231D9D7}"/>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0" name="Rectangle 9">
            <a:extLst>
              <a:ext uri="{FF2B5EF4-FFF2-40B4-BE49-F238E27FC236}">
                <a16:creationId xmlns:a16="http://schemas.microsoft.com/office/drawing/2014/main" id="{E9A38B11-33B8-6E21-CC9F-77B237C49815}"/>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Rectangle 10">
            <a:extLst>
              <a:ext uri="{FF2B5EF4-FFF2-40B4-BE49-F238E27FC236}">
                <a16:creationId xmlns:a16="http://schemas.microsoft.com/office/drawing/2014/main" id="{1B5B19F7-1884-8CCE-418E-2FB9A89C5215}"/>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205273"/>
            <a:ext cx="10789920" cy="1007707"/>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2153759"/>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3">
            <a:extLst>
              <a:ext uri="{FF2B5EF4-FFF2-40B4-BE49-F238E27FC236}">
                <a16:creationId xmlns:a16="http://schemas.microsoft.com/office/drawing/2014/main" id="{1A225819-4E8A-067A-71F7-94CAB452186B}"/>
              </a:ext>
            </a:extLst>
          </p:cNvPr>
          <p:cNvSpPr>
            <a:spLocks noGrp="1"/>
          </p:cNvSpPr>
          <p:nvPr>
            <p:ph sz="quarter" idx="17"/>
          </p:nvPr>
        </p:nvSpPr>
        <p:spPr>
          <a:xfrm>
            <a:off x="718685" y="3797298"/>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CA27BD2B-3C26-0A36-D519-51DFE4B58C80}"/>
              </a:ext>
            </a:extLst>
          </p:cNvPr>
          <p:cNvSpPr>
            <a:spLocks noGrp="1"/>
          </p:cNvSpPr>
          <p:nvPr>
            <p:ph sz="quarter" idx="18"/>
          </p:nvPr>
        </p:nvSpPr>
        <p:spPr>
          <a:xfrm>
            <a:off x="6205728" y="3803915"/>
            <a:ext cx="5267587" cy="216037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0211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ontent Slide - Emphasized Sing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8EFB04-31F4-A28A-E1D3-D3B29DCC5BEF}"/>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BF22EE1C-7BDC-1CF4-499A-62E429D31174}"/>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17361228-C746-EE62-1042-2D20938374D4}"/>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409700"/>
            <a:ext cx="10789919" cy="5162550"/>
          </a:xfrm>
          <a:prstGeom prst="rect">
            <a:avLst/>
          </a:prstGeom>
        </p:spPr>
        <p:txBody>
          <a:bodyPr/>
          <a:lstStyle>
            <a:lvl1pPr marL="0" indent="0" algn="l">
              <a:lnSpc>
                <a:spcPct val="100000"/>
              </a:lnSpc>
              <a:spcBef>
                <a:spcPts val="600"/>
              </a:spcBef>
              <a:spcAft>
                <a:spcPts val="600"/>
              </a:spcAft>
              <a:buNone/>
              <a:defRPr sz="2800" baseline="0">
                <a:solidFill>
                  <a:srgbClr val="00355F"/>
                </a:solidFill>
              </a:defRPr>
            </a:lvl1pPr>
            <a:lvl2pPr marL="457109" indent="-228554" algn="l">
              <a:lnSpc>
                <a:spcPct val="100000"/>
              </a:lnSpc>
              <a:spcBef>
                <a:spcPts val="600"/>
              </a:spcBef>
              <a:spcAft>
                <a:spcPts val="600"/>
              </a:spcAft>
              <a:buClr>
                <a:srgbClr val="000000"/>
              </a:buClr>
              <a:buFont typeface="Arial" panose="020B0604020202020204" pitchFamily="34" charset="0"/>
              <a:buChar char="•"/>
              <a:tabLst/>
              <a:defRPr baseline="0">
                <a:solidFill>
                  <a:srgbClr val="00355F"/>
                </a:solidFill>
              </a:defRPr>
            </a:lvl2pPr>
            <a:lvl3pPr marL="845651" indent="-237696" algn="l">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gn="l">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gn="l">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854073"/>
          </a:xfrm>
        </p:spPr>
        <p:txBody>
          <a:bodyPr>
            <a:normAutofit/>
          </a:bodyPr>
          <a:lstStyle>
            <a:lvl1pPr algn="l">
              <a:defRPr sz="4000" b="1"/>
            </a:lvl1pPr>
          </a:lstStyle>
          <a:p>
            <a:r>
              <a:rPr lang="en-US"/>
              <a:t>Click to edit Master title style</a:t>
            </a:r>
          </a:p>
        </p:txBody>
      </p:sp>
      <p:sp>
        <p:nvSpPr>
          <p:cNvPr id="2" name="Slide Number Placeholder 1">
            <a:extLst>
              <a:ext uri="{FF2B5EF4-FFF2-40B4-BE49-F238E27FC236}">
                <a16:creationId xmlns:a16="http://schemas.microsoft.com/office/drawing/2014/main" id="{5B7712D6-E0B2-C963-6300-25B23209FD65}"/>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D76DE0B2-0002-5159-7457-567480E6923F}"/>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700062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Content Slide - Emphasized Single">
    <p:bg>
      <p:bgPr>
        <a:solidFill>
          <a:srgbClr val="ECF8F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124230-9AA4-DB13-65E3-62796AFD6277}"/>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30636514-CE01-DF3E-1869-1C8BA5ADC030}"/>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F837FCFC-7F79-854D-1032-CC9D22A55F1B}"/>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326341" y="184513"/>
            <a:ext cx="7467590"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464924" y="409483"/>
            <a:ext cx="3724832" cy="2143217"/>
          </a:xfrm>
        </p:spPr>
        <p:txBody>
          <a:bodyPr>
            <a:normAutofit/>
          </a:bodyPr>
          <a:lstStyle>
            <a:lvl1pPr>
              <a:lnSpc>
                <a:spcPct val="85000"/>
              </a:lnSpc>
              <a:defRPr sz="4000" b="1"/>
            </a:lvl1pPr>
          </a:lstStyle>
          <a:p>
            <a:r>
              <a:rPr lang="en-US"/>
              <a:t>Click to edit Master title style</a:t>
            </a:r>
          </a:p>
        </p:txBody>
      </p:sp>
      <p:sp>
        <p:nvSpPr>
          <p:cNvPr id="2" name="Footer Placeholder 1">
            <a:extLst>
              <a:ext uri="{FF2B5EF4-FFF2-40B4-BE49-F238E27FC236}">
                <a16:creationId xmlns:a16="http://schemas.microsoft.com/office/drawing/2014/main" id="{DFF01172-16E3-3A29-4736-BEF2DE5015A2}"/>
              </a:ext>
            </a:extLst>
          </p:cNvPr>
          <p:cNvSpPr>
            <a:spLocks noGrp="1"/>
          </p:cNvSpPr>
          <p:nvPr>
            <p:ph type="ftr" sz="quarter" idx="14"/>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8C70AE80-3BE3-9B23-7598-3ACBBD9D5039}"/>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9" name="Text Placeholder 8">
            <a:extLst>
              <a:ext uri="{FF2B5EF4-FFF2-40B4-BE49-F238E27FC236}">
                <a16:creationId xmlns:a16="http://schemas.microsoft.com/office/drawing/2014/main" id="{4379C278-0AAF-F629-8D40-0D79B1A0275D}"/>
              </a:ext>
            </a:extLst>
          </p:cNvPr>
          <p:cNvSpPr>
            <a:spLocks noGrp="1"/>
          </p:cNvSpPr>
          <p:nvPr>
            <p:ph type="body" sz="quarter" idx="16"/>
          </p:nvPr>
        </p:nvSpPr>
        <p:spPr>
          <a:xfrm>
            <a:off x="464319" y="2666999"/>
            <a:ext cx="3725862" cy="3705225"/>
          </a:xfrm>
        </p:spPr>
        <p:txBody>
          <a:bodyPr/>
          <a:lstStyle>
            <a:lvl1pPr marL="341313" indent="-231775">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218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ontent Slide - Emphasized Sing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5E8601-D651-2486-07B7-496C5B88E3E2}"/>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6" name="Rectangle 15">
            <a:extLst>
              <a:ext uri="{FF2B5EF4-FFF2-40B4-BE49-F238E27FC236}">
                <a16:creationId xmlns:a16="http://schemas.microsoft.com/office/drawing/2014/main" id="{31E14D25-3ADA-E625-75B3-8C5DBA265F22}"/>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7" name="Rectangle 16">
            <a:extLst>
              <a:ext uri="{FF2B5EF4-FFF2-40B4-BE49-F238E27FC236}">
                <a16:creationId xmlns:a16="http://schemas.microsoft.com/office/drawing/2014/main" id="{E14B66B2-6DC4-B183-0D1F-7AB9EA987E2C}"/>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547615" y="184513"/>
            <a:ext cx="7246315"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09654" y="409483"/>
            <a:ext cx="3686773" cy="1870422"/>
          </a:xfrm>
        </p:spPr>
        <p:txBody>
          <a:bodyPr>
            <a:normAutofit/>
          </a:bodyPr>
          <a:lstStyle>
            <a:lvl1pPr>
              <a:defRPr sz="4000" b="1"/>
            </a:lvl1pPr>
          </a:lstStyle>
          <a:p>
            <a:r>
              <a:rPr lang="en-US"/>
              <a:t>Click to edit Master title style</a:t>
            </a:r>
          </a:p>
        </p:txBody>
      </p:sp>
      <p:sp>
        <p:nvSpPr>
          <p:cNvPr id="4" name="Footer Placeholder 3">
            <a:extLst>
              <a:ext uri="{FF2B5EF4-FFF2-40B4-BE49-F238E27FC236}">
                <a16:creationId xmlns:a16="http://schemas.microsoft.com/office/drawing/2014/main" id="{A314BA00-7924-69E4-E382-FB23CAD3C82A}"/>
              </a:ext>
            </a:extLst>
          </p:cNvPr>
          <p:cNvSpPr>
            <a:spLocks noGrp="1"/>
          </p:cNvSpPr>
          <p:nvPr>
            <p:ph type="ftr" sz="quarter" idx="14"/>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E342392-22FA-F35F-DA02-653CB3CDD208}"/>
              </a:ext>
            </a:extLst>
          </p:cNvPr>
          <p:cNvSpPr>
            <a:spLocks noGrp="1"/>
          </p:cNvSpPr>
          <p:nvPr>
            <p:ph type="sldNum" sz="quarter" idx="15"/>
          </p:nvPr>
        </p:nvSpPr>
        <p:spPr>
          <a:xfrm>
            <a:off x="9050731" y="6490924"/>
            <a:ext cx="2743200" cy="365125"/>
          </a:xfrm>
        </p:spPr>
        <p:txBody>
          <a:bodyPr/>
          <a:lstStyle/>
          <a:p>
            <a:fld id="{637B919E-CF91-4A4B-995A-96557E3F2BA0}" type="slidenum">
              <a:rPr lang="en-US" smtClean="0"/>
              <a:pPr/>
              <a:t>‹#›</a:t>
            </a:fld>
            <a:endParaRPr lang="en-US"/>
          </a:p>
        </p:txBody>
      </p:sp>
      <p:sp>
        <p:nvSpPr>
          <p:cNvPr id="7" name="Text Placeholder 6">
            <a:extLst>
              <a:ext uri="{FF2B5EF4-FFF2-40B4-BE49-F238E27FC236}">
                <a16:creationId xmlns:a16="http://schemas.microsoft.com/office/drawing/2014/main" id="{FD502E55-4307-8AD1-DD9D-416AE398A3FC}"/>
              </a:ext>
            </a:extLst>
          </p:cNvPr>
          <p:cNvSpPr>
            <a:spLocks noGrp="1"/>
          </p:cNvSpPr>
          <p:nvPr>
            <p:ph type="body" sz="quarter" idx="16"/>
          </p:nvPr>
        </p:nvSpPr>
        <p:spPr>
          <a:xfrm>
            <a:off x="609599" y="2523745"/>
            <a:ext cx="3778891" cy="3705606"/>
          </a:xfrm>
        </p:spPr>
        <p:txBody>
          <a:bodyPr/>
          <a:lstStyle>
            <a:lvl1pPr marL="341313" indent="-280988">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370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ontent Slide - Emphasized Sing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007D7F-D5D0-6F93-7417-1CF9F2D53F6F}"/>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5844AA19-EF20-FE8C-653D-0AA9F756D0E6}"/>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11" name="Rectangle 10">
            <a:extLst>
              <a:ext uri="{FF2B5EF4-FFF2-40B4-BE49-F238E27FC236}">
                <a16:creationId xmlns:a16="http://schemas.microsoft.com/office/drawing/2014/main" id="{BEB67D7E-0E98-83C3-BB5B-A2DB65F16EC6}"/>
              </a:ext>
            </a:extLst>
          </p:cNvPr>
          <p:cNvSpPr/>
          <p:nvPr userDrawn="1"/>
        </p:nvSpPr>
        <p:spPr>
          <a:xfrm>
            <a:off x="0" y="0"/>
            <a:ext cx="9386463" cy="340574"/>
          </a:xfrm>
          <a:prstGeom prst="rect">
            <a:avLst/>
          </a:prstGeom>
          <a:solidFill>
            <a:srgbClr val="2A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CBF44B4F-8DE0-FE53-0D99-8F3EABE0A066}"/>
              </a:ext>
            </a:extLst>
          </p:cNvPr>
          <p:cNvSpPr/>
          <p:nvPr userDrawn="1"/>
        </p:nvSpPr>
        <p:spPr>
          <a:xfrm>
            <a:off x="9564624" y="0"/>
            <a:ext cx="2627376" cy="340574"/>
          </a:xfrm>
          <a:prstGeom prst="rect">
            <a:avLst/>
          </a:prstGeom>
          <a:solidFill>
            <a:srgbClr val="A1D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36A3E27C-7243-8A5B-5BD9-CD428F98BC16}"/>
              </a:ext>
            </a:extLst>
          </p:cNvPr>
          <p:cNvSpPr/>
          <p:nvPr userDrawn="1"/>
        </p:nvSpPr>
        <p:spPr>
          <a:xfrm>
            <a:off x="9386463" y="-1"/>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Title 1">
            <a:extLst>
              <a:ext uri="{FF2B5EF4-FFF2-40B4-BE49-F238E27FC236}">
                <a16:creationId xmlns:a16="http://schemas.microsoft.com/office/drawing/2014/main" id="{00965C67-1283-D252-E745-8B11755482A5}"/>
              </a:ext>
            </a:extLst>
          </p:cNvPr>
          <p:cNvSpPr>
            <a:spLocks noGrp="1"/>
          </p:cNvSpPr>
          <p:nvPr>
            <p:ph type="ctrTitle"/>
          </p:nvPr>
        </p:nvSpPr>
        <p:spPr>
          <a:xfrm>
            <a:off x="914400" y="2130428"/>
            <a:ext cx="10363200" cy="1470025"/>
          </a:xfrm>
        </p:spPr>
        <p:txBody>
          <a:bodyPr>
            <a:normAutofit/>
          </a:bodyPr>
          <a:lstStyle>
            <a:lvl1pPr algn="ctr">
              <a:defRPr sz="5400" b="1"/>
            </a:lvl1pPr>
          </a:lstStyle>
          <a:p>
            <a:r>
              <a:rPr lang="en-US"/>
              <a:t>Click to edit Master title style</a:t>
            </a:r>
          </a:p>
        </p:txBody>
      </p:sp>
      <p:sp>
        <p:nvSpPr>
          <p:cNvPr id="6" name="Subtitle 2">
            <a:extLst>
              <a:ext uri="{FF2B5EF4-FFF2-40B4-BE49-F238E27FC236}">
                <a16:creationId xmlns:a16="http://schemas.microsoft.com/office/drawing/2014/main" id="{8035C8FD-FE63-B539-0BF7-01BADBE4A84E}"/>
              </a:ext>
            </a:extLst>
          </p:cNvPr>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19159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21602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4" name="Rectangle 3">
            <a:extLst>
              <a:ext uri="{FF2B5EF4-FFF2-40B4-BE49-F238E27FC236}">
                <a16:creationId xmlns:a16="http://schemas.microsoft.com/office/drawing/2014/main" id="{4E300441-4823-3F5C-B96F-5F45CCC86C2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D98B6D43-D9D6-DDA4-8DF5-FF12D6BD3525}"/>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230758"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5C6A461-3593-DEE0-C09F-9033E836D53A}"/>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F525D0D0-E32C-88A1-D5D4-70C1A33B02BA}"/>
              </a:ext>
            </a:extLst>
          </p:cNvPr>
          <p:cNvSpPr>
            <a:spLocks noGrp="1"/>
          </p:cNvSpPr>
          <p:nvPr>
            <p:ph type="sldNum" sz="quarter" idx="16"/>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2833482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653436"/>
            <a:ext cx="5144199"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4457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102414" y="1653436"/>
            <a:ext cx="5284274"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6C499E0-5462-9D96-9D97-50CEE4595326}"/>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9D8759D4-8F75-20C7-B578-617CBCD66168}"/>
              </a:ext>
            </a:extLst>
          </p:cNvPr>
          <p:cNvSpPr>
            <a:spLocks noGrp="1"/>
          </p:cNvSpPr>
          <p:nvPr>
            <p:ph type="sldNum" sz="quarter" idx="16"/>
          </p:nvPr>
        </p:nvSpPr>
        <p:spPr>
          <a:xfrm>
            <a:off x="10472928" y="6492871"/>
            <a:ext cx="1097280" cy="365125"/>
          </a:xfrm>
        </p:spPr>
        <p:txBody>
          <a:bodyPr/>
          <a:lstStyle/>
          <a:p>
            <a:fld id="{637B919E-CF91-4A4B-995A-96557E3F2BA0}" type="slidenum">
              <a:rPr lang="en-US" smtClean="0"/>
              <a:pPr/>
              <a:t>‹#›</a:t>
            </a:fld>
            <a:endParaRPr lang="en-US"/>
          </a:p>
        </p:txBody>
      </p:sp>
      <p:sp>
        <p:nvSpPr>
          <p:cNvPr id="10" name="Rectangle 9">
            <a:extLst>
              <a:ext uri="{FF2B5EF4-FFF2-40B4-BE49-F238E27FC236}">
                <a16:creationId xmlns:a16="http://schemas.microsoft.com/office/drawing/2014/main" id="{17F16DCB-2A14-300D-EDF4-D15B264005C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1" name="Rectangle 10">
            <a:extLst>
              <a:ext uri="{FF2B5EF4-FFF2-40B4-BE49-F238E27FC236}">
                <a16:creationId xmlns:a16="http://schemas.microsoft.com/office/drawing/2014/main" id="{ABE3F269-E91B-9F66-F982-F9619325C48C}"/>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2" name="Rectangle 11">
            <a:extLst>
              <a:ext uri="{FF2B5EF4-FFF2-40B4-BE49-F238E27FC236}">
                <a16:creationId xmlns:a16="http://schemas.microsoft.com/office/drawing/2014/main" id="{637F24B9-8796-D887-57A7-F25AF44D6AE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2890436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087655"/>
            <a:ext cx="10789919" cy="548459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0000"/>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0000"/>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0000"/>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4" y="211124"/>
            <a:ext cx="10789920" cy="751404"/>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7402" y="3327401"/>
            <a:ext cx="6857999" cy="20319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4" name="Footer Placeholder 3">
            <a:extLst>
              <a:ext uri="{FF2B5EF4-FFF2-40B4-BE49-F238E27FC236}">
                <a16:creationId xmlns:a16="http://schemas.microsoft.com/office/drawing/2014/main" id="{CE631AE9-0D64-459C-5EF1-5ECD9A9EA466}"/>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D467487-7F29-9D52-7020-BC489D1693B9}"/>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7" name="Rectangle 6">
            <a:extLst>
              <a:ext uri="{FF2B5EF4-FFF2-40B4-BE49-F238E27FC236}">
                <a16:creationId xmlns:a16="http://schemas.microsoft.com/office/drawing/2014/main" id="{45148064-E362-D0D9-ECFE-C440B3887DB1}"/>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0" name="Rectangle 9">
            <a:extLst>
              <a:ext uri="{FF2B5EF4-FFF2-40B4-BE49-F238E27FC236}">
                <a16:creationId xmlns:a16="http://schemas.microsoft.com/office/drawing/2014/main" id="{7547029E-F5BF-653D-7FCF-D2309FA996B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1" name="Rectangle 10">
            <a:extLst>
              <a:ext uri="{FF2B5EF4-FFF2-40B4-BE49-F238E27FC236}">
                <a16:creationId xmlns:a16="http://schemas.microsoft.com/office/drawing/2014/main" id="{4059AFEE-C9B0-FD73-F892-2FF9FF8944F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Tree>
    <p:extLst>
      <p:ext uri="{BB962C8B-B14F-4D97-AF65-F5344CB8AC3E}">
        <p14:creationId xmlns:p14="http://schemas.microsoft.com/office/powerpoint/2010/main" val="38755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10789919" cy="4702173"/>
          </a:xfrm>
          <a:prstGeom prst="rect">
            <a:avLst/>
          </a:prstGeom>
        </p:spPr>
        <p:txBody>
          <a:bodyPr/>
          <a:lstStyle>
            <a:lvl1pPr marL="0" indent="0">
              <a:lnSpc>
                <a:spcPct val="112000"/>
              </a:lnSpc>
              <a:spcBef>
                <a:spcPts val="1300"/>
              </a:spcBef>
              <a:spcAft>
                <a:spcPts val="200"/>
              </a:spcAft>
              <a:buFont typeface="Arial" panose="020B0604020202020204" pitchFamily="34" charset="0"/>
              <a:buNone/>
              <a:defRPr sz="2800" baseline="0">
                <a:solidFill>
                  <a:srgbClr val="00355F"/>
                </a:solidFill>
              </a:defRPr>
            </a:lvl1pPr>
            <a:lvl2pPr marL="571455" indent="-342900">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93705" indent="-285750">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222823" indent="-285750">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0496" indent="-171450">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325563"/>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4609" y="3323845"/>
            <a:ext cx="6857999" cy="210312"/>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55CF816F-EA0A-3B19-03F1-FDFF6752E19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37E3037C-D770-4177-2A5C-8BFC8CCF2C71}"/>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008A62EE-2190-25A5-9BEE-0E3D02202DB1}"/>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Slide Number Placeholder 4">
            <a:extLst>
              <a:ext uri="{FF2B5EF4-FFF2-40B4-BE49-F238E27FC236}">
                <a16:creationId xmlns:a16="http://schemas.microsoft.com/office/drawing/2014/main" id="{8A1A3BB6-56B8-5D77-0914-2D9BF93F7BCF}"/>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8" name="Footer Placeholder 3">
            <a:extLst>
              <a:ext uri="{FF2B5EF4-FFF2-40B4-BE49-F238E27FC236}">
                <a16:creationId xmlns:a16="http://schemas.microsoft.com/office/drawing/2014/main" id="{5BD2B9C2-1533-DFE2-9E52-7FBE093523EC}"/>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041484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7476CF-A75F-37DA-9A66-48168DEA749D}"/>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26" name="Rectangle 25">
            <a:extLst>
              <a:ext uri="{FF2B5EF4-FFF2-40B4-BE49-F238E27FC236}">
                <a16:creationId xmlns:a16="http://schemas.microsoft.com/office/drawing/2014/main" id="{0C055B7F-82D1-65B3-ECBB-0B0EC22ACF22}"/>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7" name="Rectangle 26">
            <a:extLst>
              <a:ext uri="{FF2B5EF4-FFF2-40B4-BE49-F238E27FC236}">
                <a16:creationId xmlns:a16="http://schemas.microsoft.com/office/drawing/2014/main" id="{89FEEAC3-DB2F-3B8A-FEB2-75A618B80155}"/>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9788" y="356817"/>
            <a:ext cx="10515600" cy="1051254"/>
          </a:xfrm>
        </p:spPr>
        <p:txBody>
          <a:bodyPr anchor="b" anchorCtr="0"/>
          <a:lstStyle>
            <a:lvl1pPr>
              <a:defRPr b="1"/>
            </a:lvl1pPr>
          </a:lstStyle>
          <a:p>
            <a:r>
              <a:rPr lang="en-US"/>
              <a:t>Click to edit Master title style</a:t>
            </a:r>
          </a:p>
        </p:txBody>
      </p:sp>
      <p:sp>
        <p:nvSpPr>
          <p:cNvPr id="3" name="Text Placeholder 2"/>
          <p:cNvSpPr>
            <a:spLocks noGrp="1"/>
          </p:cNvSpPr>
          <p:nvPr>
            <p:ph type="body" idx="1"/>
          </p:nvPr>
        </p:nvSpPr>
        <p:spPr>
          <a:xfrm>
            <a:off x="832532"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2532" y="2370560"/>
            <a:ext cx="5181600" cy="3835593"/>
          </a:xfrm>
          <a:solidFill>
            <a:schemeClr val="bg1">
              <a:alpha val="80000"/>
            </a:schemeClr>
          </a:solidFill>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370560"/>
            <a:ext cx="5183188" cy="3858789"/>
          </a:xfrm>
          <a:solidFill>
            <a:schemeClr val="bg1">
              <a:alpha val="80000"/>
            </a:schemeClr>
          </a:solidFill>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BE325F3C-B7E1-C5A8-1D0D-0B46A6278CF3}"/>
              </a:ext>
            </a:extLst>
          </p:cNvPr>
          <p:cNvSpPr>
            <a:spLocks noGrp="1"/>
          </p:cNvSpPr>
          <p:nvPr>
            <p:ph type="ftr" sz="quarter" idx="10"/>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2" name="Slide Number Placeholder 11">
            <a:extLst>
              <a:ext uri="{FF2B5EF4-FFF2-40B4-BE49-F238E27FC236}">
                <a16:creationId xmlns:a16="http://schemas.microsoft.com/office/drawing/2014/main" id="{B50C239C-EF94-3737-36D9-5F6EF3C30EF2}"/>
              </a:ext>
            </a:extLst>
          </p:cNvPr>
          <p:cNvSpPr>
            <a:spLocks noGrp="1"/>
          </p:cNvSpPr>
          <p:nvPr>
            <p:ph type="sldNum" sz="quarter" idx="11"/>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1465110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V2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C7C127-2C88-6E47-84A9-513FA36B7AC2}"/>
              </a:ext>
            </a:extLst>
          </p:cNvPr>
          <p:cNvSpPr/>
          <p:nvPr userDrawn="1"/>
        </p:nvSpPr>
        <p:spPr>
          <a:xfrm>
            <a:off x="0" y="0"/>
            <a:ext cx="12192000" cy="6858000"/>
          </a:xfrm>
          <a:prstGeom prst="rect">
            <a:avLst/>
          </a:prstGeom>
          <a:solidFill>
            <a:srgbClr val="ECF8FE"/>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355F"/>
              </a:solidFill>
            </a:endParaRPr>
          </a:p>
        </p:txBody>
      </p:sp>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581025" y="214080"/>
            <a:ext cx="11144250" cy="1154113"/>
          </a:xfrm>
          <a:prstGeom prst="rect">
            <a:avLst/>
          </a:prstGeom>
        </p:spPr>
        <p:txBody>
          <a:bodyPr anchor="t">
            <a:noAutofit/>
          </a:bodyPr>
          <a:lstStyle>
            <a:lvl1pPr algn="l">
              <a:lnSpc>
                <a:spcPts val="4500"/>
              </a:lnSpc>
              <a:defRPr sz="4000" b="1">
                <a:solidFill>
                  <a:srgbClr val="00355F"/>
                </a:solidFill>
                <a:latin typeface="Arial" panose="020B0604020202020204" pitchFamily="34" charset="0"/>
                <a:cs typeface="Arial" panose="020B0604020202020204" pitchFamily="34" charset="0"/>
              </a:defRPr>
            </a:lvl1pPr>
          </a:lstStyle>
          <a:p>
            <a:r>
              <a:rPr lang="en-US"/>
              <a:t>Click to edit Master title style</a:t>
            </a:r>
            <a:br>
              <a:rPr lang="en-US"/>
            </a:br>
            <a:r>
              <a:rPr lang="en-US"/>
              <a:t>Enough room for two lines</a:t>
            </a:r>
          </a:p>
        </p:txBody>
      </p:sp>
      <p:sp>
        <p:nvSpPr>
          <p:cNvPr id="6" name="Content Placeholder 5">
            <a:extLst>
              <a:ext uri="{FF2B5EF4-FFF2-40B4-BE49-F238E27FC236}">
                <a16:creationId xmlns:a16="http://schemas.microsoft.com/office/drawing/2014/main" id="{691A8052-5976-3CBC-3716-3F47572CD970}"/>
              </a:ext>
            </a:extLst>
          </p:cNvPr>
          <p:cNvSpPr>
            <a:spLocks noGrp="1"/>
          </p:cNvSpPr>
          <p:nvPr>
            <p:ph sz="quarter" idx="10"/>
          </p:nvPr>
        </p:nvSpPr>
        <p:spPr>
          <a:xfrm>
            <a:off x="4457701" y="1485900"/>
            <a:ext cx="7124700" cy="4848225"/>
          </a:xfrm>
          <a:prstGeom prst="rect">
            <a:avLst/>
          </a:prstGeom>
        </p:spPr>
        <p:txBody>
          <a:bodyPr/>
          <a:lstStyle>
            <a:lvl1pPr marL="0" indent="0">
              <a:lnSpc>
                <a:spcPct val="150000"/>
              </a:lnSpc>
              <a:spcBef>
                <a:spcPts val="0"/>
              </a:spcBef>
              <a:buNone/>
              <a:defRPr sz="3200">
                <a:solidFill>
                  <a:srgbClr val="00355F"/>
                </a:solidFill>
              </a:defRPr>
            </a:lvl1pPr>
            <a:lvl2pPr>
              <a:defRPr>
                <a:solidFill>
                  <a:srgbClr val="00355F"/>
                </a:solidFill>
              </a:defRPr>
            </a:lvl2pPr>
            <a:lvl3pPr>
              <a:defRPr>
                <a:solidFill>
                  <a:srgbClr val="00355F"/>
                </a:solidFill>
              </a:defRPr>
            </a:lvl3pPr>
            <a:lvl4pPr>
              <a:defRPr>
                <a:solidFill>
                  <a:srgbClr val="00355F"/>
                </a:solidFill>
              </a:defRPr>
            </a:lvl4pPr>
            <a:lvl5pPr>
              <a:defRPr>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FB8F862-BF19-9C43-123E-3E86C41B9DDC}"/>
              </a:ext>
            </a:extLst>
          </p:cNvPr>
          <p:cNvSpPr>
            <a:spLocks noGrp="1"/>
          </p:cNvSpPr>
          <p:nvPr>
            <p:ph type="pic" sz="quarter" idx="12"/>
          </p:nvPr>
        </p:nvSpPr>
        <p:spPr>
          <a:xfrm>
            <a:off x="581024" y="1495425"/>
            <a:ext cx="3733800" cy="4848225"/>
          </a:xfrm>
        </p:spPr>
        <p:txBody>
          <a:bodyPr/>
          <a:lstStyle>
            <a:lvl1pPr>
              <a:defRPr>
                <a:solidFill>
                  <a:srgbClr val="00355F"/>
                </a:solidFill>
              </a:defRPr>
            </a:lvl1pPr>
          </a:lstStyle>
          <a:p>
            <a:endParaRPr lang="es-MX"/>
          </a:p>
        </p:txBody>
      </p:sp>
      <p:sp>
        <p:nvSpPr>
          <p:cNvPr id="3" name="Rectangle 2">
            <a:extLst>
              <a:ext uri="{FF2B5EF4-FFF2-40B4-BE49-F238E27FC236}">
                <a16:creationId xmlns:a16="http://schemas.microsoft.com/office/drawing/2014/main" id="{BB5EC74C-9638-611F-09FF-1D75E6F65D52}"/>
              </a:ext>
            </a:extLst>
          </p:cNvPr>
          <p:cNvSpPr/>
          <p:nvPr userDrawn="1"/>
        </p:nvSpPr>
        <p:spPr>
          <a:xfrm rot="5400000">
            <a:off x="8592743" y="3265577"/>
            <a:ext cx="6864828" cy="333677"/>
          </a:xfrm>
          <a:prstGeom prst="rect">
            <a:avLst/>
          </a:prstGeom>
          <a:solidFill>
            <a:srgbClr val="2A7EA9"/>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D81EF4E6-C697-CB96-7D97-1AF37DB7F9BA}"/>
              </a:ext>
            </a:extLst>
          </p:cNvPr>
          <p:cNvSpPr/>
          <p:nvPr userDrawn="1"/>
        </p:nvSpPr>
        <p:spPr>
          <a:xfrm rot="5400000">
            <a:off x="8423117" y="3392486"/>
            <a:ext cx="6844349"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Tree>
    <p:extLst>
      <p:ext uri="{BB962C8B-B14F-4D97-AF65-F5344CB8AC3E}">
        <p14:creationId xmlns:p14="http://schemas.microsoft.com/office/powerpoint/2010/main" val="4202761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B5DA7E-2471-CC00-057F-5FA529731301}"/>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23" name="Rectangle 22">
            <a:extLst>
              <a:ext uri="{FF2B5EF4-FFF2-40B4-BE49-F238E27FC236}">
                <a16:creationId xmlns:a16="http://schemas.microsoft.com/office/drawing/2014/main" id="{C8B981FE-0C32-4C0A-57F4-6D2CCBC0EF04}"/>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4" name="Rectangle 23">
            <a:extLst>
              <a:ext uri="{FF2B5EF4-FFF2-40B4-BE49-F238E27FC236}">
                <a16:creationId xmlns:a16="http://schemas.microsoft.com/office/drawing/2014/main" id="{4B8DB3DA-4948-465A-7D5A-9726AD65425E}"/>
              </a:ext>
            </a:extLst>
          </p:cNvPr>
          <p:cNvSpPr/>
          <p:nvPr userDrawn="1"/>
        </p:nvSpPr>
        <p:spPr>
          <a:xfrm>
            <a:off x="9386463" y="6520875"/>
            <a:ext cx="1182623" cy="350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488294" y="1484969"/>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488294" y="3933836"/>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8123367"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8123365"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163698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2_Short 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905"/>
            <a:ext cx="12192000" cy="6858000"/>
          </a:xfrm>
          <a:prstGeom prst="rect">
            <a:avLst/>
          </a:prstGeom>
          <a:ln w="31750">
            <a:noFill/>
          </a:ln>
        </p:spPr>
      </p:pic>
      <p:sp>
        <p:nvSpPr>
          <p:cNvPr id="2" name="Title 1"/>
          <p:cNvSpPr>
            <a:spLocks noGrp="1"/>
          </p:cNvSpPr>
          <p:nvPr>
            <p:ph type="title"/>
          </p:nvPr>
        </p:nvSpPr>
        <p:spPr>
          <a:xfrm>
            <a:off x="838200" y="365125"/>
            <a:ext cx="10515600" cy="79693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838200" y="1307592"/>
            <a:ext cx="10521696" cy="479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ue logo with a child and a star&#10;&#10;Description automatically generated">
            <a:extLst>
              <a:ext uri="{FF2B5EF4-FFF2-40B4-BE49-F238E27FC236}">
                <a16:creationId xmlns:a16="http://schemas.microsoft.com/office/drawing/2014/main" id="{18FE48F8-A6C8-08DB-A49A-FC45C7A2079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8453"/>
          <a:stretch/>
        </p:blipFill>
        <p:spPr>
          <a:xfrm>
            <a:off x="10882592" y="5848350"/>
            <a:ext cx="1211740" cy="958788"/>
          </a:xfrm>
          <a:prstGeom prst="rect">
            <a:avLst/>
          </a:prstGeom>
        </p:spPr>
      </p:pic>
      <p:sp>
        <p:nvSpPr>
          <p:cNvPr id="7" name="Footer Placeholder 6">
            <a:extLst>
              <a:ext uri="{FF2B5EF4-FFF2-40B4-BE49-F238E27FC236}">
                <a16:creationId xmlns:a16="http://schemas.microsoft.com/office/drawing/2014/main" id="{4F782710-1A11-B1B6-E19E-A2439730A837}"/>
              </a:ext>
            </a:extLst>
          </p:cNvPr>
          <p:cNvSpPr>
            <a:spLocks noGrp="1"/>
          </p:cNvSpPr>
          <p:nvPr>
            <p:ph type="ftr" sz="quarter" idx="10"/>
          </p:nvPr>
        </p:nvSpPr>
        <p:spPr/>
        <p:txBody>
          <a:bodyPr/>
          <a:lstStyle/>
          <a:p>
            <a:r>
              <a:rPr lang="en-US"/>
              <a:t>State of California Department of Social Services, Copyright (2025)</a:t>
            </a:r>
          </a:p>
        </p:txBody>
      </p:sp>
      <p:sp>
        <p:nvSpPr>
          <p:cNvPr id="9" name="Slide Number Placeholder 8">
            <a:extLst>
              <a:ext uri="{FF2B5EF4-FFF2-40B4-BE49-F238E27FC236}">
                <a16:creationId xmlns:a16="http://schemas.microsoft.com/office/drawing/2014/main" id="{A5CCD75E-F15F-B79C-9AF0-040A8C085FE2}"/>
              </a:ext>
            </a:extLst>
          </p:cNvPr>
          <p:cNvSpPr>
            <a:spLocks noGrp="1"/>
          </p:cNvSpPr>
          <p:nvPr>
            <p:ph type="sldNum" sz="quarter" idx="11"/>
          </p:nvPr>
        </p:nvSpPr>
        <p:spPr/>
        <p:txBody>
          <a:bodyPr/>
          <a:lstStyle/>
          <a:p>
            <a:fld id="{F602482B-41C7-0148-9411-7F894982A34B}" type="slidenum">
              <a:rPr lang="en-US" smtClean="0"/>
              <a:pPr/>
              <a:t>‹#›</a:t>
            </a:fld>
            <a:endParaRPr lang="en-US"/>
          </a:p>
        </p:txBody>
      </p:sp>
    </p:spTree>
    <p:extLst>
      <p:ext uri="{BB962C8B-B14F-4D97-AF65-F5344CB8AC3E}">
        <p14:creationId xmlns:p14="http://schemas.microsoft.com/office/powerpoint/2010/main" val="2892906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Section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CB71D-B748-11FC-03FA-B87E1BE8A026}"/>
              </a:ext>
            </a:extLst>
          </p:cNvPr>
          <p:cNvSpPr>
            <a:spLocks noGrp="1"/>
          </p:cNvSpPr>
          <p:nvPr>
            <p:ph sz="quarter" idx="12"/>
          </p:nvPr>
        </p:nvSpPr>
        <p:spPr>
          <a:xfrm>
            <a:off x="3750502" y="687388"/>
            <a:ext cx="7753350" cy="5303837"/>
          </a:xfrm>
        </p:spPr>
        <p:txBody>
          <a:bodyPr/>
          <a:lstStyle>
            <a:lvl1pPr marL="0" indent="0">
              <a:lnSpc>
                <a:spcPct val="150000"/>
              </a:lnSpc>
              <a:buNone/>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1" name="Content Placeholder 10">
            <a:extLst>
              <a:ext uri="{FF2B5EF4-FFF2-40B4-BE49-F238E27FC236}">
                <a16:creationId xmlns:a16="http://schemas.microsoft.com/office/drawing/2014/main" id="{03EEC2D3-EE15-1945-F91B-5C84B0209126}"/>
              </a:ext>
            </a:extLst>
          </p:cNvPr>
          <p:cNvSpPr>
            <a:spLocks noGrp="1"/>
          </p:cNvSpPr>
          <p:nvPr>
            <p:ph sz="quarter" idx="13"/>
          </p:nvPr>
        </p:nvSpPr>
        <p:spPr>
          <a:xfrm>
            <a:off x="400050" y="705676"/>
            <a:ext cx="3228975" cy="5285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2" name="Footer Placeholder 1">
            <a:extLst>
              <a:ext uri="{FF2B5EF4-FFF2-40B4-BE49-F238E27FC236}">
                <a16:creationId xmlns:a16="http://schemas.microsoft.com/office/drawing/2014/main" id="{5E049EB1-E1CA-2ED8-BD08-189388B34B58}"/>
              </a:ext>
            </a:extLst>
          </p:cNvPr>
          <p:cNvSpPr>
            <a:spLocks noGrp="1"/>
          </p:cNvSpPr>
          <p:nvPr>
            <p:ph type="ftr" sz="quarter" idx="14"/>
          </p:nvPr>
        </p:nvSpPr>
        <p:spPr/>
        <p:txBody>
          <a:bodyPr/>
          <a:lstStyle>
            <a:lvl1pPr>
              <a:defRPr>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0" name="Rectangle 9">
            <a:extLst>
              <a:ext uri="{FF2B5EF4-FFF2-40B4-BE49-F238E27FC236}">
                <a16:creationId xmlns:a16="http://schemas.microsoft.com/office/drawing/2014/main" id="{737B1B95-E007-548C-5EBC-9765E4B75AC9}"/>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2" name="Rectangle 11">
            <a:extLst>
              <a:ext uri="{FF2B5EF4-FFF2-40B4-BE49-F238E27FC236}">
                <a16:creationId xmlns:a16="http://schemas.microsoft.com/office/drawing/2014/main" id="{A823DAF1-B7E3-547C-BBFC-ABE06178670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
        <p:nvSpPr>
          <p:cNvPr id="13" name="Rectangle 12">
            <a:extLst>
              <a:ext uri="{FF2B5EF4-FFF2-40B4-BE49-F238E27FC236}">
                <a16:creationId xmlns:a16="http://schemas.microsoft.com/office/drawing/2014/main" id="{3D6A1568-E5C0-C8DD-B9AC-3E76D9DCD56F}"/>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a:p>
            <a:pPr algn="ctr"/>
            <a:endParaRPr lang="en-US" sz="900">
              <a:solidFill>
                <a:srgbClr val="2A7EA9"/>
              </a:solidFill>
            </a:endParaRPr>
          </a:p>
        </p:txBody>
      </p:sp>
    </p:spTree>
    <p:extLst>
      <p:ext uri="{BB962C8B-B14F-4D97-AF65-F5344CB8AC3E}">
        <p14:creationId xmlns:p14="http://schemas.microsoft.com/office/powerpoint/2010/main" val="3689174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8345" y="4038600"/>
            <a:ext cx="10275455" cy="888672"/>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200400" y="0"/>
            <a:ext cx="6006041" cy="297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66800" y="4892636"/>
            <a:ext cx="10275455" cy="1262062"/>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593EC683-53AD-F74E-9C39-F49BEBD3E2A4}" type="slidenum">
              <a:rPr lang="en-US"/>
              <a:pPr/>
              <a:t>‹#›</a:t>
            </a:fld>
            <a:endParaRPr lang="en-US"/>
          </a:p>
        </p:txBody>
      </p:sp>
    </p:spTree>
    <p:extLst>
      <p:ext uri="{BB962C8B-B14F-4D97-AF65-F5344CB8AC3E}">
        <p14:creationId xmlns:p14="http://schemas.microsoft.com/office/powerpoint/2010/main" val="3834619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
            <a:ext cx="9652000" cy="1143000"/>
          </a:xfrm>
        </p:spPr>
        <p:txBody>
          <a:bodyPr/>
          <a:lstStyle/>
          <a:p>
            <a:r>
              <a:rPr lang="en-US"/>
              <a:t>Click to edit Master title style</a:t>
            </a:r>
          </a:p>
        </p:txBody>
      </p:sp>
      <p:sp>
        <p:nvSpPr>
          <p:cNvPr id="3" name="Text Placeholder 2"/>
          <p:cNvSpPr>
            <a:spLocks noGrp="1"/>
          </p:cNvSpPr>
          <p:nvPr>
            <p:ph type="body"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D273A879-51E6-1342-A531-7A5B14FBF868}" type="slidenum">
              <a:rPr lang="en-US"/>
              <a:pPr/>
              <a:t>‹#›</a:t>
            </a:fld>
            <a:endParaRPr lang="en-US"/>
          </a:p>
        </p:txBody>
      </p:sp>
    </p:spTree>
    <p:extLst>
      <p:ext uri="{BB962C8B-B14F-4D97-AF65-F5344CB8AC3E}">
        <p14:creationId xmlns:p14="http://schemas.microsoft.com/office/powerpoint/2010/main" val="3296183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4D595A88-4F41-4147-97C6-D31D54224152}" type="slidenum">
              <a:rPr lang="en-US"/>
              <a:pPr/>
              <a:t>‹#›</a:t>
            </a:fld>
            <a:endParaRPr lang="en-US"/>
          </a:p>
        </p:txBody>
      </p:sp>
    </p:spTree>
    <p:extLst>
      <p:ext uri="{BB962C8B-B14F-4D97-AF65-F5344CB8AC3E}">
        <p14:creationId xmlns:p14="http://schemas.microsoft.com/office/powerpoint/2010/main" val="21380937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4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DE6AF4-9465-4997-97BA-50E469B27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44"/>
            <a:ext cx="12192000" cy="6855356"/>
          </a:xfrm>
          <a:prstGeom prst="rect">
            <a:avLst/>
          </a:prstGeom>
          <a:ln w="31750">
            <a:noFill/>
          </a:ln>
        </p:spPr>
      </p:pic>
      <p:sp>
        <p:nvSpPr>
          <p:cNvPr id="2" name="Title 1"/>
          <p:cNvSpPr>
            <a:spLocks noGrp="1"/>
          </p:cNvSpPr>
          <p:nvPr>
            <p:ph type="title" sz="quarter"/>
          </p:nvPr>
        </p:nvSpPr>
        <p:spPr>
          <a:xfrm>
            <a:off x="609600" y="274641"/>
            <a:ext cx="10972800" cy="957485"/>
          </a:xfrm>
        </p:spPr>
        <p:txBody>
          <a:bodyPr/>
          <a:lstStyle/>
          <a:p>
            <a:r>
              <a:rPr lang="en-US"/>
              <a:t>Click to edit Master title style</a:t>
            </a:r>
          </a:p>
        </p:txBody>
      </p:sp>
      <p:sp>
        <p:nvSpPr>
          <p:cNvPr id="3" name="Content Placeholder 2"/>
          <p:cNvSpPr>
            <a:spLocks noGrp="1"/>
          </p:cNvSpPr>
          <p:nvPr>
            <p:ph sz="quarter" idx="1"/>
          </p:nvPr>
        </p:nvSpPr>
        <p:spPr>
          <a:xfrm>
            <a:off x="609600" y="1400399"/>
            <a:ext cx="5384800" cy="2266343"/>
          </a:xfrm>
        </p:spPr>
        <p:txBody>
          <a:bodyPr/>
          <a:lstStyle>
            <a:lvl1pPr marL="0" indent="0">
              <a:buNone/>
              <a:defRPr/>
            </a:lvl1pPr>
          </a:lstStyle>
          <a:p>
            <a:pPr lvl="0"/>
            <a:r>
              <a:rPr lang="en-US"/>
              <a:t>Edit Master text styles</a:t>
            </a:r>
          </a:p>
        </p:txBody>
      </p:sp>
      <p:sp>
        <p:nvSpPr>
          <p:cNvPr id="4" name="Content Placeholder 3"/>
          <p:cNvSpPr>
            <a:spLocks noGrp="1"/>
          </p:cNvSpPr>
          <p:nvPr>
            <p:ph sz="quarter" idx="2"/>
          </p:nvPr>
        </p:nvSpPr>
        <p:spPr>
          <a:xfrm>
            <a:off x="6096000" y="1405111"/>
            <a:ext cx="5384800" cy="2261628"/>
          </a:xfrm>
        </p:spPr>
        <p:txBody>
          <a:bodyPr/>
          <a:lstStyle>
            <a:lvl1pPr marL="0" indent="0">
              <a:buNone/>
              <a:defRPr/>
            </a:lvl1pPr>
          </a:lstStyle>
          <a:p>
            <a:pPr lvl="0"/>
            <a:r>
              <a:rPr lang="en-US"/>
              <a:t>Edit Master text styles</a:t>
            </a:r>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609600" y="3737949"/>
            <a:ext cx="5384800" cy="2363042"/>
          </a:xfrm>
        </p:spPr>
        <p:txBody>
          <a:bodyPr/>
          <a:lstStyle>
            <a:lvl1pPr marL="0" indent="0">
              <a:buNone/>
              <a:defRPr/>
            </a:lvl1pPr>
            <a:lvl2pPr marL="205740" indent="0">
              <a:buNone/>
              <a:defRPr/>
            </a:lvl2pPr>
          </a:lstStyle>
          <a:p>
            <a:pPr lvl="0"/>
            <a:r>
              <a:rPr lang="en-US"/>
              <a:t>Edit Master text styles</a:t>
            </a:r>
          </a:p>
          <a:p>
            <a:pPr lvl="1"/>
            <a:r>
              <a:rPr lang="en-US"/>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096000" y="3737948"/>
            <a:ext cx="5384800" cy="2363042"/>
          </a:xfrm>
        </p:spPr>
        <p:txBody>
          <a:bodyPr/>
          <a:lstStyle>
            <a:lvl1pPr marL="0" indent="0">
              <a:buNone/>
              <a:defRPr/>
            </a:lvl1pPr>
          </a:lstStyle>
          <a:p>
            <a:pPr lvl="0"/>
            <a:r>
              <a:rPr lang="en-US"/>
              <a:t>Edit Master text styles</a:t>
            </a:r>
          </a:p>
        </p:txBody>
      </p:sp>
      <p:sp>
        <p:nvSpPr>
          <p:cNvPr id="6" name="Date Placeholder 5">
            <a:extLst>
              <a:ext uri="{FF2B5EF4-FFF2-40B4-BE49-F238E27FC236}">
                <a16:creationId xmlns:a16="http://schemas.microsoft.com/office/drawing/2014/main" id="{93676E6B-CC0D-01F0-EFCF-F01A885D7122}"/>
              </a:ext>
            </a:extLst>
          </p:cNvPr>
          <p:cNvSpPr>
            <a:spLocks noGrp="1"/>
          </p:cNvSpPr>
          <p:nvPr>
            <p:ph type="dt" sz="half" idx="16"/>
          </p:nvPr>
        </p:nvSpPr>
        <p:spPr/>
        <p:txBody>
          <a:bodyPr/>
          <a:lstStyle/>
          <a:p>
            <a:endParaRPr lang="en-US"/>
          </a:p>
        </p:txBody>
      </p:sp>
      <p:sp>
        <p:nvSpPr>
          <p:cNvPr id="9" name="Footer Placeholder 8">
            <a:extLst>
              <a:ext uri="{FF2B5EF4-FFF2-40B4-BE49-F238E27FC236}">
                <a16:creationId xmlns:a16="http://schemas.microsoft.com/office/drawing/2014/main" id="{254921E4-77A9-6645-8C79-F90874B1BFC4}"/>
              </a:ext>
            </a:extLst>
          </p:cNvPr>
          <p:cNvSpPr>
            <a:spLocks noGrp="1"/>
          </p:cNvSpPr>
          <p:nvPr>
            <p:ph type="ftr" sz="quarter" idx="17"/>
          </p:nvPr>
        </p:nvSpPr>
        <p:spPr/>
        <p:txBody>
          <a:bodyPr/>
          <a:lstStyle/>
          <a:p>
            <a:r>
              <a:rPr lang="en-US"/>
              <a:t>State of California Department of Social Services, Copyright (2025)</a:t>
            </a:r>
          </a:p>
        </p:txBody>
      </p:sp>
      <p:sp>
        <p:nvSpPr>
          <p:cNvPr id="10" name="Slide Number Placeholder 9">
            <a:extLst>
              <a:ext uri="{FF2B5EF4-FFF2-40B4-BE49-F238E27FC236}">
                <a16:creationId xmlns:a16="http://schemas.microsoft.com/office/drawing/2014/main" id="{0AAA7FD3-4876-E4D5-56C9-32593BAEC803}"/>
              </a:ext>
            </a:extLst>
          </p:cNvPr>
          <p:cNvSpPr>
            <a:spLocks noGrp="1"/>
          </p:cNvSpPr>
          <p:nvPr>
            <p:ph type="sldNum" sz="quarter" idx="18"/>
          </p:nvPr>
        </p:nvSpPr>
        <p:spPr>
          <a:xfrm>
            <a:off x="11176000" y="1712"/>
            <a:ext cx="1016000" cy="455487"/>
          </a:xfrm>
          <a:prstGeom prst="rect">
            <a:avLst/>
          </a:prstGeom>
        </p:spPr>
        <p:txBody>
          <a:bodyPr/>
          <a:lstStyle/>
          <a:p>
            <a:fld id="{F602482B-41C7-0148-9411-7F894982A34B}" type="slidenum">
              <a:rPr lang="en-US" smtClean="0"/>
              <a:pPr/>
              <a:t>‹#›</a:t>
            </a:fld>
            <a:endParaRPr lang="en-US"/>
          </a:p>
        </p:txBody>
      </p:sp>
    </p:spTree>
    <p:extLst>
      <p:ext uri="{BB962C8B-B14F-4D97-AF65-F5344CB8AC3E}">
        <p14:creationId xmlns:p14="http://schemas.microsoft.com/office/powerpoint/2010/main" val="1064369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4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DE6AF4-9465-4997-97BA-50E469B27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44"/>
            <a:ext cx="12192000" cy="6855356"/>
          </a:xfrm>
          <a:prstGeom prst="rect">
            <a:avLst/>
          </a:prstGeom>
          <a:ln w="31750">
            <a:noFill/>
          </a:ln>
        </p:spPr>
      </p:pic>
      <p:sp>
        <p:nvSpPr>
          <p:cNvPr id="2" name="Title 1"/>
          <p:cNvSpPr>
            <a:spLocks noGrp="1"/>
          </p:cNvSpPr>
          <p:nvPr>
            <p:ph type="title" sz="quarter"/>
          </p:nvPr>
        </p:nvSpPr>
        <p:spPr>
          <a:xfrm>
            <a:off x="609600" y="274641"/>
            <a:ext cx="10972800" cy="957485"/>
          </a:xfrm>
        </p:spPr>
        <p:txBody>
          <a:bodyPr/>
          <a:lstStyle/>
          <a:p>
            <a:r>
              <a:rPr lang="en-US"/>
              <a:t>Click to edit Master title style</a:t>
            </a:r>
          </a:p>
        </p:txBody>
      </p:sp>
      <p:sp>
        <p:nvSpPr>
          <p:cNvPr id="3" name="Content Placeholder 2"/>
          <p:cNvSpPr>
            <a:spLocks noGrp="1"/>
          </p:cNvSpPr>
          <p:nvPr>
            <p:ph sz="quarter" idx="1"/>
          </p:nvPr>
        </p:nvSpPr>
        <p:spPr>
          <a:xfrm>
            <a:off x="609600" y="1400399"/>
            <a:ext cx="5384800" cy="2266343"/>
          </a:xfrm>
        </p:spPr>
        <p:txBody>
          <a:bodyPr/>
          <a:lstStyle>
            <a:lvl1pPr marL="0" indent="0">
              <a:buNone/>
              <a:defRPr/>
            </a:lvl1pPr>
          </a:lstStyle>
          <a:p>
            <a:pPr lvl="0"/>
            <a:r>
              <a:rPr lang="en-US"/>
              <a:t>Edit Master text styles</a:t>
            </a:r>
          </a:p>
        </p:txBody>
      </p:sp>
      <p:sp>
        <p:nvSpPr>
          <p:cNvPr id="4" name="Content Placeholder 3"/>
          <p:cNvSpPr>
            <a:spLocks noGrp="1"/>
          </p:cNvSpPr>
          <p:nvPr>
            <p:ph sz="quarter" idx="2"/>
          </p:nvPr>
        </p:nvSpPr>
        <p:spPr>
          <a:xfrm>
            <a:off x="6096000" y="1405111"/>
            <a:ext cx="5384800" cy="2261628"/>
          </a:xfrm>
        </p:spPr>
        <p:txBody>
          <a:bodyPr/>
          <a:lstStyle>
            <a:lvl1pPr marL="0" indent="0">
              <a:buNone/>
              <a:defRPr/>
            </a:lvl1pPr>
          </a:lstStyle>
          <a:p>
            <a:pPr lvl="0"/>
            <a:r>
              <a:rPr lang="en-US"/>
              <a:t>Edit Master text styles</a:t>
            </a:r>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609600" y="3737949"/>
            <a:ext cx="5384800" cy="2363042"/>
          </a:xfrm>
        </p:spPr>
        <p:txBody>
          <a:bodyPr/>
          <a:lstStyle>
            <a:lvl1pPr marL="0" indent="0">
              <a:buNone/>
              <a:defRPr/>
            </a:lvl1pPr>
            <a:lvl2pPr marL="205740" indent="0">
              <a:buNone/>
              <a:defRPr/>
            </a:lvl2pPr>
          </a:lstStyle>
          <a:p>
            <a:pPr lvl="0"/>
            <a:r>
              <a:rPr lang="en-US"/>
              <a:t>Edit Master text styles</a:t>
            </a:r>
          </a:p>
          <a:p>
            <a:pPr lvl="1"/>
            <a:r>
              <a:rPr lang="en-US"/>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096000" y="3737948"/>
            <a:ext cx="5384800" cy="2363042"/>
          </a:xfrm>
        </p:spPr>
        <p:txBody>
          <a:bodyPr/>
          <a:lstStyle>
            <a:lvl1pPr marL="0" indent="0">
              <a:buNone/>
              <a:defRPr/>
            </a:lvl1pPr>
          </a:lstStyle>
          <a:p>
            <a:pPr lvl="0"/>
            <a:r>
              <a:rPr lang="en-US"/>
              <a:t>Edit Master text styles</a:t>
            </a:r>
          </a:p>
        </p:txBody>
      </p:sp>
      <p:sp>
        <p:nvSpPr>
          <p:cNvPr id="6" name="Content Placeholder 5">
            <a:extLst>
              <a:ext uri="{FF2B5EF4-FFF2-40B4-BE49-F238E27FC236}">
                <a16:creationId xmlns:a16="http://schemas.microsoft.com/office/drawing/2014/main" id="{52534F70-F2BC-4595-BAA5-4F99E6F0C55F}"/>
              </a:ext>
            </a:extLst>
          </p:cNvPr>
          <p:cNvSpPr>
            <a:spLocks noGrp="1"/>
          </p:cNvSpPr>
          <p:nvPr>
            <p:ph sz="quarter" idx="16"/>
          </p:nvPr>
        </p:nvSpPr>
        <p:spPr>
          <a:xfrm>
            <a:off x="4038601" y="5626103"/>
            <a:ext cx="4275667" cy="474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51261323-5261-8D84-92BB-C23C187FD724}"/>
              </a:ext>
            </a:extLst>
          </p:cNvPr>
          <p:cNvSpPr>
            <a:spLocks noGrp="1"/>
          </p:cNvSpPr>
          <p:nvPr>
            <p:ph sz="quarter" idx="17"/>
          </p:nvPr>
        </p:nvSpPr>
        <p:spPr>
          <a:xfrm>
            <a:off x="4191001" y="5778503"/>
            <a:ext cx="4275667" cy="474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939F9F0B-6E1D-8BD5-6601-4102F0EFBC45}"/>
              </a:ext>
            </a:extLst>
          </p:cNvPr>
          <p:cNvSpPr>
            <a:spLocks noGrp="1"/>
          </p:cNvSpPr>
          <p:nvPr>
            <p:ph type="dt" sz="half" idx="18"/>
          </p:nvPr>
        </p:nvSpPr>
        <p:spPr/>
        <p:txBody>
          <a:bodyPr/>
          <a:lstStyle/>
          <a:p>
            <a:endParaRPr lang="en-US"/>
          </a:p>
        </p:txBody>
      </p:sp>
      <p:sp>
        <p:nvSpPr>
          <p:cNvPr id="16" name="Footer Placeholder 15">
            <a:extLst>
              <a:ext uri="{FF2B5EF4-FFF2-40B4-BE49-F238E27FC236}">
                <a16:creationId xmlns:a16="http://schemas.microsoft.com/office/drawing/2014/main" id="{34779FFA-5E87-BA68-0BF4-0337FEFA72FF}"/>
              </a:ext>
            </a:extLst>
          </p:cNvPr>
          <p:cNvSpPr>
            <a:spLocks noGrp="1"/>
          </p:cNvSpPr>
          <p:nvPr>
            <p:ph type="ftr" sz="quarter" idx="19"/>
          </p:nvPr>
        </p:nvSpPr>
        <p:spPr/>
        <p:txBody>
          <a:bodyPr/>
          <a:lstStyle/>
          <a:p>
            <a:r>
              <a:rPr lang="en-US"/>
              <a:t>State of California Department of Social Services, Copyright (2025)</a:t>
            </a:r>
          </a:p>
        </p:txBody>
      </p:sp>
      <p:sp>
        <p:nvSpPr>
          <p:cNvPr id="17" name="Slide Number Placeholder 16">
            <a:extLst>
              <a:ext uri="{FF2B5EF4-FFF2-40B4-BE49-F238E27FC236}">
                <a16:creationId xmlns:a16="http://schemas.microsoft.com/office/drawing/2014/main" id="{AB73D5E5-D859-6423-CB41-52E04F4D6889}"/>
              </a:ext>
            </a:extLst>
          </p:cNvPr>
          <p:cNvSpPr>
            <a:spLocks noGrp="1"/>
          </p:cNvSpPr>
          <p:nvPr>
            <p:ph type="sldNum" sz="quarter" idx="20"/>
          </p:nvPr>
        </p:nvSpPr>
        <p:spPr>
          <a:xfrm>
            <a:off x="11176000" y="1712"/>
            <a:ext cx="1016000" cy="455487"/>
          </a:xfrm>
          <a:prstGeom prst="rect">
            <a:avLst/>
          </a:prstGeom>
        </p:spPr>
        <p:txBody>
          <a:bodyPr/>
          <a:lstStyle/>
          <a:p>
            <a:fld id="{F602482B-41C7-0148-9411-7F894982A34B}" type="slidenum">
              <a:rPr lang="en-US" smtClean="0"/>
              <a:pPr/>
              <a:t>‹#›</a:t>
            </a:fld>
            <a:endParaRPr lang="en-US"/>
          </a:p>
        </p:txBody>
      </p:sp>
    </p:spTree>
    <p:extLst>
      <p:ext uri="{BB962C8B-B14F-4D97-AF65-F5344CB8AC3E}">
        <p14:creationId xmlns:p14="http://schemas.microsoft.com/office/powerpoint/2010/main" val="376475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276350"/>
            <a:ext cx="10789919" cy="5216523"/>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777873"/>
          </a:xfrm>
        </p:spPr>
        <p:txBody>
          <a:bodyPr>
            <a:normAutofit/>
          </a:bodyPr>
          <a:lstStyle>
            <a:lvl1pPr>
              <a:defRPr sz="40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989" y="3328988"/>
            <a:ext cx="6857999" cy="200023"/>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88A9056E-5BF2-4C0C-37B5-01F615560ADB}"/>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7E6CA2AB-A1D0-0FE7-260E-72FF76593192}"/>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CEF5D126-59C2-1CEF-DE42-5AEB2C03FBFE}"/>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Slide Number Placeholder 4">
            <a:extLst>
              <a:ext uri="{FF2B5EF4-FFF2-40B4-BE49-F238E27FC236}">
                <a16:creationId xmlns:a16="http://schemas.microsoft.com/office/drawing/2014/main" id="{356C1401-39E6-C637-BA16-96463EEE3BC3}"/>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8" name="Footer Placeholder 3">
            <a:extLst>
              <a:ext uri="{FF2B5EF4-FFF2-40B4-BE49-F238E27FC236}">
                <a16:creationId xmlns:a16="http://schemas.microsoft.com/office/drawing/2014/main" id="{ADF599F6-8BDE-E117-E4E5-35D37DCE3A14}"/>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856008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4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DE6AF4-9465-4997-97BA-50E469B27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44"/>
            <a:ext cx="12192000" cy="6855356"/>
          </a:xfrm>
          <a:prstGeom prst="rect">
            <a:avLst/>
          </a:prstGeom>
          <a:ln w="31750">
            <a:noFill/>
          </a:ln>
        </p:spPr>
      </p:pic>
      <p:sp>
        <p:nvSpPr>
          <p:cNvPr id="2" name="Title 1"/>
          <p:cNvSpPr>
            <a:spLocks noGrp="1"/>
          </p:cNvSpPr>
          <p:nvPr>
            <p:ph type="title" sz="quarter"/>
          </p:nvPr>
        </p:nvSpPr>
        <p:spPr>
          <a:xfrm>
            <a:off x="838200" y="269591"/>
            <a:ext cx="10972800" cy="957485"/>
          </a:xfrm>
        </p:spPr>
        <p:txBody>
          <a:bodyPr/>
          <a:lstStyle/>
          <a:p>
            <a:r>
              <a:rPr lang="en-US"/>
              <a:t>Click to edit Master title style</a:t>
            </a:r>
          </a:p>
        </p:txBody>
      </p:sp>
      <p:sp>
        <p:nvSpPr>
          <p:cNvPr id="3" name="Content Placeholder 2"/>
          <p:cNvSpPr>
            <a:spLocks noGrp="1"/>
          </p:cNvSpPr>
          <p:nvPr>
            <p:ph sz="quarter" idx="1"/>
          </p:nvPr>
        </p:nvSpPr>
        <p:spPr>
          <a:xfrm>
            <a:off x="838200" y="1395349"/>
            <a:ext cx="5384800" cy="2266343"/>
          </a:xfrm>
        </p:spPr>
        <p:txBody>
          <a:bodyPr/>
          <a:lstStyle>
            <a:lvl1pPr marL="0" indent="0">
              <a:buNone/>
              <a:defRPr/>
            </a:lvl1pPr>
          </a:lstStyle>
          <a:p>
            <a:pPr lvl="0"/>
            <a:r>
              <a:rPr lang="en-US"/>
              <a:t>Edit Master text styles</a:t>
            </a:r>
          </a:p>
        </p:txBody>
      </p:sp>
      <p:sp>
        <p:nvSpPr>
          <p:cNvPr id="4" name="Content Placeholder 3"/>
          <p:cNvSpPr>
            <a:spLocks noGrp="1"/>
          </p:cNvSpPr>
          <p:nvPr>
            <p:ph sz="quarter" idx="2"/>
          </p:nvPr>
        </p:nvSpPr>
        <p:spPr>
          <a:xfrm>
            <a:off x="6324600" y="1400061"/>
            <a:ext cx="5384800" cy="2261628"/>
          </a:xfrm>
        </p:spPr>
        <p:txBody>
          <a:bodyPr/>
          <a:lstStyle>
            <a:lvl1pPr marL="0" indent="0">
              <a:buNone/>
              <a:defRPr/>
            </a:lvl1pPr>
          </a:lstStyle>
          <a:p>
            <a:pPr lvl="0"/>
            <a:r>
              <a:rPr lang="en-US"/>
              <a:t>Edit Master text styles</a:t>
            </a:r>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838200" y="3732899"/>
            <a:ext cx="5384800" cy="2363042"/>
          </a:xfrm>
        </p:spPr>
        <p:txBody>
          <a:bodyPr/>
          <a:lstStyle>
            <a:lvl1pPr marL="0" indent="0">
              <a:buNone/>
              <a:defRPr/>
            </a:lvl1pPr>
            <a:lvl2pPr marL="205740" indent="0">
              <a:buNone/>
              <a:defRPr/>
            </a:lvl2pPr>
          </a:lstStyle>
          <a:p>
            <a:pPr lvl="0"/>
            <a:r>
              <a:rPr lang="en-US"/>
              <a:t>Edit Master text styles</a:t>
            </a:r>
          </a:p>
          <a:p>
            <a:pPr lvl="1"/>
            <a:r>
              <a:rPr lang="en-US"/>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324600" y="3732898"/>
            <a:ext cx="5384800" cy="2363042"/>
          </a:xfrm>
        </p:spPr>
        <p:txBody>
          <a:bodyPr/>
          <a:lstStyle>
            <a:lvl1pPr marL="0" indent="0">
              <a:buNone/>
              <a:defRPr/>
            </a:lvl1pPr>
          </a:lstStyle>
          <a:p>
            <a:pPr lvl="0"/>
            <a:r>
              <a:rPr lang="en-US"/>
              <a:t>Edit Master text styles</a:t>
            </a:r>
          </a:p>
        </p:txBody>
      </p:sp>
      <p:sp>
        <p:nvSpPr>
          <p:cNvPr id="5" name="Footer Placeholder 4">
            <a:extLst>
              <a:ext uri="{FF2B5EF4-FFF2-40B4-BE49-F238E27FC236}">
                <a16:creationId xmlns:a16="http://schemas.microsoft.com/office/drawing/2014/main" id="{90EEAC48-0F00-63B1-5295-6D9FDA105B54}"/>
              </a:ext>
            </a:extLst>
          </p:cNvPr>
          <p:cNvSpPr>
            <a:spLocks noGrp="1"/>
          </p:cNvSpPr>
          <p:nvPr>
            <p:ph type="ftr" sz="quarter" idx="16"/>
          </p:nvPr>
        </p:nvSpPr>
        <p:spPr/>
        <p:txBody>
          <a:bodyPr/>
          <a:lstStyle/>
          <a:p>
            <a:r>
              <a:rPr lang="en-US">
                <a:solidFill>
                  <a:srgbClr val="969696"/>
                </a:solidFill>
              </a:rPr>
              <a:t>State of California Department of Social Services, Copyright (2025)</a:t>
            </a:r>
            <a:endParaRPr lang="en-US"/>
          </a:p>
        </p:txBody>
      </p:sp>
      <p:sp>
        <p:nvSpPr>
          <p:cNvPr id="7" name="Slide Number Placeholder 6">
            <a:extLst>
              <a:ext uri="{FF2B5EF4-FFF2-40B4-BE49-F238E27FC236}">
                <a16:creationId xmlns:a16="http://schemas.microsoft.com/office/drawing/2014/main" id="{D311243E-E868-CD0E-EF2A-0D72F72F5CE6}"/>
              </a:ext>
            </a:extLst>
          </p:cNvPr>
          <p:cNvSpPr>
            <a:spLocks noGrp="1"/>
          </p:cNvSpPr>
          <p:nvPr>
            <p:ph type="sldNum" sz="quarter" idx="17"/>
          </p:nvPr>
        </p:nvSpPr>
        <p:spPr>
          <a:xfrm>
            <a:off x="11176000" y="1712"/>
            <a:ext cx="1016000" cy="455487"/>
          </a:xfrm>
          <a:prstGeom prst="rect">
            <a:avLst/>
          </a:prstGeom>
        </p:spPr>
        <p:txBody>
          <a:bodyPr/>
          <a:lstStyle/>
          <a:p>
            <a:fld id="{750E2B78-8D9E-CC4C-9947-96200E3F49AF}" type="slidenum">
              <a:rPr lang="en-US" smtClean="0"/>
              <a:pPr/>
              <a:t>‹#›</a:t>
            </a:fld>
            <a:endParaRPr lang="en-US"/>
          </a:p>
        </p:txBody>
      </p:sp>
    </p:spTree>
    <p:extLst>
      <p:ext uri="{BB962C8B-B14F-4D97-AF65-F5344CB8AC3E}">
        <p14:creationId xmlns:p14="http://schemas.microsoft.com/office/powerpoint/2010/main" val="1734401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F7977223-EB01-8C4F-99AD-F94BDCB90CAB}" type="slidenum">
              <a:rPr lang="en-US"/>
              <a:pPr/>
              <a:t>‹#›</a:t>
            </a:fld>
            <a:endParaRPr lang="en-US"/>
          </a:p>
        </p:txBody>
      </p:sp>
    </p:spTree>
    <p:extLst>
      <p:ext uri="{BB962C8B-B14F-4D97-AF65-F5344CB8AC3E}">
        <p14:creationId xmlns:p14="http://schemas.microsoft.com/office/powerpoint/2010/main" val="1113143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60"/>
        <p:cNvGrpSpPr/>
        <p:nvPr/>
      </p:nvGrpSpPr>
      <p:grpSpPr>
        <a:xfrm>
          <a:off x="0" y="0"/>
          <a:ext cx="0" cy="0"/>
          <a:chOff x="0" y="0"/>
          <a:chExt cx="0" cy="0"/>
        </a:xfrm>
      </p:grpSpPr>
      <p:sp>
        <p:nvSpPr>
          <p:cNvPr id="61" name="Google Shape;61;p63"/>
          <p:cNvSpPr txBox="1">
            <a:spLocks noGrp="1"/>
          </p:cNvSpPr>
          <p:nvPr>
            <p:ph type="title"/>
          </p:nvPr>
        </p:nvSpPr>
        <p:spPr>
          <a:xfrm>
            <a:off x="740418" y="353181"/>
            <a:ext cx="10831727" cy="8785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SzPts val="1400"/>
              <a:buNone/>
              <a:defRPr>
                <a:solidFill>
                  <a:srgbClr val="3C465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 name="Footer Placeholder 2">
            <a:extLst>
              <a:ext uri="{FF2B5EF4-FFF2-40B4-BE49-F238E27FC236}">
                <a16:creationId xmlns:a16="http://schemas.microsoft.com/office/drawing/2014/main" id="{CB534DF1-B62A-2CDB-1E36-E4C412605216}"/>
              </a:ext>
            </a:extLst>
          </p:cNvPr>
          <p:cNvSpPr>
            <a:spLocks noGrp="1"/>
          </p:cNvSpPr>
          <p:nvPr>
            <p:ph type="ftr" sz="quarter" idx="10"/>
          </p:nvPr>
        </p:nvSpPr>
        <p:spPr/>
        <p:txBody>
          <a:bodyPr/>
          <a:lstStyle/>
          <a:p>
            <a:r>
              <a:rPr lang="en-US"/>
              <a:t>State of California Department of Social Services, Copyright (2025)</a:t>
            </a:r>
          </a:p>
        </p:txBody>
      </p:sp>
      <p:sp>
        <p:nvSpPr>
          <p:cNvPr id="4" name="Slide Number Placeholder 3">
            <a:extLst>
              <a:ext uri="{FF2B5EF4-FFF2-40B4-BE49-F238E27FC236}">
                <a16:creationId xmlns:a16="http://schemas.microsoft.com/office/drawing/2014/main" id="{C14068B5-0ABB-1D39-C718-3518C03C7BCF}"/>
              </a:ext>
            </a:extLst>
          </p:cNvPr>
          <p:cNvSpPr>
            <a:spLocks noGrp="1"/>
          </p:cNvSpPr>
          <p:nvPr>
            <p:ph type="sldNum" sz="quarter" idx="11"/>
          </p:nvPr>
        </p:nvSpPr>
        <p:spPr/>
        <p:txBody>
          <a:bodyPr/>
          <a:lstStyle/>
          <a:p>
            <a:fld id="{BAD128A1-ADB5-4431-A1D1-7C291573A4E1}" type="slidenum">
              <a:rPr lang="en-US" smtClean="0"/>
              <a:pPr/>
              <a:t>‹#›</a:t>
            </a:fld>
            <a:endParaRPr lang="en-US"/>
          </a:p>
        </p:txBody>
      </p:sp>
      <p:sp>
        <p:nvSpPr>
          <p:cNvPr id="2" name="Content Placeholder 4">
            <a:extLst>
              <a:ext uri="{FF2B5EF4-FFF2-40B4-BE49-F238E27FC236}">
                <a16:creationId xmlns:a16="http://schemas.microsoft.com/office/drawing/2014/main" id="{A52D61C4-8D13-9751-8F83-CD2DE9A7D3AF}"/>
              </a:ext>
            </a:extLst>
          </p:cNvPr>
          <p:cNvSpPr>
            <a:spLocks noGrp="1"/>
          </p:cNvSpPr>
          <p:nvPr>
            <p:ph sz="quarter" idx="12"/>
          </p:nvPr>
        </p:nvSpPr>
        <p:spPr>
          <a:xfrm>
            <a:off x="687388" y="1530350"/>
            <a:ext cx="111379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Rectangle 4">
            <a:extLst>
              <a:ext uri="{FF2B5EF4-FFF2-40B4-BE49-F238E27FC236}">
                <a16:creationId xmlns:a16="http://schemas.microsoft.com/office/drawing/2014/main" id="{8D7015A5-14B0-42D5-FB26-BA60461A1098}"/>
              </a:ext>
            </a:extLst>
          </p:cNvPr>
          <p:cNvSpPr/>
          <p:nvPr userDrawn="1"/>
        </p:nvSpPr>
        <p:spPr>
          <a:xfrm>
            <a:off x="740418" y="1231779"/>
            <a:ext cx="10972800" cy="45719"/>
          </a:xfrm>
          <a:prstGeom prst="rect">
            <a:avLst/>
          </a:prstGeom>
          <a:solidFill>
            <a:srgbClr val="57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91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7600" y="1905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8A163CCF-A911-4242-B0B2-7CDFEB4D4F6D}" type="slidenum">
              <a:rPr lang="en-US"/>
              <a:pPr/>
              <a:t>‹#›</a:t>
            </a:fld>
            <a:endParaRPr lang="en-US"/>
          </a:p>
        </p:txBody>
      </p:sp>
      <p:sp>
        <p:nvSpPr>
          <p:cNvPr id="9" name="Footer Placeholder 8">
            <a:extLst>
              <a:ext uri="{FF2B5EF4-FFF2-40B4-BE49-F238E27FC236}">
                <a16:creationId xmlns:a16="http://schemas.microsoft.com/office/drawing/2014/main" id="{676E6627-9318-08DB-75A2-F34DDD879A83}"/>
              </a:ext>
            </a:extLst>
          </p:cNvPr>
          <p:cNvSpPr>
            <a:spLocks noGrp="1"/>
          </p:cNvSpPr>
          <p:nvPr>
            <p:ph type="ftr" sz="quarter" idx="11"/>
          </p:nvPr>
        </p:nvSpPr>
        <p:spPr/>
        <p:txBody>
          <a:bodyPr/>
          <a:lstStyle/>
          <a:p>
            <a:r>
              <a:rPr lang="en-US">
                <a:solidFill>
                  <a:srgbClr val="969696"/>
                </a:solidFill>
              </a:rPr>
              <a:t>State of California Department of Social Services, Copyright (2025)</a:t>
            </a:r>
            <a:endParaRPr lang="en-US"/>
          </a:p>
        </p:txBody>
      </p:sp>
    </p:spTree>
    <p:extLst>
      <p:ext uri="{BB962C8B-B14F-4D97-AF65-F5344CB8AC3E}">
        <p14:creationId xmlns:p14="http://schemas.microsoft.com/office/powerpoint/2010/main" val="3646171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9156" y="103189"/>
            <a:ext cx="9652000" cy="1143000"/>
          </a:xfrm>
        </p:spPr>
        <p:txBody>
          <a:bodyPr/>
          <a:lstStyle/>
          <a:p>
            <a:r>
              <a:rPr lang="en-US"/>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ED467C81-F39C-4EB7-BF2C-19D847E462FC}"/>
              </a:ext>
            </a:extLst>
          </p:cNvPr>
          <p:cNvSpPr>
            <a:spLocks noGrp="1" noChangeArrowheads="1"/>
          </p:cNvSpPr>
          <p:nvPr>
            <p:ph type="sldNum" sz="quarter" idx="10"/>
          </p:nvPr>
        </p:nvSpPr>
        <p:spPr>
          <a:xfrm>
            <a:off x="11176000" y="6450014"/>
            <a:ext cx="1016000" cy="406401"/>
          </a:xfrm>
          <a:prstGeom prst="rect">
            <a:avLst/>
          </a:prstGeom>
        </p:spPr>
        <p:txBody>
          <a:bodyPr/>
          <a:lstStyle>
            <a:lvl1pPr>
              <a:defRPr/>
            </a:lvl1pPr>
          </a:lstStyle>
          <a:p>
            <a:pPr>
              <a:defRPr/>
            </a:pPr>
            <a:fld id="{42DA6B96-38F0-41CC-A681-294B55C526FF}"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A1D2C0D-F8E8-40CC-8805-B621C9D52835}"/>
              </a:ext>
            </a:extLst>
          </p:cNvPr>
          <p:cNvSpPr>
            <a:spLocks noGrp="1"/>
          </p:cNvSpPr>
          <p:nvPr>
            <p:ph sz="quarter" idx="11"/>
          </p:nvPr>
        </p:nvSpPr>
        <p:spPr>
          <a:xfrm>
            <a:off x="1117600" y="5334000"/>
            <a:ext cx="5080000" cy="1219200"/>
          </a:xfrm>
        </p:spPr>
        <p:txBody>
          <a:bodyPr/>
          <a:lstStyle/>
          <a:p>
            <a:pPr lvl="0"/>
            <a:r>
              <a:rPr lang="en-US"/>
              <a:t>Click to edit Master text styles</a:t>
            </a:r>
          </a:p>
        </p:txBody>
      </p:sp>
      <p:sp>
        <p:nvSpPr>
          <p:cNvPr id="12" name="Content Placeholder 11">
            <a:extLst>
              <a:ext uri="{FF2B5EF4-FFF2-40B4-BE49-F238E27FC236}">
                <a16:creationId xmlns:a16="http://schemas.microsoft.com/office/drawing/2014/main" id="{D320010D-DFBB-49BF-AB14-2EC092CF7B08}"/>
              </a:ext>
            </a:extLst>
          </p:cNvPr>
          <p:cNvSpPr>
            <a:spLocks noGrp="1"/>
          </p:cNvSpPr>
          <p:nvPr>
            <p:ph sz="quarter" idx="12"/>
          </p:nvPr>
        </p:nvSpPr>
        <p:spPr>
          <a:xfrm>
            <a:off x="6400800" y="5334000"/>
            <a:ext cx="4775200" cy="914400"/>
          </a:xfrm>
        </p:spPr>
        <p:txBody>
          <a:bodyPr/>
          <a:lstStyle/>
          <a:p>
            <a:pPr lvl="0"/>
            <a:r>
              <a:rPr lang="en-US"/>
              <a:t>Click to edit Master text styles</a:t>
            </a:r>
          </a:p>
        </p:txBody>
      </p:sp>
      <p:sp>
        <p:nvSpPr>
          <p:cNvPr id="8" name="Footer Placeholder 7">
            <a:extLst>
              <a:ext uri="{FF2B5EF4-FFF2-40B4-BE49-F238E27FC236}">
                <a16:creationId xmlns:a16="http://schemas.microsoft.com/office/drawing/2014/main" id="{CCC53425-1DFC-ED43-A564-A81A76326624}"/>
              </a:ext>
            </a:extLst>
          </p:cNvPr>
          <p:cNvSpPr>
            <a:spLocks noGrp="1"/>
          </p:cNvSpPr>
          <p:nvPr>
            <p:ph type="ftr" sz="quarter" idx="13"/>
          </p:nvPr>
        </p:nvSpPr>
        <p:spPr/>
        <p:txBody>
          <a:bodyPr/>
          <a:lstStyle/>
          <a:p>
            <a:r>
              <a:rPr lang="en-US">
                <a:solidFill>
                  <a:srgbClr val="969696"/>
                </a:solidFill>
              </a:rPr>
              <a:t>State of California Department of Social Services, Copyright (2025)</a:t>
            </a:r>
            <a:endParaRPr lang="en-US"/>
          </a:p>
        </p:txBody>
      </p:sp>
    </p:spTree>
    <p:extLst>
      <p:ext uri="{BB962C8B-B14F-4D97-AF65-F5344CB8AC3E}">
        <p14:creationId xmlns:p14="http://schemas.microsoft.com/office/powerpoint/2010/main" val="759011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5E4AD556-9A5A-134B-856B-6E7710DA4878}" type="slidenum">
              <a:rPr lang="en-US"/>
              <a:pPr/>
              <a:t>‹#›</a:t>
            </a:fld>
            <a:endParaRPr lang="en-US"/>
          </a:p>
        </p:txBody>
      </p:sp>
    </p:spTree>
    <p:extLst>
      <p:ext uri="{BB962C8B-B14F-4D97-AF65-F5344CB8AC3E}">
        <p14:creationId xmlns:p14="http://schemas.microsoft.com/office/powerpoint/2010/main" val="429175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343026"/>
            <a:ext cx="10789919" cy="5149848"/>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8"/>
            <a:ext cx="10789920" cy="863598"/>
          </a:xfrm>
        </p:spPr>
        <p:txBody>
          <a:bodyPr>
            <a:normAutofit/>
          </a:bodyPr>
          <a:lstStyle>
            <a:lvl1pPr>
              <a:defRPr sz="3600" b="1"/>
            </a:lvl1pPr>
          </a:lstStyle>
          <a:p>
            <a:r>
              <a:rPr lang="en-US"/>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416"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5" name="Rectangle 4">
            <a:extLst>
              <a:ext uri="{FF2B5EF4-FFF2-40B4-BE49-F238E27FC236}">
                <a16:creationId xmlns:a16="http://schemas.microsoft.com/office/drawing/2014/main" id="{67CADDC0-6E25-17C7-1C74-7F09D2934CCA}"/>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7" name="Rectangle 6">
            <a:extLst>
              <a:ext uri="{FF2B5EF4-FFF2-40B4-BE49-F238E27FC236}">
                <a16:creationId xmlns:a16="http://schemas.microsoft.com/office/drawing/2014/main" id="{A13624E2-5384-E919-E4C6-DCB47D37512B}"/>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0" name="Rectangle 9">
            <a:extLst>
              <a:ext uri="{FF2B5EF4-FFF2-40B4-BE49-F238E27FC236}">
                <a16:creationId xmlns:a16="http://schemas.microsoft.com/office/drawing/2014/main" id="{FA8F450F-0D58-0BAB-73FD-A26407515253}"/>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6" name="Slide Number Placeholder 4">
            <a:extLst>
              <a:ext uri="{FF2B5EF4-FFF2-40B4-BE49-F238E27FC236}">
                <a16:creationId xmlns:a16="http://schemas.microsoft.com/office/drawing/2014/main" id="{9353AE88-ED10-9D64-597F-09F1E9AF6A4B}"/>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8" name="Footer Placeholder 3">
            <a:extLst>
              <a:ext uri="{FF2B5EF4-FFF2-40B4-BE49-F238E27FC236}">
                <a16:creationId xmlns:a16="http://schemas.microsoft.com/office/drawing/2014/main" id="{7B5C299A-59B0-B5F6-151A-544C73AB2E2A}"/>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1954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 Slide - Emphasized Sing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03ED16-EB59-EB28-A8E6-64AF02E2C88D}"/>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724E9107-FF62-2C54-6FDF-93206193D7BB}"/>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A42F12B6-2EE0-A734-3E90-29E26CC8795B}"/>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590675"/>
            <a:ext cx="10789919" cy="498157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15757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ontent Slide - Emphasized Sing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6616E-C153-3D3F-C48A-9FD352404A13}"/>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8" name="Rectangle 7">
            <a:extLst>
              <a:ext uri="{FF2B5EF4-FFF2-40B4-BE49-F238E27FC236}">
                <a16:creationId xmlns:a16="http://schemas.microsoft.com/office/drawing/2014/main" id="{411371DB-F712-9E3F-2010-655BE9948ED1}"/>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9" name="Rectangle 8">
            <a:extLst>
              <a:ext uri="{FF2B5EF4-FFF2-40B4-BE49-F238E27FC236}">
                <a16:creationId xmlns:a16="http://schemas.microsoft.com/office/drawing/2014/main" id="{9B46DFB7-C3D0-81FA-A53A-ACC0061BC0A7}"/>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479092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479092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43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ontent Slide - Emphasized Sing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77611C-FF6F-CCCA-4A5C-7CD37DF3138C}"/>
              </a:ext>
            </a:extLst>
          </p:cNvPr>
          <p:cNvSpPr/>
          <p:nvPr userDrawn="1"/>
        </p:nvSpPr>
        <p:spPr>
          <a:xfrm>
            <a:off x="0" y="6525663"/>
            <a:ext cx="9386463" cy="332337"/>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2" name="Rectangle 11">
            <a:extLst>
              <a:ext uri="{FF2B5EF4-FFF2-40B4-BE49-F238E27FC236}">
                <a16:creationId xmlns:a16="http://schemas.microsoft.com/office/drawing/2014/main" id="{13D06E60-5F48-A45A-6B88-40C98AF1490B}"/>
              </a:ext>
            </a:extLst>
          </p:cNvPr>
          <p:cNvSpPr/>
          <p:nvPr userDrawn="1"/>
        </p:nvSpPr>
        <p:spPr>
          <a:xfrm>
            <a:off x="9564624" y="6525663"/>
            <a:ext cx="2627376" cy="332338"/>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3" name="Rectangle 12">
            <a:extLst>
              <a:ext uri="{FF2B5EF4-FFF2-40B4-BE49-F238E27FC236}">
                <a16:creationId xmlns:a16="http://schemas.microsoft.com/office/drawing/2014/main" id="{3574C1A3-8C31-6F3D-6833-5A5D601D81BE}"/>
              </a:ext>
            </a:extLst>
          </p:cNvPr>
          <p:cNvSpPr/>
          <p:nvPr userDrawn="1"/>
        </p:nvSpPr>
        <p:spPr>
          <a:xfrm>
            <a:off x="9386463" y="6525662"/>
            <a:ext cx="1182623" cy="3405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205273"/>
            <a:ext cx="10789920" cy="1007707"/>
          </a:xfrm>
        </p:spPr>
        <p:txBody>
          <a:bodyPr>
            <a:normAutofit/>
          </a:bodyPr>
          <a:lstStyle>
            <a:lvl1pPr>
              <a:defRPr sz="4000" b="1"/>
            </a:lvl1pPr>
          </a:lstStyle>
          <a:p>
            <a:r>
              <a:rPr lang="en-US"/>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2153759"/>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3">
            <a:extLst>
              <a:ext uri="{FF2B5EF4-FFF2-40B4-BE49-F238E27FC236}">
                <a16:creationId xmlns:a16="http://schemas.microsoft.com/office/drawing/2014/main" id="{1A225819-4E8A-067A-71F7-94CAB452186B}"/>
              </a:ext>
            </a:extLst>
          </p:cNvPr>
          <p:cNvSpPr>
            <a:spLocks noGrp="1"/>
          </p:cNvSpPr>
          <p:nvPr>
            <p:ph sz="quarter" idx="17"/>
          </p:nvPr>
        </p:nvSpPr>
        <p:spPr>
          <a:xfrm>
            <a:off x="718685" y="3797298"/>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CA27BD2B-3C26-0A36-D519-51DFE4B58C80}"/>
              </a:ext>
            </a:extLst>
          </p:cNvPr>
          <p:cNvSpPr>
            <a:spLocks noGrp="1"/>
          </p:cNvSpPr>
          <p:nvPr>
            <p:ph sz="quarter" idx="18"/>
          </p:nvPr>
        </p:nvSpPr>
        <p:spPr>
          <a:xfrm>
            <a:off x="6205728" y="3803915"/>
            <a:ext cx="5267587" cy="216037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50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6837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38200" y="1400175"/>
            <a:ext cx="10515600" cy="47767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2A9209C-8F2E-D552-CDA3-FFAD0110C589}"/>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24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C1C23580-BB5F-965F-30F0-7957E04B040B}"/>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092048909"/>
      </p:ext>
    </p:extLst>
  </p:cSld>
  <p:clrMap bg1="lt1" tx1="dk1" bg2="lt2" tx2="dk2" accent1="accent1" accent2="accent2" accent3="accent3" accent4="accent4" accent5="accent5" accent6="accent6" hlink="hlink" folHlink="folHlink"/>
  <p:sldLayoutIdLst>
    <p:sldLayoutId id="2147483711" r:id="rId1"/>
    <p:sldLayoutId id="2147483755" r:id="rId2"/>
    <p:sldLayoutId id="2147483722" r:id="rId3"/>
    <p:sldLayoutId id="2147483715" r:id="rId4"/>
    <p:sldLayoutId id="2147483737" r:id="rId5"/>
    <p:sldLayoutId id="2147483727" r:id="rId6"/>
    <p:sldLayoutId id="2147483719" r:id="rId7"/>
    <p:sldLayoutId id="2147483740" r:id="rId8"/>
    <p:sldLayoutId id="2147483756" r:id="rId9"/>
    <p:sldLayoutId id="2147483726" r:id="rId10"/>
    <p:sldLayoutId id="2147483720" r:id="rId11"/>
    <p:sldLayoutId id="2147483725" r:id="rId12"/>
    <p:sldLayoutId id="2147483721" r:id="rId13"/>
    <p:sldLayoutId id="2147483718" r:id="rId14"/>
    <p:sldLayoutId id="2147483723" r:id="rId15"/>
    <p:sldLayoutId id="2147483717" r:id="rId16"/>
    <p:sldLayoutId id="2147483738" r:id="rId17"/>
    <p:sldLayoutId id="2147483703" r:id="rId18"/>
    <p:sldLayoutId id="2147483739" r:id="rId19"/>
    <p:sldLayoutId id="2147483759" r:id="rId20"/>
    <p:sldLayoutId id="2147483760" r:id="rId21"/>
    <p:sldLayoutId id="2147483758" r:id="rId22"/>
    <p:sldLayoutId id="2147483757" r:id="rId23"/>
  </p:sldLayoutIdLst>
  <p:hf hdr="0" dt="0"/>
  <p:txStyles>
    <p:titleStyle>
      <a:lvl1pPr algn="l" defTabSz="914400" rtl="0" eaLnBrk="1" latinLnBrk="0" hangingPunct="1">
        <a:lnSpc>
          <a:spcPct val="85000"/>
        </a:lnSpc>
        <a:spcBef>
          <a:spcPct val="0"/>
        </a:spcBef>
        <a:buNone/>
        <a:defRPr sz="4000" kern="1200" baseline="0">
          <a:solidFill>
            <a:srgbClr val="00355F"/>
          </a:solidFill>
          <a:latin typeface="Arial" charset="0"/>
          <a:ea typeface="Arial" charset="0"/>
          <a:cs typeface="Arial" charset="0"/>
        </a:defRPr>
      </a:lvl1pPr>
    </p:titleStyle>
    <p:bodyStyle>
      <a:lvl1pPr marL="274320" indent="-274320" algn="l" defTabSz="914400" rtl="0" eaLnBrk="1" latinLnBrk="0" hangingPunct="1">
        <a:lnSpc>
          <a:spcPct val="90000"/>
        </a:lnSpc>
        <a:spcBef>
          <a:spcPts val="1500"/>
        </a:spcBef>
        <a:spcAft>
          <a:spcPts val="500"/>
        </a:spcAft>
        <a:buFont typeface="Arial" panose="020B0604020202020204" pitchFamily="34" charset="0"/>
        <a:buChar char="•"/>
        <a:defRPr sz="2800" kern="1200" baseline="0">
          <a:solidFill>
            <a:srgbClr val="00355F"/>
          </a:solidFill>
          <a:latin typeface="Arial" charset="0"/>
          <a:ea typeface="Arial" charset="0"/>
          <a:cs typeface="Arial" charset="0"/>
        </a:defRPr>
      </a:lvl1pPr>
      <a:lvl2pPr marL="548640" indent="-274320" algn="l" defTabSz="914400" rtl="0" eaLnBrk="1" latinLnBrk="0" hangingPunct="1">
        <a:lnSpc>
          <a:spcPct val="90000"/>
        </a:lnSpc>
        <a:spcBef>
          <a:spcPts val="1000"/>
        </a:spcBef>
        <a:spcAft>
          <a:spcPts val="500"/>
        </a:spcAft>
        <a:buFont typeface=".AppleSystemUIFont" charset="-120"/>
        <a:buChar char="–"/>
        <a:defRPr sz="2400" kern="1200" baseline="0">
          <a:solidFill>
            <a:srgbClr val="00355F"/>
          </a:solidFill>
          <a:latin typeface="Arial" charset="0"/>
          <a:ea typeface="Arial" charset="0"/>
          <a:cs typeface="Arial" charset="0"/>
        </a:defRPr>
      </a:lvl2pPr>
      <a:lvl3pPr marL="822960" indent="-274320" algn="l" defTabSz="914400" rtl="0" eaLnBrk="1" latinLnBrk="0" hangingPunct="1">
        <a:lnSpc>
          <a:spcPct val="90000"/>
        </a:lnSpc>
        <a:spcBef>
          <a:spcPts val="500"/>
        </a:spcBef>
        <a:spcAft>
          <a:spcPts val="500"/>
        </a:spcAft>
        <a:buClr>
          <a:srgbClr val="006699"/>
        </a:buClr>
        <a:buSzPct val="90000"/>
        <a:buFont typeface="Courier New" charset="0"/>
        <a:buChar char="o"/>
        <a:defRPr sz="2000" kern="1200">
          <a:solidFill>
            <a:srgbClr val="00355F"/>
          </a:solidFill>
          <a:latin typeface="Arial" charset="0"/>
          <a:ea typeface="Arial" charset="0"/>
          <a:cs typeface="Arial" charset="0"/>
        </a:defRPr>
      </a:lvl3pPr>
      <a:lvl4pPr marL="1097280" indent="-274320" algn="l" defTabSz="914400" rtl="0" eaLnBrk="1" latinLnBrk="0" hangingPunct="1">
        <a:lnSpc>
          <a:spcPct val="90000"/>
        </a:lnSpc>
        <a:spcBef>
          <a:spcPts val="500"/>
        </a:spcBef>
        <a:spcAft>
          <a:spcPts val="500"/>
        </a:spcAft>
        <a:buFont typeface=".AppleSystemUIFont" charset="-120"/>
        <a:buChar char="–"/>
        <a:defRPr sz="1800" kern="1200">
          <a:solidFill>
            <a:srgbClr val="00355F"/>
          </a:solidFill>
          <a:latin typeface="Arial" charset="0"/>
          <a:ea typeface="Arial" charset="0"/>
          <a:cs typeface="Arial" charset="0"/>
        </a:defRPr>
      </a:lvl4pPr>
      <a:lvl5pPr marL="1371600" indent="-274320" algn="l" defTabSz="914400" rtl="0" eaLnBrk="1" latinLnBrk="0" hangingPunct="1">
        <a:lnSpc>
          <a:spcPct val="90000"/>
        </a:lnSpc>
        <a:spcBef>
          <a:spcPts val="500"/>
        </a:spcBef>
        <a:spcAft>
          <a:spcPts val="500"/>
        </a:spcAft>
        <a:buFont typeface="LucidaGrande" charset="0"/>
        <a:buChar char="▪︎"/>
        <a:defRPr sz="1600" kern="1200">
          <a:solidFill>
            <a:srgbClr val="00355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6837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38200" y="1400175"/>
            <a:ext cx="10515600" cy="47767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2A9209C-8F2E-D552-CDA3-FFAD0110C589}"/>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18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C1C23580-BB5F-965F-30F0-7957E04B040B}"/>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78793749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Lst>
  <p:hf hdr="0" dt="0"/>
  <p:txStyles>
    <p:titleStyle>
      <a:lvl1pPr algn="l" defTabSz="914400" rtl="0" eaLnBrk="1" latinLnBrk="0" hangingPunct="1">
        <a:lnSpc>
          <a:spcPct val="85000"/>
        </a:lnSpc>
        <a:spcBef>
          <a:spcPct val="0"/>
        </a:spcBef>
        <a:buNone/>
        <a:defRPr sz="4000" kern="1200" baseline="0">
          <a:solidFill>
            <a:srgbClr val="00355F"/>
          </a:solidFill>
          <a:latin typeface="Arial" charset="0"/>
          <a:ea typeface="Arial" charset="0"/>
          <a:cs typeface="Arial" charset="0"/>
        </a:defRPr>
      </a:lvl1pPr>
    </p:titleStyle>
    <p:bodyStyle>
      <a:lvl1pPr marL="274320" indent="-274320" algn="l" defTabSz="914400" rtl="0" eaLnBrk="1" latinLnBrk="0" hangingPunct="1">
        <a:lnSpc>
          <a:spcPct val="90000"/>
        </a:lnSpc>
        <a:spcBef>
          <a:spcPts val="1500"/>
        </a:spcBef>
        <a:spcAft>
          <a:spcPts val="500"/>
        </a:spcAft>
        <a:buFont typeface="Arial" panose="020B0604020202020204" pitchFamily="34" charset="0"/>
        <a:buChar char="•"/>
        <a:defRPr sz="2800" kern="1200" baseline="0">
          <a:solidFill>
            <a:srgbClr val="00355F"/>
          </a:solidFill>
          <a:latin typeface="Arial" charset="0"/>
          <a:ea typeface="Arial" charset="0"/>
          <a:cs typeface="Arial" charset="0"/>
        </a:defRPr>
      </a:lvl1pPr>
      <a:lvl2pPr marL="548640" indent="-274320" algn="l" defTabSz="914400" rtl="0" eaLnBrk="1" latinLnBrk="0" hangingPunct="1">
        <a:lnSpc>
          <a:spcPct val="90000"/>
        </a:lnSpc>
        <a:spcBef>
          <a:spcPts val="1000"/>
        </a:spcBef>
        <a:spcAft>
          <a:spcPts val="500"/>
        </a:spcAft>
        <a:buFont typeface=".AppleSystemUIFont" charset="-120"/>
        <a:buChar char="–"/>
        <a:defRPr sz="2400" kern="1200" baseline="0">
          <a:solidFill>
            <a:srgbClr val="00355F"/>
          </a:solidFill>
          <a:latin typeface="Arial" charset="0"/>
          <a:ea typeface="Arial" charset="0"/>
          <a:cs typeface="Arial" charset="0"/>
        </a:defRPr>
      </a:lvl2pPr>
      <a:lvl3pPr marL="822960" indent="-274320" algn="l" defTabSz="914400" rtl="0" eaLnBrk="1" latinLnBrk="0" hangingPunct="1">
        <a:lnSpc>
          <a:spcPct val="90000"/>
        </a:lnSpc>
        <a:spcBef>
          <a:spcPts val="500"/>
        </a:spcBef>
        <a:spcAft>
          <a:spcPts val="500"/>
        </a:spcAft>
        <a:buClr>
          <a:srgbClr val="006699"/>
        </a:buClr>
        <a:buSzPct val="90000"/>
        <a:buFont typeface="Courier New" charset="0"/>
        <a:buChar char="o"/>
        <a:defRPr sz="2000" kern="1200">
          <a:solidFill>
            <a:srgbClr val="00355F"/>
          </a:solidFill>
          <a:latin typeface="Arial" charset="0"/>
          <a:ea typeface="Arial" charset="0"/>
          <a:cs typeface="Arial" charset="0"/>
        </a:defRPr>
      </a:lvl3pPr>
      <a:lvl4pPr marL="1097280" indent="-274320" algn="l" defTabSz="914400" rtl="0" eaLnBrk="1" latinLnBrk="0" hangingPunct="1">
        <a:lnSpc>
          <a:spcPct val="90000"/>
        </a:lnSpc>
        <a:spcBef>
          <a:spcPts val="500"/>
        </a:spcBef>
        <a:spcAft>
          <a:spcPts val="500"/>
        </a:spcAft>
        <a:buFont typeface=".AppleSystemUIFont" charset="-120"/>
        <a:buChar char="–"/>
        <a:defRPr sz="1800" kern="1200">
          <a:solidFill>
            <a:srgbClr val="00355F"/>
          </a:solidFill>
          <a:latin typeface="Arial" charset="0"/>
          <a:ea typeface="Arial" charset="0"/>
          <a:cs typeface="Arial" charset="0"/>
        </a:defRPr>
      </a:lvl4pPr>
      <a:lvl5pPr marL="1371600" indent="-274320" algn="l" defTabSz="914400" rtl="0" eaLnBrk="1" latinLnBrk="0" hangingPunct="1">
        <a:lnSpc>
          <a:spcPct val="90000"/>
        </a:lnSpc>
        <a:spcBef>
          <a:spcPts val="500"/>
        </a:spcBef>
        <a:spcAft>
          <a:spcPts val="500"/>
        </a:spcAft>
        <a:buFont typeface="LucidaGrande" charset="0"/>
        <a:buChar char="▪︎"/>
        <a:defRPr sz="1600" kern="1200">
          <a:solidFill>
            <a:srgbClr val="00355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www.ersi.info/"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jckids.org/Portals/2/assets/docs/Raising%20Quality/July%202023%20-%20QCF%20Measured%20Quality%20Elements%20(Rating%20Matrix)%20(1).pdf?ver=y7_ddPZ2p40xSSdxs3CTsQ%3D%3D"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B502-BBD6-B5B0-437C-34BA066A2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1EA5D-F333-85CA-072A-767AD156740E}"/>
              </a:ext>
            </a:extLst>
          </p:cNvPr>
          <p:cNvSpPr>
            <a:spLocks noGrp="1"/>
          </p:cNvSpPr>
          <p:nvPr>
            <p:ph type="title" idx="4294967295"/>
          </p:nvPr>
        </p:nvSpPr>
        <p:spPr>
          <a:xfrm>
            <a:off x="0" y="-1325563"/>
            <a:ext cx="10515600" cy="1325563"/>
          </a:xfrm>
        </p:spPr>
        <p:txBody>
          <a:bodyPr vert="horz" lIns="91440" tIns="45720" rIns="91440" bIns="45720" rtlCol="0" anchor="b" anchorCtr="0">
            <a:normAutofit/>
          </a:bodyPr>
          <a:lstStyle/>
          <a:p>
            <a:r>
              <a:rPr lang="en-US" dirty="0"/>
              <a:t>CDSS Attribution</a:t>
            </a:r>
          </a:p>
        </p:txBody>
      </p:sp>
      <p:pic>
        <p:nvPicPr>
          <p:cNvPr id="7" name="Content Placeholder 6" descr="California Department of Social Services (CDSS) logo">
            <a:extLst>
              <a:ext uri="{FF2B5EF4-FFF2-40B4-BE49-F238E27FC236}">
                <a16:creationId xmlns:a16="http://schemas.microsoft.com/office/drawing/2014/main" id="{E73A5B00-7FC4-943D-0676-85E416164C78}"/>
              </a:ext>
            </a:extLst>
          </p:cNvPr>
          <p:cNvPicPr>
            <a:picLocks noGrp="1" noChangeAspect="1"/>
          </p:cNvPicPr>
          <p:nvPr>
            <p:ph sz="quarter" idx="13"/>
          </p:nvPr>
        </p:nvPicPr>
        <p:blipFill>
          <a:blip r:embed="rId3"/>
          <a:stretch>
            <a:fillRect/>
          </a:stretch>
        </p:blipFill>
        <p:spPr>
          <a:xfrm>
            <a:off x="255539" y="1279571"/>
            <a:ext cx="4697461" cy="2409622"/>
          </a:xfrm>
          <a:prstGeom prst="rect">
            <a:avLst/>
          </a:prstGeom>
        </p:spPr>
      </p:pic>
      <p:sp>
        <p:nvSpPr>
          <p:cNvPr id="5" name="Content Placeholder 4">
            <a:extLst>
              <a:ext uri="{FF2B5EF4-FFF2-40B4-BE49-F238E27FC236}">
                <a16:creationId xmlns:a16="http://schemas.microsoft.com/office/drawing/2014/main" id="{56664424-1382-6AB4-EA1F-BDA5ED215381}"/>
              </a:ext>
            </a:extLst>
          </p:cNvPr>
          <p:cNvSpPr>
            <a:spLocks noGrp="1"/>
          </p:cNvSpPr>
          <p:nvPr>
            <p:ph sz="quarter" idx="12"/>
          </p:nvPr>
        </p:nvSpPr>
        <p:spPr>
          <a:xfrm>
            <a:off x="5249254" y="1148873"/>
            <a:ext cx="6455065" cy="3872865"/>
          </a:xfrm>
        </p:spPr>
        <p:txBody>
          <a:bodyPr>
            <a:normAutofit/>
          </a:bodyPr>
          <a:lstStyle/>
          <a:p>
            <a:pPr>
              <a:lnSpc>
                <a:spcPts val="3400"/>
              </a:lnSpc>
              <a:spcBef>
                <a:spcPts val="0"/>
              </a:spcBef>
              <a:spcAft>
                <a:spcPts val="0"/>
              </a:spcAft>
            </a:pPr>
            <a:r>
              <a:rPr lang="en-US" sz="2600" dirty="0">
                <a:solidFill>
                  <a:srgbClr val="031949"/>
                </a:solidFill>
                <a:latin typeface="Arial"/>
                <a:ea typeface="ＭＳ Ｐゴシック"/>
              </a:rPr>
              <a:t>This training is funded by the California Department of Social Services (CDSS). The materials included in this training were developed in part or wholly by the California Department of Education (CDE) and produced by CDSS. </a:t>
            </a:r>
          </a:p>
        </p:txBody>
      </p:sp>
      <p:sp>
        <p:nvSpPr>
          <p:cNvPr id="6" name="Footer Placeholder 3">
            <a:extLst>
              <a:ext uri="{FF2B5EF4-FFF2-40B4-BE49-F238E27FC236}">
                <a16:creationId xmlns:a16="http://schemas.microsoft.com/office/drawing/2014/main" id="{7369DCF6-A2C1-71CB-8C2C-AB58A47C9F99}"/>
              </a:ext>
            </a:extLst>
          </p:cNvPr>
          <p:cNvSpPr>
            <a:spLocks noGrp="1"/>
          </p:cNvSpPr>
          <p:nvPr>
            <p:ph sz="quarter" idx="15"/>
          </p:nvPr>
        </p:nvSpPr>
        <p:spPr>
          <a:xfrm>
            <a:off x="0" y="6292215"/>
            <a:ext cx="11856720" cy="565785"/>
          </a:xfrm>
        </p:spPr>
        <p:txBody>
          <a:bodyPr>
            <a:normAutofit/>
          </a:bodyPr>
          <a:lstStyle/>
          <a:p>
            <a:pPr algn="ctr">
              <a:lnSpc>
                <a:spcPct val="100000"/>
              </a:lnSpc>
            </a:pPr>
            <a:r>
              <a:rPr lang="en-US" sz="2400" b="1" cap="all" spc="50" dirty="0">
                <a:solidFill>
                  <a:srgbClr val="00355F"/>
                </a:solidFill>
                <a:latin typeface="Arial Narrow" panose="020B0606020202030204" pitchFamily="34" charset="0"/>
                <a:ea typeface="Times New Roman" pitchFamily="-83" charset="0"/>
                <a:cs typeface="Times New Roman" pitchFamily="-83" charset="0"/>
              </a:rPr>
              <a:t>State of California Department of Social Services, Copyright (2025)</a:t>
            </a:r>
            <a:endParaRPr lang="en-US" sz="2400" b="1" cap="all" spc="50" dirty="0">
              <a:solidFill>
                <a:srgbClr val="00355F"/>
              </a:solidFill>
              <a:latin typeface="Arial Narrow" panose="020B0606020202030204" pitchFamily="34" charset="0"/>
              <a:ea typeface="Arial" pitchFamily="-83" charset="0"/>
              <a:cs typeface="Arial" pitchFamily="-83" charset="0"/>
            </a:endParaRPr>
          </a:p>
        </p:txBody>
      </p:sp>
    </p:spTree>
    <p:extLst>
      <p:ext uri="{BB962C8B-B14F-4D97-AF65-F5344CB8AC3E}">
        <p14:creationId xmlns:p14="http://schemas.microsoft.com/office/powerpoint/2010/main" val="123916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F357-13D5-B70A-121A-0FF8E24DC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0BAD1-C088-0EDE-303C-8559A2BD0822}"/>
              </a:ext>
            </a:extLst>
          </p:cNvPr>
          <p:cNvSpPr>
            <a:spLocks noGrp="1"/>
          </p:cNvSpPr>
          <p:nvPr>
            <p:ph type="title"/>
          </p:nvPr>
        </p:nvSpPr>
        <p:spPr>
          <a:xfrm>
            <a:off x="683395" y="146396"/>
            <a:ext cx="10789920" cy="618247"/>
          </a:xfrm>
        </p:spPr>
        <p:txBody>
          <a:bodyPr>
            <a:normAutofit/>
          </a:bodyPr>
          <a:lstStyle/>
          <a:p>
            <a:pPr algn="ctr">
              <a:defRPr/>
            </a:pPr>
            <a:r>
              <a:rPr lang="en-US" dirty="0"/>
              <a:t>ERS Profile and Summary of Findings </a:t>
            </a:r>
          </a:p>
        </p:txBody>
      </p:sp>
      <p:pic>
        <p:nvPicPr>
          <p:cNvPr id="6" name="Content Placeholder 5" descr="Screenshot: Cropped ECERS-R Profile sheet showing top portion of document. Identification fill-in lines: Center/School; Teachers(s)/Classroom; Observation 1 and 2; Observer name(s). Rating section: Part I. Space &amp; Furnishings (1–8); Observation 1 and 2 average subscale score boxes; 1–7 Scale for 1) Indoor space, 2) Furnishings for routine care, play &amp; learning, 3) Furnishings for relaxation &amp; comfort, 4) Room arrangement for play, 5) Space for privacy, 6) Child-related display, 7) Space for gross motor play, 8) Gross motor equipment">
            <a:extLst>
              <a:ext uri="{FF2B5EF4-FFF2-40B4-BE49-F238E27FC236}">
                <a16:creationId xmlns:a16="http://schemas.microsoft.com/office/drawing/2014/main" id="{072E5F8A-29C0-1EEE-F2EC-CD356AE43BBD}"/>
              </a:ext>
            </a:extLst>
          </p:cNvPr>
          <p:cNvPicPr>
            <a:picLocks noGrp="1" noChangeAspect="1" noChangeArrowheads="1"/>
          </p:cNvPicPr>
          <p:nvPr>
            <p:ph sz="quarter" idx="13"/>
          </p:nvPr>
        </p:nvPicPr>
        <p:blipFill>
          <a:blip r:embed="rId3"/>
          <a:srcRect l="3924" t="3766" r="7178" b="73597"/>
          <a:stretch/>
        </p:blipFill>
        <p:spPr>
          <a:xfrm>
            <a:off x="306729" y="874860"/>
            <a:ext cx="8532043" cy="2757486"/>
          </a:xfrm>
          <a:ln>
            <a:solidFill>
              <a:srgbClr val="00355F"/>
            </a:solidFill>
          </a:ln>
          <a:effectLst>
            <a:outerShdw blurRad="292100" dist="139700" dir="2700000" algn="tl" rotWithShape="0">
              <a:srgbClr val="333333">
                <a:alpha val="64998"/>
              </a:srgbClr>
            </a:outerShdw>
          </a:effectLst>
        </p:spPr>
      </p:pic>
      <p:sp>
        <p:nvSpPr>
          <p:cNvPr id="15" name="Oval Callout 7">
            <a:extLst>
              <a:ext uri="{FF2B5EF4-FFF2-40B4-BE49-F238E27FC236}">
                <a16:creationId xmlns:a16="http://schemas.microsoft.com/office/drawing/2014/main" id="{515FB63F-9374-4A28-81AF-4594810F0114}"/>
              </a:ext>
            </a:extLst>
          </p:cNvPr>
          <p:cNvSpPr>
            <a:spLocks noGrp="1" noChangeArrowheads="1"/>
          </p:cNvSpPr>
          <p:nvPr>
            <p:ph sz="quarter" idx="17"/>
          </p:nvPr>
        </p:nvSpPr>
        <p:spPr bwMode="auto">
          <a:xfrm>
            <a:off x="8485952" y="1184917"/>
            <a:ext cx="3399319" cy="1961885"/>
          </a:xfrm>
          <a:prstGeom prst="wedgeEllipseCallout">
            <a:avLst>
              <a:gd name="adj1" fmla="val -69239"/>
              <a:gd name="adj2" fmla="val -8644"/>
            </a:avLst>
          </a:prstGeom>
          <a:gradFill rotWithShape="1">
            <a:gsLst>
              <a:gs pos="0">
                <a:srgbClr val="FFFF90"/>
              </a:gs>
              <a:gs pos="100000">
                <a:srgbClr val="FFFF70"/>
              </a:gs>
            </a:gsLst>
            <a:lin ang="5400000"/>
          </a:gradFill>
          <a:ln w="9525">
            <a:solidFill>
              <a:srgbClr val="00355F"/>
            </a:solidFill>
            <a:miter lim="800000"/>
            <a:headEnd/>
            <a:tailEnd/>
          </a:ln>
          <a:effectLst>
            <a:outerShdw blurRad="40000" dist="23000" dir="5400000" rotWithShape="0">
              <a:srgbClr val="808080">
                <a:alpha val="34998"/>
              </a:srgbClr>
            </a:outerShdw>
          </a:effectLst>
        </p:spPr>
        <p:txBody>
          <a:bodyPr anchor="ctr"/>
          <a:lstStyle/>
          <a:p>
            <a:pPr marL="0" indent="0" algn="ctr">
              <a:buNone/>
              <a:defRPr/>
            </a:pPr>
            <a:r>
              <a:rPr lang="en-US" sz="2400" dirty="0"/>
              <a:t>Complete one per classroom</a:t>
            </a:r>
          </a:p>
        </p:txBody>
      </p:sp>
      <p:pic>
        <p:nvPicPr>
          <p:cNvPr id="9" name="Content Placeholder 8" descr="Screenshot: Cropped Environment Rating Scale Summary of Findings form showing top portion of document. Identification fill-in lines: Contractor Legal Name; Center-based CSPP and/or Family Child Care Home Education Network; Planning Date">
            <a:extLst>
              <a:ext uri="{FF2B5EF4-FFF2-40B4-BE49-F238E27FC236}">
                <a16:creationId xmlns:a16="http://schemas.microsoft.com/office/drawing/2014/main" id="{876B54EB-BF89-FBDC-2675-3F8E9DE90DE7}"/>
              </a:ext>
            </a:extLst>
          </p:cNvPr>
          <p:cNvPicPr>
            <a:picLocks noGrp="1" noChangeAspect="1"/>
          </p:cNvPicPr>
          <p:nvPr>
            <p:ph sz="quarter" idx="16"/>
          </p:nvPr>
        </p:nvPicPr>
        <p:blipFill>
          <a:blip r:embed="rId4"/>
          <a:srcRect l="6971" t="7686" r="8145" b="69631"/>
          <a:stretch/>
        </p:blipFill>
        <p:spPr>
          <a:xfrm>
            <a:off x="306729" y="3849043"/>
            <a:ext cx="8520279" cy="2354681"/>
          </a:xfrm>
          <a:ln>
            <a:solidFill>
              <a:srgbClr val="00355F"/>
            </a:solidFill>
          </a:ln>
        </p:spPr>
      </p:pic>
      <p:sp>
        <p:nvSpPr>
          <p:cNvPr id="16" name="Oval Callout 9">
            <a:extLst>
              <a:ext uri="{FF2B5EF4-FFF2-40B4-BE49-F238E27FC236}">
                <a16:creationId xmlns:a16="http://schemas.microsoft.com/office/drawing/2014/main" id="{31423E2B-A011-294C-C705-37024D6F38CE}"/>
              </a:ext>
            </a:extLst>
          </p:cNvPr>
          <p:cNvSpPr>
            <a:spLocks noGrp="1" noChangeArrowheads="1"/>
          </p:cNvSpPr>
          <p:nvPr>
            <p:ph sz="quarter" idx="18"/>
          </p:nvPr>
        </p:nvSpPr>
        <p:spPr bwMode="auto">
          <a:xfrm>
            <a:off x="8424375" y="4045442"/>
            <a:ext cx="3522472" cy="1961885"/>
          </a:xfrm>
          <a:prstGeom prst="wedgeEllipseCallout">
            <a:avLst>
              <a:gd name="adj1" fmla="val -66903"/>
              <a:gd name="adj2" fmla="val -10955"/>
            </a:avLst>
          </a:prstGeom>
          <a:gradFill rotWithShape="1">
            <a:gsLst>
              <a:gs pos="0">
                <a:srgbClr val="FFFF90"/>
              </a:gs>
              <a:gs pos="100000">
                <a:srgbClr val="FFFF70"/>
              </a:gs>
            </a:gsLst>
            <a:lin ang="5400000"/>
          </a:gradFill>
          <a:ln w="9525">
            <a:solidFill>
              <a:srgbClr val="00355F"/>
            </a:solidFill>
            <a:miter lim="800000"/>
            <a:headEnd/>
            <a:tailEnd/>
          </a:ln>
          <a:effectLst>
            <a:outerShdw blurRad="40000" dist="23000" dir="5400000" rotWithShape="0">
              <a:srgbClr val="808080">
                <a:alpha val="34998"/>
              </a:srgbClr>
            </a:outerShdw>
          </a:effectLst>
        </p:spPr>
        <p:txBody>
          <a:bodyPr anchor="ctr">
            <a:normAutofit fontScale="92500"/>
          </a:bodyPr>
          <a:lstStyle/>
          <a:p>
            <a:pPr marL="0" indent="0" algn="ctr">
              <a:buNone/>
              <a:defRPr/>
            </a:pPr>
            <a:r>
              <a:rPr lang="en-US" sz="2400" dirty="0"/>
              <a:t>Complete one per classroom, site, and contract </a:t>
            </a:r>
          </a:p>
        </p:txBody>
      </p:sp>
      <p:sp>
        <p:nvSpPr>
          <p:cNvPr id="3" name="Footer Placeholder 2">
            <a:extLst>
              <a:ext uri="{FF2B5EF4-FFF2-40B4-BE49-F238E27FC236}">
                <a16:creationId xmlns:a16="http://schemas.microsoft.com/office/drawing/2014/main" id="{014138BB-5EBF-B605-A021-6497A6868EA0}"/>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B79FD367-CD3F-F825-4642-FADAB80FBBB0}"/>
              </a:ext>
            </a:extLst>
          </p:cNvPr>
          <p:cNvSpPr>
            <a:spLocks noGrp="1"/>
          </p:cNvSpPr>
          <p:nvPr>
            <p:ph type="sldNum" sz="quarter" idx="14"/>
          </p:nvPr>
        </p:nvSpPr>
        <p:spPr/>
        <p:txBody>
          <a:bodyPr/>
          <a:lstStyle/>
          <a:p>
            <a:fld id="{637B919E-CF91-4A4B-995A-96557E3F2BA0}" type="slidenum">
              <a:rPr lang="en-US" smtClean="0"/>
              <a:pPr/>
              <a:t>10</a:t>
            </a:fld>
            <a:endParaRPr lang="en-US"/>
          </a:p>
        </p:txBody>
      </p:sp>
    </p:spTree>
    <p:extLst>
      <p:ext uri="{BB962C8B-B14F-4D97-AF65-F5344CB8AC3E}">
        <p14:creationId xmlns:p14="http://schemas.microsoft.com/office/powerpoint/2010/main" val="11531561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28E4F-197B-2CF2-799A-D97C5BC26AFD}"/>
              </a:ext>
            </a:extLst>
          </p:cNvPr>
          <p:cNvSpPr>
            <a:spLocks noGrp="1"/>
          </p:cNvSpPr>
          <p:nvPr>
            <p:ph type="title"/>
          </p:nvPr>
        </p:nvSpPr>
        <p:spPr>
          <a:xfrm>
            <a:off x="683395" y="-1"/>
            <a:ext cx="10789920" cy="866131"/>
          </a:xfrm>
        </p:spPr>
        <p:txBody>
          <a:bodyPr/>
          <a:lstStyle/>
          <a:p>
            <a:pPr algn="ctr"/>
            <a:r>
              <a:rPr kumimoji="0" lang="en-US" altLang="en-US" sz="4000" b="1" i="0" u="none" strike="noStrike" kern="1200" cap="none" spc="0" normalizeH="0" baseline="0" noProof="0" dirty="0">
                <a:ln>
                  <a:noFill/>
                </a:ln>
                <a:solidFill>
                  <a:srgbClr val="00355F"/>
                </a:solidFill>
                <a:effectLst/>
                <a:uLnTx/>
                <a:uFillTx/>
                <a:latin typeface="Arial" charset="0"/>
                <a:cs typeface="Arial" charset="0"/>
              </a:rPr>
              <a:t>Introduction to the ERS</a:t>
            </a:r>
            <a:endParaRPr lang="en-US" dirty="0"/>
          </a:p>
        </p:txBody>
      </p:sp>
      <p:pic>
        <p:nvPicPr>
          <p:cNvPr id="6" name="Picture 3" descr="Cover image: Video Guide and Training Workbook for the Infant/Toddler Environment Rating Scale, Revised Edition">
            <a:extLst>
              <a:ext uri="{FF2B5EF4-FFF2-40B4-BE49-F238E27FC236}">
                <a16:creationId xmlns:a16="http://schemas.microsoft.com/office/drawing/2014/main" id="{388E23D4-2CB5-A0BD-20F4-6DFB8F283B47}"/>
              </a:ext>
            </a:extLst>
          </p:cNvPr>
          <p:cNvPicPr>
            <a:picLocks noGrp="1" noChangeAspect="1" noChangeArrowheads="1"/>
          </p:cNvPicPr>
          <p:nvPr>
            <p:ph sz="quarter" idx="13"/>
          </p:nvPr>
        </p:nvPicPr>
        <p:blipFill>
          <a:blip r:embed="rId3"/>
          <a:srcRect/>
          <a:stretch/>
        </p:blipFill>
        <p:spPr>
          <a:xfrm>
            <a:off x="2742906" y="980661"/>
            <a:ext cx="6706187" cy="5247101"/>
          </a:xfrm>
          <a:ln>
            <a:solidFill>
              <a:schemeClr val="accent1"/>
            </a:solidFill>
          </a:ln>
        </p:spPr>
      </p:pic>
      <p:sp>
        <p:nvSpPr>
          <p:cNvPr id="5" name="Footer Placeholder 4">
            <a:extLst>
              <a:ext uri="{FF2B5EF4-FFF2-40B4-BE49-F238E27FC236}">
                <a16:creationId xmlns:a16="http://schemas.microsoft.com/office/drawing/2014/main" id="{193FB94F-37DF-BB07-F6D8-EF90A765D97C}"/>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ECB2E8C5-7021-7450-1A92-89564334A1CD}"/>
              </a:ext>
            </a:extLst>
          </p:cNvPr>
          <p:cNvSpPr>
            <a:spLocks noGrp="1"/>
          </p:cNvSpPr>
          <p:nvPr>
            <p:ph type="sldNum" sz="quarter" idx="4"/>
          </p:nvPr>
        </p:nvSpPr>
        <p:spPr/>
        <p:txBody>
          <a:bodyPr/>
          <a:lstStyle/>
          <a:p>
            <a:fld id="{637B919E-CF91-4A4B-995A-96557E3F2BA0}" type="slidenum">
              <a:rPr lang="en-US" smtClean="0"/>
              <a:pPr/>
              <a:t>11</a:t>
            </a:fld>
            <a:endParaRPr lang="en-US"/>
          </a:p>
        </p:txBody>
      </p:sp>
    </p:spTree>
    <p:extLst>
      <p:ext uri="{BB962C8B-B14F-4D97-AF65-F5344CB8AC3E}">
        <p14:creationId xmlns:p14="http://schemas.microsoft.com/office/powerpoint/2010/main" val="208705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12CF0-BE1F-F4FC-8491-5E2942A77B91}"/>
              </a:ext>
            </a:extLst>
          </p:cNvPr>
          <p:cNvSpPr>
            <a:spLocks noGrp="1"/>
          </p:cNvSpPr>
          <p:nvPr>
            <p:ph type="title"/>
          </p:nvPr>
        </p:nvSpPr>
        <p:spPr>
          <a:xfrm>
            <a:off x="683395" y="1"/>
            <a:ext cx="10789920" cy="1063086"/>
          </a:xfrm>
        </p:spPr>
        <p:txBody>
          <a:bodyPr/>
          <a:lstStyle/>
          <a:p>
            <a:pPr algn="ctr"/>
            <a:r>
              <a:rPr kumimoji="0" lang="en-US" altLang="en-US" sz="4000" b="1" i="0" u="none" strike="noStrike" kern="1200" cap="none" spc="0" normalizeH="0" baseline="0" noProof="0" dirty="0">
                <a:ln>
                  <a:noFill/>
                </a:ln>
                <a:solidFill>
                  <a:srgbClr val="00355F"/>
                </a:solidFill>
                <a:effectLst/>
                <a:uLnTx/>
                <a:uFillTx/>
                <a:latin typeface="Arial" charset="0"/>
                <a:cs typeface="Arial" charset="0"/>
              </a:rPr>
              <a:t>ERS Inter-Rater Reliability</a:t>
            </a:r>
            <a:endParaRPr lang="en-US" dirty="0"/>
          </a:p>
        </p:txBody>
      </p:sp>
      <p:pic>
        <p:nvPicPr>
          <p:cNvPr id="6" name="Picture 3" descr="Screenshot: Inter-Rater Reliability Sample Summary Score Sheet example. Table with three headings: Item, Observer Name (with sub heading columns for multiple observer names to be added), and Percentage Agreement. Four rows show how three observers rated four items on a 1–7 scale and their percentage agreement.">
            <a:extLst>
              <a:ext uri="{FF2B5EF4-FFF2-40B4-BE49-F238E27FC236}">
                <a16:creationId xmlns:a16="http://schemas.microsoft.com/office/drawing/2014/main" id="{A781AB87-C288-1267-D4FF-BF33A3E7944B}"/>
              </a:ext>
            </a:extLst>
          </p:cNvPr>
          <p:cNvPicPr>
            <a:picLocks noGrp="1" noChangeAspect="1" noChangeArrowheads="1"/>
          </p:cNvPicPr>
          <p:nvPr>
            <p:ph sz="quarter" idx="13"/>
          </p:nvPr>
        </p:nvPicPr>
        <p:blipFill>
          <a:blip r:embed="rId3">
            <a:extLst>
              <a:ext uri="{28A0092B-C50C-407E-A947-70E740481C1C}">
                <a14:useLocalDpi xmlns:a14="http://schemas.microsoft.com/office/drawing/2010/main"/>
              </a:ext>
            </a:extLst>
          </a:blip>
          <a:stretch>
            <a:fillRect/>
          </a:stretch>
        </p:blipFill>
        <p:spPr>
          <a:xfrm>
            <a:off x="1835445" y="1139287"/>
            <a:ext cx="8521109" cy="5117562"/>
          </a:xfrm>
          <a:ln>
            <a:solidFill>
              <a:srgbClr val="00355F"/>
            </a:solidFill>
          </a:ln>
        </p:spPr>
      </p:pic>
      <p:sp>
        <p:nvSpPr>
          <p:cNvPr id="5" name="Footer Placeholder 4">
            <a:extLst>
              <a:ext uri="{FF2B5EF4-FFF2-40B4-BE49-F238E27FC236}">
                <a16:creationId xmlns:a16="http://schemas.microsoft.com/office/drawing/2014/main" id="{90CD1D68-E939-85F9-1101-838E17309F3B}"/>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DDAD642F-ACAB-318C-9169-B75718972FB3}"/>
              </a:ext>
            </a:extLst>
          </p:cNvPr>
          <p:cNvSpPr>
            <a:spLocks noGrp="1"/>
          </p:cNvSpPr>
          <p:nvPr>
            <p:ph type="sldNum" sz="quarter" idx="4"/>
          </p:nvPr>
        </p:nvSpPr>
        <p:spPr/>
        <p:txBody>
          <a:bodyPr/>
          <a:lstStyle/>
          <a:p>
            <a:fld id="{637B919E-CF91-4A4B-995A-96557E3F2BA0}" type="slidenum">
              <a:rPr lang="en-US" smtClean="0"/>
              <a:pPr/>
              <a:t>12</a:t>
            </a:fld>
            <a:endParaRPr lang="en-US"/>
          </a:p>
        </p:txBody>
      </p:sp>
    </p:spTree>
    <p:extLst>
      <p:ext uri="{BB962C8B-B14F-4D97-AF65-F5344CB8AC3E}">
        <p14:creationId xmlns:p14="http://schemas.microsoft.com/office/powerpoint/2010/main" val="77125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D8C7E9-09E5-F75F-17B1-523D00C79BD3}"/>
              </a:ext>
            </a:extLst>
          </p:cNvPr>
          <p:cNvSpPr>
            <a:spLocks noGrp="1"/>
          </p:cNvSpPr>
          <p:nvPr>
            <p:ph type="title"/>
          </p:nvPr>
        </p:nvSpPr>
        <p:spPr/>
        <p:txBody>
          <a:bodyPr/>
          <a:lstStyle/>
          <a:p>
            <a:r>
              <a:rPr kumimoji="0" lang="en-US" altLang="en-US" sz="4000" b="1" i="0" u="none" strike="noStrike" kern="1200" cap="none" spc="0" normalizeH="0" baseline="0" noProof="0" dirty="0">
                <a:ln>
                  <a:noFill/>
                </a:ln>
                <a:solidFill>
                  <a:srgbClr val="00355F"/>
                </a:solidFill>
                <a:effectLst/>
                <a:uLnTx/>
                <a:uFillTx/>
                <a:latin typeface="Arial" charset="0"/>
                <a:cs typeface="Arial" charset="0"/>
              </a:rPr>
              <a:t>Early Childhood Environment Rating Scale-Profile Worksheet</a:t>
            </a:r>
            <a:endParaRPr lang="en-US" dirty="0"/>
          </a:p>
        </p:txBody>
      </p:sp>
      <p:pic>
        <p:nvPicPr>
          <p:cNvPr id="6" name="Picture 3" descr="Screenshot: Cropped ECERS-R Profile worksheet sample showing top portion of document. Rating by one observer on a seven point scale is shown 1) Indoor space—rated 6; 2) Furnishings for routine care, play &amp; learning—rated 7; 3) Furnishings for relaxation &amp; comfort—rated 2; 4) Room arrangement for play—rated 2; 5) Space for privacy—rated 4; 6) Child-related display—rated 4; 7) Space for gross motor play—rated 4; 8) Gross motor equipment—rated 8. Average subscale score = 4.5">
            <a:extLst>
              <a:ext uri="{FF2B5EF4-FFF2-40B4-BE49-F238E27FC236}">
                <a16:creationId xmlns:a16="http://schemas.microsoft.com/office/drawing/2014/main" id="{5076EB43-9F81-82D5-FF7A-42F24F8A06A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a:ext>
            </a:extLst>
          </a:blip>
          <a:srcRect l="1043" t="2062" r="1795" b="40962"/>
          <a:stretch/>
        </p:blipFill>
        <p:spPr>
          <a:xfrm>
            <a:off x="831697" y="1841326"/>
            <a:ext cx="10493316" cy="3569917"/>
          </a:xfrm>
          <a:ln w="19050">
            <a:solidFill>
              <a:srgbClr val="00355F"/>
            </a:solidFill>
          </a:ln>
        </p:spPr>
      </p:pic>
      <p:sp>
        <p:nvSpPr>
          <p:cNvPr id="5" name="Footer Placeholder 4">
            <a:extLst>
              <a:ext uri="{FF2B5EF4-FFF2-40B4-BE49-F238E27FC236}">
                <a16:creationId xmlns:a16="http://schemas.microsoft.com/office/drawing/2014/main" id="{3CB79C35-09B1-A91E-03DB-94EEB0F5448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B9433428-2E0D-D2A0-1B7F-1B73E0EEE5EA}"/>
              </a:ext>
            </a:extLst>
          </p:cNvPr>
          <p:cNvSpPr>
            <a:spLocks noGrp="1"/>
          </p:cNvSpPr>
          <p:nvPr>
            <p:ph type="sldNum" sz="quarter" idx="4"/>
          </p:nvPr>
        </p:nvSpPr>
        <p:spPr/>
        <p:txBody>
          <a:bodyPr/>
          <a:lstStyle/>
          <a:p>
            <a:fld id="{637B919E-CF91-4A4B-995A-96557E3F2BA0}" type="slidenum">
              <a:rPr lang="en-US" smtClean="0"/>
              <a:pPr/>
              <a:t>13</a:t>
            </a:fld>
            <a:endParaRPr lang="en-US"/>
          </a:p>
        </p:txBody>
      </p:sp>
    </p:spTree>
    <p:extLst>
      <p:ext uri="{BB962C8B-B14F-4D97-AF65-F5344CB8AC3E}">
        <p14:creationId xmlns:p14="http://schemas.microsoft.com/office/powerpoint/2010/main" val="207270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2667E-7795-0505-4040-CC1FE5A631D5}"/>
              </a:ext>
            </a:extLst>
          </p:cNvPr>
          <p:cNvSpPr>
            <a:spLocks noGrp="1"/>
          </p:cNvSpPr>
          <p:nvPr>
            <p:ph type="title"/>
          </p:nvPr>
        </p:nvSpPr>
        <p:spPr/>
        <p:txBody>
          <a:bodyPr/>
          <a:lstStyle/>
          <a:p>
            <a:r>
              <a:rPr kumimoji="0" lang="en-US" altLang="en-US" sz="4000" b="1" i="0" u="none" strike="noStrike" kern="1200" cap="none" spc="0" normalizeH="0" baseline="0" noProof="0" dirty="0">
                <a:ln>
                  <a:noFill/>
                </a:ln>
                <a:solidFill>
                  <a:srgbClr val="00355F"/>
                </a:solidFill>
                <a:effectLst/>
                <a:uLnTx/>
                <a:uFillTx/>
                <a:latin typeface="Arial" charset="0"/>
                <a:cs typeface="Arial" charset="0"/>
              </a:rPr>
              <a:t>ERS Summary of Findings Sample</a:t>
            </a:r>
            <a:endParaRPr lang="en-US" dirty="0"/>
          </a:p>
        </p:txBody>
      </p:sp>
      <p:sp>
        <p:nvSpPr>
          <p:cNvPr id="2" name="Content Placeholder 1">
            <a:extLst>
              <a:ext uri="{FF2B5EF4-FFF2-40B4-BE49-F238E27FC236}">
                <a16:creationId xmlns:a16="http://schemas.microsoft.com/office/drawing/2014/main" id="{BD410B11-7EC3-FCB4-6789-47506AFC8BE9}"/>
              </a:ext>
            </a:extLst>
          </p:cNvPr>
          <p:cNvSpPr>
            <a:spLocks noGrp="1"/>
          </p:cNvSpPr>
          <p:nvPr>
            <p:ph sz="quarter" idx="13"/>
          </p:nvPr>
        </p:nvSpPr>
        <p:spPr>
          <a:xfrm>
            <a:off x="718685" y="1517914"/>
            <a:ext cx="10789920" cy="818886"/>
          </a:xfrm>
        </p:spPr>
        <p:txBody>
          <a:bodyPr/>
          <a:lstStyle/>
          <a:p>
            <a:pPr marL="0" marR="0" lvl="0" indent="0" algn="l" defTabSz="914400" rtl="0" eaLnBrk="1" fontAlgn="auto" latinLnBrk="0" hangingPunct="1">
              <a:lnSpc>
                <a:spcPct val="112000"/>
              </a:lnSpc>
              <a:spcBef>
                <a:spcPts val="1300"/>
              </a:spcBef>
              <a:spcAft>
                <a:spcPts val="2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355F"/>
                </a:solidFill>
                <a:effectLst/>
                <a:uLnTx/>
                <a:uFillTx/>
                <a:latin typeface="Arial" charset="0"/>
                <a:cs typeface="Arial" charset="0"/>
              </a:rPr>
              <a:t>List the items that score below a 5.0.</a:t>
            </a:r>
          </a:p>
          <a:p>
            <a:endParaRPr lang="en-US" dirty="0"/>
          </a:p>
        </p:txBody>
      </p:sp>
      <p:sp>
        <p:nvSpPr>
          <p:cNvPr id="7" name="Content Placeholder 2">
            <a:extLst>
              <a:ext uri="{FF2B5EF4-FFF2-40B4-BE49-F238E27FC236}">
                <a16:creationId xmlns:a16="http://schemas.microsoft.com/office/drawing/2014/main" id="{995EDC12-DB9C-0156-C4D2-27B1E03C197B}"/>
              </a:ext>
            </a:extLst>
          </p:cNvPr>
          <p:cNvSpPr>
            <a:spLocks noGrp="1"/>
          </p:cNvSpPr>
          <p:nvPr>
            <p:ph sz="quarter" idx="16"/>
          </p:nvPr>
        </p:nvSpPr>
        <p:spPr>
          <a:xfrm>
            <a:off x="682944" y="2336801"/>
            <a:ext cx="10789920" cy="3606799"/>
          </a:xfrm>
          <a:ln>
            <a:solidFill>
              <a:srgbClr val="00355F"/>
            </a:solidFill>
          </a:ln>
        </p:spPr>
        <p:txBody>
          <a:bodyPr>
            <a:normAutofit/>
          </a:bodyPr>
          <a:lstStyle/>
          <a:p>
            <a:pPr marL="115888"/>
            <a:r>
              <a:rPr lang="en-US" sz="2400" b="1" dirty="0">
                <a:solidFill>
                  <a:schemeClr val="bg2">
                    <a:lumMod val="10000"/>
                  </a:schemeClr>
                </a:solidFill>
              </a:rPr>
              <a:t>Subscales and Average Scores:</a:t>
            </a:r>
          </a:p>
          <a:p>
            <a:pPr marL="115888"/>
            <a:r>
              <a:rPr lang="en-US" sz="2400" dirty="0">
                <a:solidFill>
                  <a:schemeClr val="bg2">
                    <a:lumMod val="10000"/>
                  </a:schemeClr>
                </a:solidFill>
              </a:rPr>
              <a:t>Item 22—Blocks (1)</a:t>
            </a:r>
          </a:p>
          <a:p>
            <a:pPr marL="115888"/>
            <a:r>
              <a:rPr lang="en-US" sz="2400" dirty="0">
                <a:solidFill>
                  <a:schemeClr val="bg2">
                    <a:lumMod val="10000"/>
                  </a:schemeClr>
                </a:solidFill>
              </a:rPr>
              <a:t>Item 24—Dramatic Play (4)</a:t>
            </a:r>
          </a:p>
          <a:p>
            <a:pPr marL="115888"/>
            <a:r>
              <a:rPr lang="en-US" sz="2400" b="1" dirty="0">
                <a:solidFill>
                  <a:schemeClr val="bg2">
                    <a:lumMod val="10000"/>
                  </a:schemeClr>
                </a:solidFill>
              </a:rPr>
              <a:t>Key Findings from Environment Rating Scale (ERS Items):</a:t>
            </a:r>
          </a:p>
          <a:p>
            <a:pPr marL="115888"/>
            <a:r>
              <a:rPr lang="en-US" sz="2400" dirty="0">
                <a:solidFill>
                  <a:schemeClr val="bg2">
                    <a:lumMod val="10000"/>
                  </a:schemeClr>
                </a:solidFill>
                <a:highlight>
                  <a:srgbClr val="00FFFF"/>
                </a:highlight>
              </a:rPr>
              <a:t>The blocks in the classroom are not accessible to children. The classroom has an insufficient number of blocks for two children to build a structure.</a:t>
            </a:r>
          </a:p>
        </p:txBody>
      </p:sp>
      <p:sp>
        <p:nvSpPr>
          <p:cNvPr id="5" name="Footer Placeholder 4">
            <a:extLst>
              <a:ext uri="{FF2B5EF4-FFF2-40B4-BE49-F238E27FC236}">
                <a16:creationId xmlns:a16="http://schemas.microsoft.com/office/drawing/2014/main" id="{B6292897-F95F-0895-C333-70E678BA3E66}"/>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96BC06A2-CDBD-50D2-72F4-C4AA7E3AC4A5}"/>
              </a:ext>
            </a:extLst>
          </p:cNvPr>
          <p:cNvSpPr>
            <a:spLocks noGrp="1"/>
          </p:cNvSpPr>
          <p:nvPr>
            <p:ph type="sldNum" sz="quarter" idx="14"/>
          </p:nvPr>
        </p:nvSpPr>
        <p:spPr/>
        <p:txBody>
          <a:bodyPr/>
          <a:lstStyle/>
          <a:p>
            <a:fld id="{637B919E-CF91-4A4B-995A-96557E3F2BA0}" type="slidenum">
              <a:rPr lang="en-US" smtClean="0"/>
              <a:pPr/>
              <a:t>14</a:t>
            </a:fld>
            <a:endParaRPr lang="en-US"/>
          </a:p>
        </p:txBody>
      </p:sp>
    </p:spTree>
    <p:extLst>
      <p:ext uri="{BB962C8B-B14F-4D97-AF65-F5344CB8AC3E}">
        <p14:creationId xmlns:p14="http://schemas.microsoft.com/office/powerpoint/2010/main" val="372054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4084DF5-FF3B-1079-5000-290AAD9F51B8}"/>
              </a:ext>
            </a:extLst>
          </p:cNvPr>
          <p:cNvSpPr>
            <a:spLocks noGrp="1"/>
          </p:cNvSpPr>
          <p:nvPr>
            <p:ph type="title"/>
          </p:nvPr>
        </p:nvSpPr>
        <p:spPr>
          <a:xfrm>
            <a:off x="838200" y="359163"/>
            <a:ext cx="10515600" cy="1203471"/>
          </a:xfrm>
        </p:spPr>
        <p:txBody>
          <a:bodyPr anchor="ctr" anchorCtr="0">
            <a:normAutofit/>
          </a:bodyPr>
          <a:lstStyle/>
          <a:p>
            <a:r>
              <a:rPr kumimoji="0" lang="en-US" altLang="en-US" sz="3600" b="1" i="0" u="none" strike="noStrike" kern="1200" cap="none" spc="0" normalizeH="0" baseline="0" noProof="0" dirty="0">
                <a:ln>
                  <a:noFill/>
                </a:ln>
                <a:solidFill>
                  <a:srgbClr val="00355F"/>
                </a:solidFill>
                <a:effectLst/>
                <a:uLnTx/>
                <a:uFillTx/>
                <a:latin typeface="Arial" charset="0"/>
                <a:cs typeface="Arial" charset="0"/>
              </a:rPr>
              <a:t>Steps to Completing the Agency Environment Rating Scale</a:t>
            </a:r>
            <a:endParaRPr lang="en-US" dirty="0"/>
          </a:p>
        </p:txBody>
      </p:sp>
      <p:sp>
        <p:nvSpPr>
          <p:cNvPr id="2" name="Content Placeholder 18">
            <a:extLst>
              <a:ext uri="{FF2B5EF4-FFF2-40B4-BE49-F238E27FC236}">
                <a16:creationId xmlns:a16="http://schemas.microsoft.com/office/drawing/2014/main" id="{572CC044-4D3F-2447-B27C-C6F21261A094}"/>
              </a:ext>
            </a:extLst>
          </p:cNvPr>
          <p:cNvSpPr>
            <a:spLocks noGrp="1"/>
          </p:cNvSpPr>
          <p:nvPr>
            <p:ph sz="half" idx="1"/>
          </p:nvPr>
        </p:nvSpPr>
        <p:spPr>
          <a:xfrm>
            <a:off x="838200" y="1843476"/>
            <a:ext cx="2688771" cy="687387"/>
          </a:xfrm>
          <a:solidFill>
            <a:schemeClr val="accent1">
              <a:alpha val="80000"/>
            </a:schemeClr>
          </a:solidFill>
        </p:spPr>
        <p:txBody>
          <a:bodyPr anchor="ctr" anchorCtr="0"/>
          <a:lstStyle/>
          <a:p>
            <a:pPr marL="0" indent="0">
              <a:buNone/>
            </a:pPr>
            <a:r>
              <a:rPr lang="en-US" altLang="en-US" sz="3600" b="1" dirty="0">
                <a:solidFill>
                  <a:schemeClr val="bg1"/>
                </a:solidFill>
              </a:rPr>
              <a:t>Classroom</a:t>
            </a:r>
            <a:endParaRPr lang="en-US" altLang="en-US" dirty="0">
              <a:solidFill>
                <a:schemeClr val="bg1"/>
              </a:solidFill>
            </a:endParaRPr>
          </a:p>
        </p:txBody>
      </p:sp>
      <p:sp>
        <p:nvSpPr>
          <p:cNvPr id="20" name="Content Placeholder 19">
            <a:extLst>
              <a:ext uri="{FF2B5EF4-FFF2-40B4-BE49-F238E27FC236}">
                <a16:creationId xmlns:a16="http://schemas.microsoft.com/office/drawing/2014/main" id="{42DB8034-6127-2BB5-ACBB-B1EEBF005397}"/>
              </a:ext>
            </a:extLst>
          </p:cNvPr>
          <p:cNvSpPr>
            <a:spLocks noGrp="1"/>
          </p:cNvSpPr>
          <p:nvPr>
            <p:ph sz="half" idx="2"/>
          </p:nvPr>
        </p:nvSpPr>
        <p:spPr>
          <a:xfrm>
            <a:off x="790077" y="2861785"/>
            <a:ext cx="3210783" cy="752466"/>
          </a:xfrm>
        </p:spPr>
        <p:txBody>
          <a:bodyPr anchor="ctr" anchorCtr="0"/>
          <a:lstStyle/>
          <a:p>
            <a:pPr marL="0" indent="0">
              <a:buNone/>
            </a:pPr>
            <a:r>
              <a:rPr lang="en-US" dirty="0"/>
              <a:t>Score ER Scale</a:t>
            </a:r>
          </a:p>
        </p:txBody>
      </p:sp>
      <p:pic>
        <p:nvPicPr>
          <p:cNvPr id="3" name="Content Placeholder 2">
            <a:extLst>
              <a:ext uri="{FF2B5EF4-FFF2-40B4-BE49-F238E27FC236}">
                <a16:creationId xmlns:a16="http://schemas.microsoft.com/office/drawing/2014/main" id="{7433CBB0-4815-1EF0-7CD1-170FAABBC39B}"/>
              </a:ext>
              <a:ext uri="{C183D7F6-B498-43B3-948B-1728B52AA6E4}">
                <adec:decorative xmlns:adec="http://schemas.microsoft.com/office/drawing/2017/decorative" val="1"/>
              </a:ext>
            </a:extLst>
          </p:cNvPr>
          <p:cNvPicPr>
            <a:picLocks noGrp="1" noChangeAspect="1"/>
          </p:cNvPicPr>
          <p:nvPr>
            <p:ph sz="quarter" idx="13"/>
          </p:nvPr>
        </p:nvPicPr>
        <p:blipFill>
          <a:blip r:embed="rId3"/>
          <a:stretch>
            <a:fillRect/>
          </a:stretch>
        </p:blipFill>
        <p:spPr>
          <a:xfrm>
            <a:off x="3649206" y="3043822"/>
            <a:ext cx="4710218" cy="2370899"/>
          </a:xfrm>
          <a:prstGeom prst="rect">
            <a:avLst/>
          </a:prstGeom>
        </p:spPr>
      </p:pic>
      <p:sp>
        <p:nvSpPr>
          <p:cNvPr id="22" name="Content Placeholder 21">
            <a:extLst>
              <a:ext uri="{FF2B5EF4-FFF2-40B4-BE49-F238E27FC236}">
                <a16:creationId xmlns:a16="http://schemas.microsoft.com/office/drawing/2014/main" id="{B308F5D3-F7D3-2623-7461-09609D32D234}"/>
              </a:ext>
            </a:extLst>
          </p:cNvPr>
          <p:cNvSpPr>
            <a:spLocks noGrp="1"/>
          </p:cNvSpPr>
          <p:nvPr>
            <p:ph sz="quarter" idx="14"/>
          </p:nvPr>
        </p:nvSpPr>
        <p:spPr>
          <a:xfrm>
            <a:off x="4529330" y="2861785"/>
            <a:ext cx="2851475" cy="752466"/>
          </a:xfrm>
          <a:noFill/>
        </p:spPr>
        <p:txBody>
          <a:bodyPr anchor="ctr" anchorCtr="0"/>
          <a:lstStyle/>
          <a:p>
            <a:pPr marL="0" indent="0">
              <a:buNone/>
            </a:pPr>
            <a:r>
              <a:rPr lang="en-US" altLang="en-US" dirty="0"/>
              <a:t>Complete Profile</a:t>
            </a:r>
          </a:p>
        </p:txBody>
      </p:sp>
      <p:sp>
        <p:nvSpPr>
          <p:cNvPr id="23" name="Content Placeholder 22">
            <a:extLst>
              <a:ext uri="{FF2B5EF4-FFF2-40B4-BE49-F238E27FC236}">
                <a16:creationId xmlns:a16="http://schemas.microsoft.com/office/drawing/2014/main" id="{054FD522-4095-2286-A362-EA2A6ECD1C46}"/>
              </a:ext>
            </a:extLst>
          </p:cNvPr>
          <p:cNvSpPr>
            <a:spLocks noGrp="1"/>
          </p:cNvSpPr>
          <p:nvPr>
            <p:ph sz="quarter" idx="15"/>
          </p:nvPr>
        </p:nvSpPr>
        <p:spPr>
          <a:xfrm>
            <a:off x="8551605" y="2325649"/>
            <a:ext cx="2802196" cy="2136775"/>
          </a:xfrm>
        </p:spPr>
        <p:txBody>
          <a:bodyPr anchor="ctr" anchorCtr="0"/>
          <a:lstStyle/>
          <a:p>
            <a:pPr marL="0" marR="0" lvl="0" indent="0" algn="ctr" defTabSz="914400" rtl="0" eaLnBrk="1" fontAlgn="auto" latinLnBrk="0" hangingPunct="1">
              <a:lnSpc>
                <a:spcPct val="90000"/>
              </a:lnSpc>
              <a:spcBef>
                <a:spcPts val="1500"/>
              </a:spcBef>
              <a:spcAft>
                <a:spcPts val="50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Complete Classroom/FCC Home Summary of Findings</a:t>
            </a:r>
          </a:p>
        </p:txBody>
      </p:sp>
      <p:sp>
        <p:nvSpPr>
          <p:cNvPr id="4" name="Content Placeholder 19">
            <a:extLst>
              <a:ext uri="{FF2B5EF4-FFF2-40B4-BE49-F238E27FC236}">
                <a16:creationId xmlns:a16="http://schemas.microsoft.com/office/drawing/2014/main" id="{900C665F-FF1E-01C7-42D9-8943DE7EDA07}"/>
              </a:ext>
            </a:extLst>
          </p:cNvPr>
          <p:cNvSpPr>
            <a:spLocks noGrp="1"/>
          </p:cNvSpPr>
          <p:nvPr>
            <p:ph sz="quarter" idx="16"/>
          </p:nvPr>
        </p:nvSpPr>
        <p:spPr>
          <a:xfrm>
            <a:off x="838199" y="4848005"/>
            <a:ext cx="2688771" cy="687387"/>
          </a:xfrm>
          <a:solidFill>
            <a:schemeClr val="accent1">
              <a:alpha val="80000"/>
            </a:schemeClr>
          </a:solidFill>
        </p:spPr>
        <p:txBody>
          <a:bodyPr anchor="ctr" anchorCtr="0">
            <a:normAutofit/>
          </a:bodyPr>
          <a:lstStyle/>
          <a:p>
            <a:pPr marL="0" indent="0">
              <a:buNone/>
            </a:pPr>
            <a:r>
              <a:rPr lang="en-US" altLang="en-US" sz="3600" b="1" dirty="0">
                <a:solidFill>
                  <a:schemeClr val="bg1"/>
                </a:solidFill>
              </a:rPr>
              <a:t>Agency</a:t>
            </a:r>
          </a:p>
        </p:txBody>
      </p:sp>
      <p:sp>
        <p:nvSpPr>
          <p:cNvPr id="25" name="Content Placeholder 24">
            <a:extLst>
              <a:ext uri="{FF2B5EF4-FFF2-40B4-BE49-F238E27FC236}">
                <a16:creationId xmlns:a16="http://schemas.microsoft.com/office/drawing/2014/main" id="{2AE54035-6425-5D01-5672-2A921643DBCF}"/>
              </a:ext>
            </a:extLst>
          </p:cNvPr>
          <p:cNvSpPr>
            <a:spLocks noGrp="1"/>
          </p:cNvSpPr>
          <p:nvPr>
            <p:ph sz="quarter" idx="19"/>
          </p:nvPr>
        </p:nvSpPr>
        <p:spPr>
          <a:xfrm>
            <a:off x="3817644" y="4666022"/>
            <a:ext cx="3210783" cy="1473204"/>
          </a:xfrm>
        </p:spPr>
        <p:txBody>
          <a:bodyPr anchor="ctr" anchorCtr="0"/>
          <a:lstStyle/>
          <a:p>
            <a:pPr marL="0" indent="0" algn="ctr">
              <a:buNone/>
            </a:pPr>
            <a:r>
              <a:rPr lang="en-US" altLang="en-US" dirty="0"/>
              <a:t>Compile ERS Profile Data by Contract</a:t>
            </a:r>
          </a:p>
        </p:txBody>
      </p:sp>
      <p:sp>
        <p:nvSpPr>
          <p:cNvPr id="26" name="Content Placeholder 25">
            <a:extLst>
              <a:ext uri="{FF2B5EF4-FFF2-40B4-BE49-F238E27FC236}">
                <a16:creationId xmlns:a16="http://schemas.microsoft.com/office/drawing/2014/main" id="{60377B4A-8E21-0764-735C-CAFC87458E9B}"/>
              </a:ext>
            </a:extLst>
          </p:cNvPr>
          <p:cNvSpPr>
            <a:spLocks noGrp="1"/>
          </p:cNvSpPr>
          <p:nvPr>
            <p:ph sz="quarter" idx="20"/>
          </p:nvPr>
        </p:nvSpPr>
        <p:spPr>
          <a:xfrm>
            <a:off x="8551604" y="4666022"/>
            <a:ext cx="2666949" cy="1853402"/>
          </a:xfrm>
        </p:spPr>
        <p:txBody>
          <a:bodyPr anchor="ctr" anchorCtr="0"/>
          <a:lstStyle/>
          <a:p>
            <a:pPr marL="0" indent="0" algn="ctr">
              <a:buNone/>
            </a:pPr>
            <a:r>
              <a:rPr lang="en-US" altLang="en-US" dirty="0"/>
              <a:t>Complete Summary of Findings by Contract</a:t>
            </a:r>
          </a:p>
        </p:txBody>
      </p:sp>
      <p:sp>
        <p:nvSpPr>
          <p:cNvPr id="9" name="Footer Placeholder 8">
            <a:extLst>
              <a:ext uri="{FF2B5EF4-FFF2-40B4-BE49-F238E27FC236}">
                <a16:creationId xmlns:a16="http://schemas.microsoft.com/office/drawing/2014/main" id="{D76A756F-DEDA-CE93-F4B1-330B6D1D9347}"/>
              </a:ext>
              <a:ext uri="{C183D7F6-B498-43B3-948B-1728B52AA6E4}">
                <adec:decorative xmlns:adec="http://schemas.microsoft.com/office/drawing/2017/decorative" val="1"/>
              </a:ext>
            </a:extLst>
          </p:cNvPr>
          <p:cNvSpPr>
            <a:spLocks noGrp="1"/>
          </p:cNvSpPr>
          <p:nvPr>
            <p:ph type="ftr" sz="quarter" idx="17"/>
          </p:nvPr>
        </p:nvSpPr>
        <p:spPr/>
        <p:txBody>
          <a:bodyPr anchor="ctr" anchorCtr="0"/>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0" name="Slide Number Placeholder 9">
            <a:extLst>
              <a:ext uri="{FF2B5EF4-FFF2-40B4-BE49-F238E27FC236}">
                <a16:creationId xmlns:a16="http://schemas.microsoft.com/office/drawing/2014/main" id="{97C4D613-8C55-8CA0-827E-F4ED363F050A}"/>
              </a:ext>
            </a:extLst>
          </p:cNvPr>
          <p:cNvSpPr>
            <a:spLocks noGrp="1"/>
          </p:cNvSpPr>
          <p:nvPr>
            <p:ph type="sldNum" sz="quarter" idx="18"/>
          </p:nvPr>
        </p:nvSpPr>
        <p:spPr/>
        <p:txBody>
          <a:bodyPr anchor="ctr" anchorCtr="0"/>
          <a:lstStyle/>
          <a:p>
            <a:fld id="{637B919E-CF91-4A4B-995A-96557E3F2BA0}" type="slidenum">
              <a:rPr lang="en-US" smtClean="0"/>
              <a:pPr/>
              <a:t>15</a:t>
            </a:fld>
            <a:endParaRPr lang="en-US"/>
          </a:p>
        </p:txBody>
      </p:sp>
    </p:spTree>
    <p:extLst>
      <p:ext uri="{BB962C8B-B14F-4D97-AF65-F5344CB8AC3E}">
        <p14:creationId xmlns:p14="http://schemas.microsoft.com/office/powerpoint/2010/main" val="87741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82E6C-2E0D-87AB-B6C5-F5961BD73868}"/>
              </a:ext>
            </a:extLst>
          </p:cNvPr>
          <p:cNvSpPr>
            <a:spLocks noGrp="1"/>
          </p:cNvSpPr>
          <p:nvPr>
            <p:ph type="title"/>
          </p:nvPr>
        </p:nvSpPr>
        <p:spPr/>
        <p:txBody>
          <a:bodyPr/>
          <a:lstStyle/>
          <a:p>
            <a:r>
              <a:rPr kumimoji="0" lang="en-US" altLang="en-US" sz="4000" b="1" i="0" u="none" strike="noStrike" kern="1200" cap="none" spc="0" normalizeH="0" baseline="0" noProof="0" dirty="0">
                <a:ln>
                  <a:noFill/>
                </a:ln>
                <a:solidFill>
                  <a:srgbClr val="00355F"/>
                </a:solidFill>
                <a:effectLst/>
                <a:uLnTx/>
                <a:uFillTx/>
                <a:latin typeface="Arial" charset="0"/>
                <a:cs typeface="Arial" charset="0"/>
              </a:rPr>
              <a:t>Staff Training Resources</a:t>
            </a:r>
            <a:endParaRPr lang="en-US" dirty="0"/>
          </a:p>
        </p:txBody>
      </p:sp>
      <p:pic>
        <p:nvPicPr>
          <p:cNvPr id="10" name="Picture 3" descr="Cover image: VIDEO GUIDE and TRAINING WORKBOOK for the Infant/Toddler Environment Rating Scale, Revised Edition">
            <a:extLst>
              <a:ext uri="{FF2B5EF4-FFF2-40B4-BE49-F238E27FC236}">
                <a16:creationId xmlns:a16="http://schemas.microsoft.com/office/drawing/2014/main" id="{E816CD85-1EF4-2BE4-CBFE-D59A36079707}"/>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379230" y="1388510"/>
            <a:ext cx="5422876" cy="4194256"/>
          </a:xfrm>
          <a:ln>
            <a:solidFill>
              <a:srgbClr val="00355F"/>
            </a:solidFill>
          </a:ln>
        </p:spPr>
      </p:pic>
      <p:pic>
        <p:nvPicPr>
          <p:cNvPr id="12" name="Content Placeholder 11" descr="Cover image: All About the ITERS-R">
            <a:extLst>
              <a:ext uri="{FF2B5EF4-FFF2-40B4-BE49-F238E27FC236}">
                <a16:creationId xmlns:a16="http://schemas.microsoft.com/office/drawing/2014/main" id="{117CB399-F730-7D8E-EDEE-45B2C2062E79}"/>
              </a:ext>
            </a:extLst>
          </p:cNvPr>
          <p:cNvPicPr>
            <a:picLocks noGrp="1" noChangeAspect="1"/>
          </p:cNvPicPr>
          <p:nvPr>
            <p:ph sz="quarter" idx="18"/>
          </p:nvPr>
        </p:nvPicPr>
        <p:blipFill>
          <a:blip r:embed="rId4"/>
          <a:stretch>
            <a:fillRect/>
          </a:stretch>
        </p:blipFill>
        <p:spPr>
          <a:xfrm>
            <a:off x="8072694" y="496565"/>
            <a:ext cx="3555897" cy="4591039"/>
          </a:xfrm>
          <a:prstGeom prst="rect">
            <a:avLst/>
          </a:prstGeom>
          <a:ln>
            <a:solidFill>
              <a:srgbClr val="00355F"/>
            </a:solidFill>
          </a:ln>
        </p:spPr>
      </p:pic>
      <p:pic>
        <p:nvPicPr>
          <p:cNvPr id="15" name="Content Placeholder 14" descr="Cover image: All About the ECERS-R">
            <a:extLst>
              <a:ext uri="{FF2B5EF4-FFF2-40B4-BE49-F238E27FC236}">
                <a16:creationId xmlns:a16="http://schemas.microsoft.com/office/drawing/2014/main" id="{26A9B434-3359-DDE5-6E5E-D4B2824DA277}"/>
              </a:ext>
            </a:extLst>
          </p:cNvPr>
          <p:cNvPicPr>
            <a:picLocks noGrp="1" noChangeAspect="1"/>
          </p:cNvPicPr>
          <p:nvPr>
            <p:ph sz="quarter" idx="16"/>
          </p:nvPr>
        </p:nvPicPr>
        <p:blipFill>
          <a:blip r:embed="rId5"/>
          <a:stretch>
            <a:fillRect/>
          </a:stretch>
        </p:blipFill>
        <p:spPr>
          <a:xfrm>
            <a:off x="4946964" y="1770391"/>
            <a:ext cx="3536636" cy="4591039"/>
          </a:xfrm>
          <a:prstGeom prst="rect">
            <a:avLst/>
          </a:prstGeom>
          <a:ln>
            <a:solidFill>
              <a:srgbClr val="00355F"/>
            </a:solidFill>
          </a:ln>
        </p:spPr>
      </p:pic>
      <p:sp>
        <p:nvSpPr>
          <p:cNvPr id="5" name="Footer Placeholder 4">
            <a:extLst>
              <a:ext uri="{FF2B5EF4-FFF2-40B4-BE49-F238E27FC236}">
                <a16:creationId xmlns:a16="http://schemas.microsoft.com/office/drawing/2014/main" id="{00AB3185-3991-1608-EB5A-78386ACF304C}"/>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8C1DB89A-64C7-3246-B6BD-8F481B93F41F}"/>
              </a:ext>
            </a:extLst>
          </p:cNvPr>
          <p:cNvSpPr>
            <a:spLocks noGrp="1"/>
          </p:cNvSpPr>
          <p:nvPr>
            <p:ph type="sldNum" sz="quarter" idx="14"/>
          </p:nvPr>
        </p:nvSpPr>
        <p:spPr/>
        <p:txBody>
          <a:bodyPr/>
          <a:lstStyle/>
          <a:p>
            <a:fld id="{637B919E-CF91-4A4B-995A-96557E3F2BA0}" type="slidenum">
              <a:rPr lang="en-US" smtClean="0"/>
              <a:pPr/>
              <a:t>16</a:t>
            </a:fld>
            <a:endParaRPr lang="en-US"/>
          </a:p>
        </p:txBody>
      </p:sp>
    </p:spTree>
    <p:extLst>
      <p:ext uri="{BB962C8B-B14F-4D97-AF65-F5344CB8AC3E}">
        <p14:creationId xmlns:p14="http://schemas.microsoft.com/office/powerpoint/2010/main" val="4128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CE6E01-D35B-2323-EB05-C9450340D71D}"/>
              </a:ext>
            </a:extLst>
          </p:cNvPr>
          <p:cNvSpPr>
            <a:spLocks noGrp="1"/>
          </p:cNvSpPr>
          <p:nvPr>
            <p:ph type="title"/>
          </p:nvPr>
        </p:nvSpPr>
        <p:spPr>
          <a:xfrm>
            <a:off x="395416" y="-3"/>
            <a:ext cx="11077899" cy="855026"/>
          </a:xfrm>
        </p:spPr>
        <p:txBody>
          <a:bodyPr/>
          <a:lstStyle/>
          <a:p>
            <a:r>
              <a:rPr lang="en-US" dirty="0"/>
              <a:t>ERS Cards</a:t>
            </a:r>
          </a:p>
        </p:txBody>
      </p:sp>
      <p:pic>
        <p:nvPicPr>
          <p:cNvPr id="14" name="Content Placeholder 13">
            <a:extLst>
              <a:ext uri="{FF2B5EF4-FFF2-40B4-BE49-F238E27FC236}">
                <a16:creationId xmlns:a16="http://schemas.microsoft.com/office/drawing/2014/main" id="{C3C654EE-CA75-413D-7FD2-79C59A9E6440}"/>
              </a:ext>
              <a:ext uri="{C183D7F6-B498-43B3-948B-1728B52AA6E4}">
                <adec:decorative xmlns:adec="http://schemas.microsoft.com/office/drawing/2017/decorative" val="1"/>
              </a:ext>
            </a:extLst>
          </p:cNvPr>
          <p:cNvPicPr>
            <a:picLocks noGrp="1" noChangeAspect="1"/>
          </p:cNvPicPr>
          <p:nvPr>
            <p:ph sz="quarter" idx="13"/>
          </p:nvPr>
        </p:nvPicPr>
        <p:blipFill>
          <a:blip r:embed="rId3"/>
          <a:srcRect l="5934" t="4900" r="5934" b="8857"/>
          <a:stretch/>
        </p:blipFill>
        <p:spPr>
          <a:xfrm>
            <a:off x="574085" y="1077202"/>
            <a:ext cx="1044575" cy="1092057"/>
          </a:xfrm>
          <a:prstGeom prst="rect">
            <a:avLst/>
          </a:prstGeom>
        </p:spPr>
      </p:pic>
      <p:sp>
        <p:nvSpPr>
          <p:cNvPr id="9" name="Content Placeholder 8">
            <a:extLst>
              <a:ext uri="{FF2B5EF4-FFF2-40B4-BE49-F238E27FC236}">
                <a16:creationId xmlns:a16="http://schemas.microsoft.com/office/drawing/2014/main" id="{774D3947-1DE8-7B83-DF13-D114EF707731}"/>
              </a:ext>
            </a:extLst>
          </p:cNvPr>
          <p:cNvSpPr>
            <a:spLocks noGrp="1"/>
          </p:cNvSpPr>
          <p:nvPr>
            <p:ph sz="quarter" idx="16"/>
          </p:nvPr>
        </p:nvSpPr>
        <p:spPr>
          <a:xfrm>
            <a:off x="395416" y="939114"/>
            <a:ext cx="11469559" cy="5350475"/>
          </a:xfrm>
          <a:ln w="34925">
            <a:solidFill>
              <a:schemeClr val="bg2">
                <a:lumMod val="25000"/>
              </a:schemeClr>
            </a:solidFill>
          </a:ln>
        </p:spPr>
        <p:txBody>
          <a:bodyPr anchor="b" anchorCtr="0">
            <a:noAutofit/>
          </a:bodyPr>
          <a:lstStyle/>
          <a:p>
            <a:pPr marL="120650"/>
            <a:r>
              <a:rPr lang="en-US" sz="2400" b="1" dirty="0">
                <a:solidFill>
                  <a:schemeClr val="bg2">
                    <a:lumMod val="10000"/>
                  </a:schemeClr>
                </a:solidFill>
              </a:rPr>
              <a:t>Blocks</a:t>
            </a:r>
          </a:p>
          <a:p>
            <a:pPr marL="120650"/>
            <a:r>
              <a:rPr lang="en-US" sz="2400" dirty="0">
                <a:solidFill>
                  <a:schemeClr val="bg2">
                    <a:lumMod val="10000"/>
                  </a:schemeClr>
                </a:solidFill>
              </a:rPr>
              <a:t>Item 22. Blocks are materials suitable for building sizable structures. Types of blocks are </a:t>
            </a:r>
            <a:r>
              <a:rPr lang="en-US" sz="2400" b="1" dirty="0">
                <a:solidFill>
                  <a:schemeClr val="bg2">
                    <a:lumMod val="10000"/>
                  </a:schemeClr>
                </a:solidFill>
              </a:rPr>
              <a:t>unit blocks</a:t>
            </a:r>
            <a:r>
              <a:rPr lang="en-US" sz="2400" dirty="0">
                <a:solidFill>
                  <a:schemeClr val="bg2">
                    <a:lumMod val="10000"/>
                  </a:schemeClr>
                </a:solidFill>
              </a:rPr>
              <a:t> (wooden or plastic, including shapes such as rectangles, squares, triangles, and cylinders); </a:t>
            </a:r>
            <a:r>
              <a:rPr lang="en-US" sz="2400" b="1" dirty="0">
                <a:solidFill>
                  <a:schemeClr val="bg2">
                    <a:lumMod val="10000"/>
                  </a:schemeClr>
                </a:solidFill>
              </a:rPr>
              <a:t>large hollow blocks </a:t>
            </a:r>
            <a:r>
              <a:rPr lang="en-US" sz="2400" dirty="0">
                <a:solidFill>
                  <a:schemeClr val="bg2">
                    <a:lumMod val="10000"/>
                  </a:schemeClr>
                </a:solidFill>
              </a:rPr>
              <a:t>(wooden, plastic, or cardboard; </a:t>
            </a:r>
            <a:r>
              <a:rPr lang="en-US" sz="2400" b="1" dirty="0">
                <a:solidFill>
                  <a:schemeClr val="bg2">
                    <a:lumMod val="10000"/>
                  </a:schemeClr>
                </a:solidFill>
              </a:rPr>
              <a:t>homemade blocks </a:t>
            </a:r>
            <a:r>
              <a:rPr lang="en-US" sz="2400" dirty="0">
                <a:solidFill>
                  <a:schemeClr val="bg2">
                    <a:lumMod val="10000"/>
                  </a:schemeClr>
                </a:solidFill>
              </a:rPr>
              <a:t>(materials such as food boxes and plastic containers). At least 2 types of blocks and a variety of accessories are accessible daily for 3 or more children at the same time.</a:t>
            </a:r>
          </a:p>
          <a:p>
            <a:pPr marL="120650"/>
            <a:r>
              <a:rPr lang="en-US" sz="2400" dirty="0">
                <a:solidFill>
                  <a:schemeClr val="bg2">
                    <a:lumMod val="10000"/>
                  </a:schemeClr>
                </a:solidFill>
              </a:rPr>
              <a:t>3.1 Accessories enrich block play. Examples are toy people, animals, vehicles, and road signs.</a:t>
            </a:r>
          </a:p>
        </p:txBody>
      </p:sp>
      <p:sp>
        <p:nvSpPr>
          <p:cNvPr id="5" name="Footer Placeholder 4">
            <a:extLst>
              <a:ext uri="{FF2B5EF4-FFF2-40B4-BE49-F238E27FC236}">
                <a16:creationId xmlns:a16="http://schemas.microsoft.com/office/drawing/2014/main" id="{7BA023A3-97DF-9F90-F0DA-EB73597C9B8D}"/>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E8D965FD-DE67-19E8-39DE-2592BE7B9F8C}"/>
              </a:ext>
            </a:extLst>
          </p:cNvPr>
          <p:cNvSpPr>
            <a:spLocks noGrp="1"/>
          </p:cNvSpPr>
          <p:nvPr>
            <p:ph type="sldNum" sz="quarter" idx="14"/>
          </p:nvPr>
        </p:nvSpPr>
        <p:spPr/>
        <p:txBody>
          <a:bodyPr/>
          <a:lstStyle/>
          <a:p>
            <a:fld id="{637B919E-CF91-4A4B-995A-96557E3F2BA0}" type="slidenum">
              <a:rPr lang="en-US" smtClean="0"/>
              <a:pPr/>
              <a:t>17</a:t>
            </a:fld>
            <a:endParaRPr lang="en-US"/>
          </a:p>
        </p:txBody>
      </p:sp>
    </p:spTree>
    <p:extLst>
      <p:ext uri="{BB962C8B-B14F-4D97-AF65-F5344CB8AC3E}">
        <p14:creationId xmlns:p14="http://schemas.microsoft.com/office/powerpoint/2010/main" val="364254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95" y="1"/>
            <a:ext cx="10789920" cy="1005839"/>
          </a:xfrm>
        </p:spPr>
        <p:txBody>
          <a:bodyPr/>
          <a:lstStyle/>
          <a:p>
            <a:r>
              <a:rPr lang="en-US" dirty="0"/>
              <a:t>Math</a:t>
            </a:r>
          </a:p>
        </p:txBody>
      </p:sp>
      <p:sp>
        <p:nvSpPr>
          <p:cNvPr id="30" name="Content Placeholder 29">
            <a:extLst>
              <a:ext uri="{FF2B5EF4-FFF2-40B4-BE49-F238E27FC236}">
                <a16:creationId xmlns:a16="http://schemas.microsoft.com/office/drawing/2014/main" id="{EA5738A5-6083-B791-BAB3-4D9C3E04C57F}"/>
              </a:ext>
            </a:extLst>
          </p:cNvPr>
          <p:cNvSpPr>
            <a:spLocks noGrp="1"/>
          </p:cNvSpPr>
          <p:nvPr>
            <p:ph sz="quarter" idx="13"/>
          </p:nvPr>
        </p:nvSpPr>
        <p:spPr>
          <a:xfrm>
            <a:off x="3699596" y="358296"/>
            <a:ext cx="4733128" cy="4110010"/>
          </a:xfrm>
          <a:custGeom>
            <a:avLst/>
            <a:gdLst>
              <a:gd name="connsiteX0" fmla="*/ 0 w 4197553"/>
              <a:gd name="connsiteY0" fmla="*/ 1505276 h 3010551"/>
              <a:gd name="connsiteX1" fmla="*/ 2098777 w 4197553"/>
              <a:gd name="connsiteY1" fmla="*/ 0 h 3010551"/>
              <a:gd name="connsiteX2" fmla="*/ 4197554 w 4197553"/>
              <a:gd name="connsiteY2" fmla="*/ 1505276 h 3010551"/>
              <a:gd name="connsiteX3" fmla="*/ 2098777 w 4197553"/>
              <a:gd name="connsiteY3" fmla="*/ 3010552 h 3010551"/>
              <a:gd name="connsiteX4" fmla="*/ 0 w 4197553"/>
              <a:gd name="connsiteY4" fmla="*/ 1505276 h 301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553" h="3010551">
                <a:moveTo>
                  <a:pt x="0" y="1505276"/>
                </a:moveTo>
                <a:cubicBezTo>
                  <a:pt x="0" y="673935"/>
                  <a:pt x="939654" y="0"/>
                  <a:pt x="2098777" y="0"/>
                </a:cubicBezTo>
                <a:cubicBezTo>
                  <a:pt x="3257900" y="0"/>
                  <a:pt x="4197554" y="673935"/>
                  <a:pt x="4197554" y="1505276"/>
                </a:cubicBezTo>
                <a:cubicBezTo>
                  <a:pt x="4197554" y="2336617"/>
                  <a:pt x="3257900" y="3010552"/>
                  <a:pt x="2098777" y="3010552"/>
                </a:cubicBezTo>
                <a:cubicBezTo>
                  <a:pt x="939654" y="3010552"/>
                  <a:pt x="0" y="2336617"/>
                  <a:pt x="0" y="1505276"/>
                </a:cubicBez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spcFirstLastPara="0" vert="horz" wrap="square" lIns="559673" tIns="526846" rIns="559675" bIns="1128957" numCol="1" spcCol="1270" anchor="ctr" anchorCtr="0">
            <a:noAutofit/>
          </a:bodyPr>
          <a:lstStyle/>
          <a:p>
            <a:pPr marL="0" lvl="0" indent="0" algn="ctr" defTabSz="1244600">
              <a:lnSpc>
                <a:spcPct val="100000"/>
              </a:lnSpc>
              <a:spcBef>
                <a:spcPct val="0"/>
              </a:spcBef>
              <a:spcAft>
                <a:spcPts val="0"/>
              </a:spcAft>
              <a:buNone/>
            </a:pPr>
            <a:r>
              <a:rPr lang="en-US" sz="3200" kern="1200" dirty="0">
                <a:solidFill>
                  <a:srgbClr val="00355F"/>
                </a:solidFill>
                <a:latin typeface="Arial" panose="020B0604020202020204" pitchFamily="34" charset="0"/>
                <a:cs typeface="Arial" panose="020B0604020202020204" pitchFamily="34" charset="0"/>
              </a:rPr>
              <a:t>Desired Results Development Profile (DRDP) Measures </a:t>
            </a:r>
          </a:p>
          <a:p>
            <a:pPr marL="0" lvl="0" indent="0" algn="ctr" defTabSz="1244600">
              <a:lnSpc>
                <a:spcPct val="100000"/>
              </a:lnSpc>
              <a:spcBef>
                <a:spcPct val="0"/>
              </a:spcBef>
              <a:spcAft>
                <a:spcPts val="0"/>
              </a:spcAft>
              <a:buNone/>
            </a:pPr>
            <a:r>
              <a:rPr lang="en-US" sz="3200" dirty="0">
                <a:latin typeface="Arial" panose="020B0604020202020204" pitchFamily="34" charset="0"/>
                <a:cs typeface="Arial" panose="020B0604020202020204" pitchFamily="34" charset="0"/>
              </a:rPr>
              <a:t>MATH 1–5</a:t>
            </a:r>
            <a:r>
              <a:rPr lang="en-US" sz="3200" kern="1200" dirty="0">
                <a:solidFill>
                  <a:srgbClr val="00355F"/>
                </a:solidFill>
                <a:latin typeface="Arial" panose="020B0604020202020204" pitchFamily="34" charset="0"/>
                <a:cs typeface="Arial" panose="020B0604020202020204" pitchFamily="34" charset="0"/>
              </a:rPr>
              <a:t> </a:t>
            </a:r>
          </a:p>
        </p:txBody>
      </p:sp>
      <p:sp>
        <p:nvSpPr>
          <p:cNvPr id="31" name="Content Placeholder 30">
            <a:extLst>
              <a:ext uri="{FF2B5EF4-FFF2-40B4-BE49-F238E27FC236}">
                <a16:creationId xmlns:a16="http://schemas.microsoft.com/office/drawing/2014/main" id="{878BBFEA-B020-7241-AC8F-631E389DFA62}"/>
              </a:ext>
            </a:extLst>
          </p:cNvPr>
          <p:cNvSpPr>
            <a:spLocks noGrp="1"/>
          </p:cNvSpPr>
          <p:nvPr>
            <p:ph sz="quarter" idx="17"/>
          </p:nvPr>
        </p:nvSpPr>
        <p:spPr>
          <a:xfrm>
            <a:off x="648104" y="2271212"/>
            <a:ext cx="4733128" cy="4122124"/>
          </a:xfrm>
          <a:custGeom>
            <a:avLst/>
            <a:gdLst>
              <a:gd name="connsiteX0" fmla="*/ 0 w 4517262"/>
              <a:gd name="connsiteY0" fmla="*/ 1505276 h 3010551"/>
              <a:gd name="connsiteX1" fmla="*/ 2258631 w 4517262"/>
              <a:gd name="connsiteY1" fmla="*/ 0 h 3010551"/>
              <a:gd name="connsiteX2" fmla="*/ 4517262 w 4517262"/>
              <a:gd name="connsiteY2" fmla="*/ 1505276 h 3010551"/>
              <a:gd name="connsiteX3" fmla="*/ 2258631 w 4517262"/>
              <a:gd name="connsiteY3" fmla="*/ 3010552 h 3010551"/>
              <a:gd name="connsiteX4" fmla="*/ 0 w 4517262"/>
              <a:gd name="connsiteY4" fmla="*/ 1505276 h 301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262" h="3010551">
                <a:moveTo>
                  <a:pt x="0" y="1505276"/>
                </a:moveTo>
                <a:cubicBezTo>
                  <a:pt x="0" y="673935"/>
                  <a:pt x="1011224" y="0"/>
                  <a:pt x="2258631" y="0"/>
                </a:cubicBezTo>
                <a:cubicBezTo>
                  <a:pt x="3506038" y="0"/>
                  <a:pt x="4517262" y="673935"/>
                  <a:pt x="4517262" y="1505276"/>
                </a:cubicBezTo>
                <a:cubicBezTo>
                  <a:pt x="4517262" y="2336617"/>
                  <a:pt x="3506038" y="3010552"/>
                  <a:pt x="2258631" y="3010552"/>
                </a:cubicBezTo>
                <a:cubicBezTo>
                  <a:pt x="1011224" y="3010552"/>
                  <a:pt x="0" y="2336617"/>
                  <a:pt x="0" y="1505276"/>
                </a:cubicBezTo>
                <a:close/>
              </a:path>
            </a:pathLst>
          </a:custGeom>
          <a:solidFill>
            <a:schemeClr val="accent5">
              <a:hueOff val="-9933876"/>
              <a:satOff val="39811"/>
              <a:lumOff val="8628"/>
              <a:alpha val="67000"/>
            </a:schemeClr>
          </a:solidFill>
        </p:spPr>
        <p:style>
          <a:lnRef idx="2">
            <a:schemeClr val="lt1">
              <a:hueOff val="0"/>
              <a:satOff val="0"/>
              <a:lumOff val="0"/>
              <a:alphaOff val="0"/>
            </a:schemeClr>
          </a:lnRef>
          <a:fillRef idx="1">
            <a:scrgbClr r="0" g="0" b="0"/>
          </a:fillRef>
          <a:effectRef idx="0">
            <a:schemeClr val="accent5">
              <a:alpha val="50000"/>
              <a:hueOff val="695613"/>
              <a:satOff val="-32001"/>
              <a:lumOff val="-17255"/>
              <a:alphaOff val="0"/>
            </a:schemeClr>
          </a:effectRef>
          <a:fontRef idx="minor">
            <a:schemeClr val="tx1"/>
          </a:fontRef>
        </p:style>
        <p:txBody>
          <a:bodyPr spcFirstLastPara="0" vert="horz" wrap="square" lIns="425375" tIns="365760" rIns="457200" bIns="577022" numCol="1" spcCol="1270" anchor="ctr" anchorCtr="0">
            <a:noAutofit/>
          </a:bodyPr>
          <a:lstStyle/>
          <a:p>
            <a:pPr marL="0" lvl="0" indent="0" algn="ctr" defTabSz="1244600">
              <a:lnSpc>
                <a:spcPct val="100000"/>
              </a:lnSpc>
              <a:spcBef>
                <a:spcPct val="0"/>
              </a:spcBef>
              <a:spcAft>
                <a:spcPts val="0"/>
              </a:spcAft>
              <a:buNone/>
            </a:pPr>
            <a:r>
              <a:rPr lang="en-US" sz="3200" kern="1200" dirty="0">
                <a:solidFill>
                  <a:srgbClr val="00355F"/>
                </a:solidFill>
                <a:latin typeface="Arial" panose="020B0604020202020204" pitchFamily="34" charset="0"/>
                <a:cs typeface="Arial" panose="020B0604020202020204" pitchFamily="34" charset="0"/>
              </a:rPr>
              <a:t>Curriculum Framework, </a:t>
            </a:r>
          </a:p>
          <a:p>
            <a:pPr marL="0" lvl="0" indent="0" algn="ctr" defTabSz="1244600">
              <a:lnSpc>
                <a:spcPct val="100000"/>
              </a:lnSpc>
              <a:spcBef>
                <a:spcPct val="0"/>
              </a:spcBef>
              <a:spcAft>
                <a:spcPts val="0"/>
              </a:spcAft>
              <a:buNone/>
            </a:pPr>
            <a:r>
              <a:rPr lang="en-US" sz="3200" kern="1200" dirty="0">
                <a:solidFill>
                  <a:srgbClr val="00355F"/>
                </a:solidFill>
                <a:latin typeface="Arial" panose="020B0604020202020204" pitchFamily="34" charset="0"/>
                <a:cs typeface="Arial" panose="020B0604020202020204" pitchFamily="34" charset="0"/>
              </a:rPr>
              <a:t>Environment and Materials Section </a:t>
            </a:r>
          </a:p>
        </p:txBody>
      </p:sp>
      <p:sp>
        <p:nvSpPr>
          <p:cNvPr id="10" name="Content Placeholder 30">
            <a:extLst>
              <a:ext uri="{FF2B5EF4-FFF2-40B4-BE49-F238E27FC236}">
                <a16:creationId xmlns:a16="http://schemas.microsoft.com/office/drawing/2014/main" id="{96AFDC39-A554-7DCB-7EAD-9437A570775C}"/>
              </a:ext>
            </a:extLst>
          </p:cNvPr>
          <p:cNvSpPr>
            <a:spLocks noGrp="1"/>
          </p:cNvSpPr>
          <p:nvPr>
            <p:ph sz="quarter" idx="16"/>
          </p:nvPr>
        </p:nvSpPr>
        <p:spPr>
          <a:xfrm>
            <a:off x="6740186" y="2198725"/>
            <a:ext cx="4733129" cy="4122124"/>
          </a:xfrm>
          <a:custGeom>
            <a:avLst/>
            <a:gdLst>
              <a:gd name="connsiteX0" fmla="*/ 0 w 4517262"/>
              <a:gd name="connsiteY0" fmla="*/ 1505276 h 3010551"/>
              <a:gd name="connsiteX1" fmla="*/ 2258631 w 4517262"/>
              <a:gd name="connsiteY1" fmla="*/ 0 h 3010551"/>
              <a:gd name="connsiteX2" fmla="*/ 4517262 w 4517262"/>
              <a:gd name="connsiteY2" fmla="*/ 1505276 h 3010551"/>
              <a:gd name="connsiteX3" fmla="*/ 2258631 w 4517262"/>
              <a:gd name="connsiteY3" fmla="*/ 3010552 h 3010551"/>
              <a:gd name="connsiteX4" fmla="*/ 0 w 4517262"/>
              <a:gd name="connsiteY4" fmla="*/ 1505276 h 301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262" h="3010551">
                <a:moveTo>
                  <a:pt x="0" y="1505276"/>
                </a:moveTo>
                <a:cubicBezTo>
                  <a:pt x="0" y="673935"/>
                  <a:pt x="1011224" y="0"/>
                  <a:pt x="2258631" y="0"/>
                </a:cubicBezTo>
                <a:cubicBezTo>
                  <a:pt x="3506038" y="0"/>
                  <a:pt x="4517262" y="673935"/>
                  <a:pt x="4517262" y="1505276"/>
                </a:cubicBezTo>
                <a:cubicBezTo>
                  <a:pt x="4517262" y="2336617"/>
                  <a:pt x="3506038" y="3010552"/>
                  <a:pt x="2258631" y="3010552"/>
                </a:cubicBezTo>
                <a:cubicBezTo>
                  <a:pt x="1011224" y="3010552"/>
                  <a:pt x="0" y="2336617"/>
                  <a:pt x="0" y="1505276"/>
                </a:cubicBezTo>
                <a:close/>
              </a:path>
            </a:pathLst>
          </a:custGeom>
          <a:solidFill>
            <a:srgbClr val="9CF4A4"/>
          </a:solidFill>
        </p:spPr>
        <p:style>
          <a:lnRef idx="2">
            <a:schemeClr val="lt1">
              <a:hueOff val="0"/>
              <a:satOff val="0"/>
              <a:lumOff val="0"/>
              <a:alphaOff val="0"/>
            </a:schemeClr>
          </a:lnRef>
          <a:fillRef idx="1">
            <a:scrgbClr r="0" g="0" b="0"/>
          </a:fillRef>
          <a:effectRef idx="0">
            <a:schemeClr val="accent5">
              <a:alpha val="50000"/>
              <a:hueOff val="695613"/>
              <a:satOff val="-32001"/>
              <a:lumOff val="-17255"/>
              <a:alphaOff val="0"/>
            </a:schemeClr>
          </a:effectRef>
          <a:fontRef idx="minor">
            <a:schemeClr val="tx1"/>
          </a:fontRef>
        </p:style>
        <p:txBody>
          <a:bodyPr spcFirstLastPara="0" vert="horz" wrap="square" lIns="425375" tIns="365760" rIns="457200" bIns="577022" numCol="1" spcCol="1270" anchor="ctr" anchorCtr="0">
            <a:noAutofit/>
          </a:bodyPr>
          <a:lstStyle/>
          <a:p>
            <a:pPr marL="0" lvl="0" indent="0" algn="ctr" defTabSz="1244600">
              <a:lnSpc>
                <a:spcPct val="100000"/>
              </a:lnSpc>
              <a:spcBef>
                <a:spcPct val="0"/>
              </a:spcBef>
              <a:spcAft>
                <a:spcPts val="0"/>
              </a:spcAft>
              <a:buNone/>
            </a:pPr>
            <a:r>
              <a:rPr lang="en-US" sz="3200" kern="1200" dirty="0">
                <a:solidFill>
                  <a:srgbClr val="00355F"/>
                </a:solidFill>
                <a:latin typeface="Arial" panose="020B0604020202020204" pitchFamily="34" charset="0"/>
                <a:cs typeface="Arial" panose="020B0604020202020204" pitchFamily="34" charset="0"/>
              </a:rPr>
              <a:t>ERS Item #26</a:t>
            </a:r>
          </a:p>
        </p:txBody>
      </p:sp>
      <p:sp>
        <p:nvSpPr>
          <p:cNvPr id="33" name="Footer Placeholder 32">
            <a:extLst>
              <a:ext uri="{FF2B5EF4-FFF2-40B4-BE49-F238E27FC236}">
                <a16:creationId xmlns:a16="http://schemas.microsoft.com/office/drawing/2014/main" id="{9FE4517B-14B7-7D67-17FA-E99FFA9DA6D6}"/>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34" name="Slide Number Placeholder 33">
            <a:extLst>
              <a:ext uri="{FF2B5EF4-FFF2-40B4-BE49-F238E27FC236}">
                <a16:creationId xmlns:a16="http://schemas.microsoft.com/office/drawing/2014/main" id="{33C48B2C-F578-CD16-2FD5-65F90364D5DB}"/>
              </a:ext>
            </a:extLst>
          </p:cNvPr>
          <p:cNvSpPr>
            <a:spLocks noGrp="1"/>
          </p:cNvSpPr>
          <p:nvPr>
            <p:ph type="sldNum" sz="quarter" idx="14"/>
          </p:nvPr>
        </p:nvSpPr>
        <p:spPr/>
        <p:txBody>
          <a:bodyPr/>
          <a:lstStyle/>
          <a:p>
            <a:fld id="{637B919E-CF91-4A4B-995A-96557E3F2BA0}" type="slidenum">
              <a:rPr lang="en-US" smtClean="0"/>
              <a:pPr/>
              <a:t>18</a:t>
            </a:fld>
            <a:endParaRPr lang="en-US"/>
          </a:p>
        </p:txBody>
      </p:sp>
    </p:spTree>
    <p:extLst>
      <p:ext uri="{BB962C8B-B14F-4D97-AF65-F5344CB8AC3E}">
        <p14:creationId xmlns:p14="http://schemas.microsoft.com/office/powerpoint/2010/main" val="237694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FF7B4D-86E2-DBAF-4A30-B8A32C7A50CE}"/>
              </a:ext>
            </a:extLst>
          </p:cNvPr>
          <p:cNvSpPr>
            <a:spLocks noGrp="1"/>
          </p:cNvSpPr>
          <p:nvPr>
            <p:ph type="title"/>
          </p:nvPr>
        </p:nvSpPr>
        <p:spPr>
          <a:xfrm>
            <a:off x="506616" y="101354"/>
            <a:ext cx="10966699" cy="597894"/>
          </a:xfrm>
        </p:spPr>
        <p:txBody>
          <a:bodyPr>
            <a:normAutofit fontScale="90000"/>
          </a:bodyPr>
          <a:lstStyle/>
          <a:p>
            <a:r>
              <a:rPr lang="en-US" dirty="0"/>
              <a:t>Questions for Reflection</a:t>
            </a:r>
          </a:p>
        </p:txBody>
      </p:sp>
      <p:sp>
        <p:nvSpPr>
          <p:cNvPr id="12" name="Content Placeholder 11">
            <a:extLst>
              <a:ext uri="{FF2B5EF4-FFF2-40B4-BE49-F238E27FC236}">
                <a16:creationId xmlns:a16="http://schemas.microsoft.com/office/drawing/2014/main" id="{FC862654-9C72-A400-84CD-9AA668D07879}"/>
              </a:ext>
            </a:extLst>
          </p:cNvPr>
          <p:cNvSpPr>
            <a:spLocks noGrp="1"/>
          </p:cNvSpPr>
          <p:nvPr>
            <p:ph sz="quarter" idx="13"/>
          </p:nvPr>
        </p:nvSpPr>
        <p:spPr>
          <a:xfrm>
            <a:off x="506616" y="699249"/>
            <a:ext cx="8727031" cy="5647763"/>
          </a:xfrm>
          <a:solidFill>
            <a:schemeClr val="bg2"/>
          </a:solidFill>
          <a:ln>
            <a:solidFill>
              <a:srgbClr val="00355F"/>
            </a:solidFill>
          </a:ln>
        </p:spPr>
        <p:txBody>
          <a:bodyPr>
            <a:noAutofit/>
          </a:bodyPr>
          <a:lstStyle/>
          <a:p>
            <a:pPr marL="457200" indent="-457200">
              <a:spcAft>
                <a:spcPts val="600"/>
              </a:spcAft>
              <a:buFont typeface="+mj-lt"/>
              <a:buAutoNum type="arabicPeriod"/>
            </a:pPr>
            <a:r>
              <a:rPr lang="en-US" sz="2400" dirty="0"/>
              <a:t>How do you, or could you, organize your classroom environment to facilitate classification skills? </a:t>
            </a:r>
          </a:p>
          <a:p>
            <a:pPr marL="457200" indent="-457200">
              <a:spcAft>
                <a:spcPts val="600"/>
              </a:spcAft>
              <a:buFont typeface="+mj-lt"/>
              <a:buAutoNum type="arabicPeriod"/>
            </a:pPr>
            <a:r>
              <a:rPr lang="en-US" sz="2400" dirty="0"/>
              <a:t>How could you integrate sorting and patterning experiences into children’s current topic of study? </a:t>
            </a:r>
          </a:p>
          <a:p>
            <a:pPr marL="457200" indent="-457200">
              <a:spcAft>
                <a:spcPts val="600"/>
              </a:spcAft>
              <a:buFont typeface="+mj-lt"/>
              <a:buAutoNum type="arabicPeriod"/>
            </a:pPr>
            <a:r>
              <a:rPr lang="en-US" sz="2400" dirty="0"/>
              <a:t>What sorting or patterning activities would you, or do you, offer children who are just beginning to grasp these concepts? </a:t>
            </a:r>
          </a:p>
          <a:p>
            <a:pPr marL="457200" indent="-457200">
              <a:spcAft>
                <a:spcPts val="600"/>
              </a:spcAft>
              <a:buFont typeface="+mj-lt"/>
              <a:buAutoNum type="arabicPeriod"/>
            </a:pPr>
            <a:r>
              <a:rPr lang="en-US" sz="2400" dirty="0"/>
              <a:t>How do you engage children in exploring and describing patterns?</a:t>
            </a:r>
          </a:p>
          <a:p>
            <a:pPr marL="457200" indent="-457200">
              <a:spcAft>
                <a:spcPts val="600"/>
              </a:spcAft>
              <a:buFont typeface="+mj-lt"/>
              <a:buAutoNum type="arabicPeriod"/>
            </a:pPr>
            <a:r>
              <a:rPr lang="en-US" sz="2400" dirty="0"/>
              <a:t>How do you, or could you, use classification and patterning experiences to develop? </a:t>
            </a:r>
          </a:p>
          <a:p>
            <a:pPr marL="338138" indent="-338138">
              <a:spcAft>
                <a:spcPts val="600"/>
              </a:spcAft>
            </a:pPr>
            <a:r>
              <a:rPr lang="en-US" sz="2400" dirty="0"/>
              <a:t>Source: California Department of Education. (2010). </a:t>
            </a:r>
            <a:r>
              <a:rPr lang="en-US" sz="2400" i="1" dirty="0"/>
              <a:t>California Preschool Curriculum Framework, Volume 1</a:t>
            </a:r>
            <a:r>
              <a:rPr lang="en-US" sz="2400" dirty="0"/>
              <a:t>, p. 171. </a:t>
            </a:r>
          </a:p>
        </p:txBody>
      </p:sp>
      <p:pic>
        <p:nvPicPr>
          <p:cNvPr id="13" name="Content Placeholder 12" descr="Mathematics domain logo">
            <a:extLst>
              <a:ext uri="{FF2B5EF4-FFF2-40B4-BE49-F238E27FC236}">
                <a16:creationId xmlns:a16="http://schemas.microsoft.com/office/drawing/2014/main" id="{D95F9021-B558-6D49-BD66-C676CAEE571C}"/>
              </a:ext>
              <a:ext uri="{C183D7F6-B498-43B3-948B-1728B52AA6E4}">
                <adec:decorative xmlns:adec="http://schemas.microsoft.com/office/drawing/2017/decorative" val="0"/>
              </a:ext>
            </a:extLst>
          </p:cNvPr>
          <p:cNvPicPr>
            <a:picLocks noGrp="1" noChangeAspect="1"/>
          </p:cNvPicPr>
          <p:nvPr>
            <p:ph sz="quarter" idx="16"/>
          </p:nvPr>
        </p:nvPicPr>
        <p:blipFill>
          <a:blip r:embed="rId3"/>
          <a:stretch>
            <a:fillRect/>
          </a:stretch>
        </p:blipFill>
        <p:spPr>
          <a:xfrm>
            <a:off x="7931242" y="251099"/>
            <a:ext cx="3969295" cy="1103761"/>
          </a:xfrm>
          <a:prstGeom prst="rect">
            <a:avLst/>
          </a:prstGeom>
          <a:ln>
            <a:solidFill>
              <a:srgbClr val="00355F"/>
            </a:solidFill>
          </a:ln>
        </p:spPr>
      </p:pic>
      <p:sp>
        <p:nvSpPr>
          <p:cNvPr id="5" name="Footer Placeholder 4">
            <a:extLst>
              <a:ext uri="{FF2B5EF4-FFF2-40B4-BE49-F238E27FC236}">
                <a16:creationId xmlns:a16="http://schemas.microsoft.com/office/drawing/2014/main" id="{3B370B09-871F-7C16-8B84-C403A5734B2F}"/>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80CEE825-2463-672A-7623-1909E3F21D38}"/>
              </a:ext>
            </a:extLst>
          </p:cNvPr>
          <p:cNvSpPr>
            <a:spLocks noGrp="1"/>
          </p:cNvSpPr>
          <p:nvPr>
            <p:ph type="sldNum" sz="quarter" idx="14"/>
          </p:nvPr>
        </p:nvSpPr>
        <p:spPr/>
        <p:txBody>
          <a:bodyPr/>
          <a:lstStyle/>
          <a:p>
            <a:fld id="{637B919E-CF91-4A4B-995A-96557E3F2BA0}" type="slidenum">
              <a:rPr lang="en-US" smtClean="0"/>
              <a:pPr/>
              <a:t>19</a:t>
            </a:fld>
            <a:endParaRPr lang="en-US"/>
          </a:p>
        </p:txBody>
      </p:sp>
      <p:sp>
        <p:nvSpPr>
          <p:cNvPr id="14" name="Rectangular Callout 12">
            <a:extLst>
              <a:ext uri="{FF2B5EF4-FFF2-40B4-BE49-F238E27FC236}">
                <a16:creationId xmlns:a16="http://schemas.microsoft.com/office/drawing/2014/main" id="{5D2CD4B9-A6C5-74AE-C107-E905ECFFAAC2}"/>
              </a:ext>
            </a:extLst>
          </p:cNvPr>
          <p:cNvSpPr>
            <a:spLocks noGrp="1"/>
          </p:cNvSpPr>
          <p:nvPr>
            <p:ph sz="quarter" idx="17"/>
          </p:nvPr>
        </p:nvSpPr>
        <p:spPr>
          <a:xfrm>
            <a:off x="9395012" y="1500719"/>
            <a:ext cx="2505525" cy="4846293"/>
          </a:xfrm>
          <a:prstGeom prst="wedgeRectCallout">
            <a:avLst>
              <a:gd name="adj1" fmla="val -67754"/>
              <a:gd name="adj2" fmla="val 2774"/>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a:latin typeface="Arial" panose="020B0604020202020204" pitchFamily="34" charset="0"/>
                <a:cs typeface="Arial" panose="020B0604020202020204" pitchFamily="34" charset="0"/>
              </a:rPr>
              <a:t>How would you use the Questions for Reflection from the Curriculum Framework to change, or justify, your ERS scores?</a:t>
            </a:r>
          </a:p>
        </p:txBody>
      </p:sp>
    </p:spTree>
    <p:extLst>
      <p:ext uri="{BB962C8B-B14F-4D97-AF65-F5344CB8AC3E}">
        <p14:creationId xmlns:p14="http://schemas.microsoft.com/office/powerpoint/2010/main" val="38355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786EA7-83AC-5A48-BFE8-38E498DFB773}"/>
              </a:ext>
            </a:extLst>
          </p:cNvPr>
          <p:cNvSpPr>
            <a:spLocks noGrp="1"/>
          </p:cNvSpPr>
          <p:nvPr>
            <p:ph type="title"/>
          </p:nvPr>
        </p:nvSpPr>
        <p:spPr>
          <a:xfrm>
            <a:off x="809098" y="22194"/>
            <a:ext cx="10515600" cy="676746"/>
          </a:xfrm>
        </p:spPr>
        <p:txBody>
          <a:bodyPr>
            <a:noAutofit/>
          </a:bodyPr>
          <a:lstStyle/>
          <a:p>
            <a:pPr algn="ctr"/>
            <a:r>
              <a:rPr lang="en-US" dirty="0"/>
              <a:t>Desired Results for Children and Families</a:t>
            </a:r>
          </a:p>
        </p:txBody>
      </p:sp>
      <p:sp>
        <p:nvSpPr>
          <p:cNvPr id="9" name="Content Placeholder 8">
            <a:extLst>
              <a:ext uri="{FF2B5EF4-FFF2-40B4-BE49-F238E27FC236}">
                <a16:creationId xmlns:a16="http://schemas.microsoft.com/office/drawing/2014/main" id="{EAB225BE-1BDE-7FBC-329E-4B1EF09C0C08}"/>
              </a:ext>
            </a:extLst>
          </p:cNvPr>
          <p:cNvSpPr>
            <a:spLocks noGrp="1"/>
          </p:cNvSpPr>
          <p:nvPr>
            <p:ph sz="half" idx="1"/>
          </p:nvPr>
        </p:nvSpPr>
        <p:spPr>
          <a:xfrm>
            <a:off x="0" y="625475"/>
            <a:ext cx="12191999" cy="625873"/>
          </a:xfrm>
        </p:spPr>
        <p:txBody>
          <a:bodyPr>
            <a:noAutofit/>
          </a:bodyPr>
          <a:lstStyle/>
          <a:p>
            <a:pPr marL="0" indent="0" algn="ctr">
              <a:buNone/>
            </a:pPr>
            <a:r>
              <a:rPr lang="fr-FR" dirty="0"/>
              <a:t>Session V: </a:t>
            </a:r>
            <a:r>
              <a:rPr lang="fr-FR" dirty="0" err="1"/>
              <a:t>Environment</a:t>
            </a:r>
            <a:r>
              <a:rPr lang="fr-FR" dirty="0"/>
              <a:t> Rating </a:t>
            </a:r>
            <a:r>
              <a:rPr lang="fr-FR" dirty="0" err="1"/>
              <a:t>Scales</a:t>
            </a:r>
            <a:endParaRPr lang="fr-FR" dirty="0"/>
          </a:p>
        </p:txBody>
      </p:sp>
      <p:pic>
        <p:nvPicPr>
          <p:cNvPr id="28" name="Content Placeholder 27" descr="Cover image: Early Childhood Environment Rating Scale (Revised Edition)">
            <a:extLst>
              <a:ext uri="{FF2B5EF4-FFF2-40B4-BE49-F238E27FC236}">
                <a16:creationId xmlns:a16="http://schemas.microsoft.com/office/drawing/2014/main" id="{E0750B8D-ECA1-285E-90B8-40D268211166}"/>
              </a:ext>
            </a:extLst>
          </p:cNvPr>
          <p:cNvPicPr>
            <a:picLocks noGrp="1" noChangeAspect="1"/>
          </p:cNvPicPr>
          <p:nvPr>
            <p:ph sz="half" idx="2"/>
          </p:nvPr>
        </p:nvPicPr>
        <p:blipFill>
          <a:blip r:embed="rId3"/>
          <a:stretch>
            <a:fillRect/>
          </a:stretch>
        </p:blipFill>
        <p:spPr>
          <a:xfrm>
            <a:off x="434138" y="1175673"/>
            <a:ext cx="4346809" cy="3160047"/>
          </a:xfrm>
          <a:prstGeom prst="rect">
            <a:avLst/>
          </a:prstGeom>
        </p:spPr>
      </p:pic>
      <p:pic>
        <p:nvPicPr>
          <p:cNvPr id="47" name="Content Placeholder 46" descr="Cover image: Infant/Toddler Environment Rating Scale (Revised Edition)">
            <a:extLst>
              <a:ext uri="{FF2B5EF4-FFF2-40B4-BE49-F238E27FC236}">
                <a16:creationId xmlns:a16="http://schemas.microsoft.com/office/drawing/2014/main" id="{2BC59B5D-B287-06FF-724A-482038779B9F}"/>
              </a:ext>
            </a:extLst>
          </p:cNvPr>
          <p:cNvPicPr>
            <a:picLocks noGrp="1" noChangeAspect="1"/>
          </p:cNvPicPr>
          <p:nvPr>
            <p:ph sz="quarter" idx="15"/>
          </p:nvPr>
        </p:nvPicPr>
        <p:blipFill>
          <a:blip r:embed="rId4"/>
          <a:stretch>
            <a:fillRect/>
          </a:stretch>
        </p:blipFill>
        <p:spPr>
          <a:xfrm>
            <a:off x="6453271" y="1176255"/>
            <a:ext cx="4328284" cy="3159465"/>
          </a:xfrm>
          <a:prstGeom prst="rect">
            <a:avLst/>
          </a:prstGeom>
        </p:spPr>
      </p:pic>
      <p:pic>
        <p:nvPicPr>
          <p:cNvPr id="53" name="Content Placeholder 52" descr="Cover image: Family Child Care Environment Rating Scale (Revised Edition)">
            <a:extLst>
              <a:ext uri="{FF2B5EF4-FFF2-40B4-BE49-F238E27FC236}">
                <a16:creationId xmlns:a16="http://schemas.microsoft.com/office/drawing/2014/main" id="{D739EC65-59E9-2CE3-74F7-95B381AA1F4C}"/>
              </a:ext>
            </a:extLst>
          </p:cNvPr>
          <p:cNvPicPr>
            <a:picLocks noGrp="1" noChangeAspect="1"/>
          </p:cNvPicPr>
          <p:nvPr>
            <p:ph sz="quarter" idx="13"/>
          </p:nvPr>
        </p:nvPicPr>
        <p:blipFill>
          <a:blip r:embed="rId5"/>
          <a:stretch>
            <a:fillRect/>
          </a:stretch>
        </p:blipFill>
        <p:spPr>
          <a:xfrm>
            <a:off x="1412222" y="2521698"/>
            <a:ext cx="4356710" cy="3152381"/>
          </a:xfrm>
          <a:prstGeom prst="rect">
            <a:avLst/>
          </a:prstGeom>
        </p:spPr>
      </p:pic>
      <p:pic>
        <p:nvPicPr>
          <p:cNvPr id="48" name="Content Placeholder 47" descr="Cover image: School-Age Care Environment Rating Scale">
            <a:extLst>
              <a:ext uri="{FF2B5EF4-FFF2-40B4-BE49-F238E27FC236}">
                <a16:creationId xmlns:a16="http://schemas.microsoft.com/office/drawing/2014/main" id="{37961795-7E8A-19BC-3A5C-79F948C716E9}"/>
              </a:ext>
            </a:extLst>
          </p:cNvPr>
          <p:cNvPicPr>
            <a:picLocks noGrp="1" noChangeAspect="1"/>
          </p:cNvPicPr>
          <p:nvPr>
            <p:ph sz="quarter" idx="14"/>
          </p:nvPr>
        </p:nvPicPr>
        <p:blipFill>
          <a:blip r:embed="rId6"/>
          <a:stretch>
            <a:fillRect/>
          </a:stretch>
        </p:blipFill>
        <p:spPr>
          <a:xfrm>
            <a:off x="7441256" y="2521698"/>
            <a:ext cx="4316606" cy="3160047"/>
          </a:xfrm>
          <a:prstGeom prst="rect">
            <a:avLst/>
          </a:prstGeom>
        </p:spPr>
      </p:pic>
      <p:sp>
        <p:nvSpPr>
          <p:cNvPr id="14" name="Content Placeholder 13">
            <a:extLst>
              <a:ext uri="{FF2B5EF4-FFF2-40B4-BE49-F238E27FC236}">
                <a16:creationId xmlns:a16="http://schemas.microsoft.com/office/drawing/2014/main" id="{E76B7961-4434-D32A-7925-95DA298F3CD7}"/>
              </a:ext>
            </a:extLst>
          </p:cNvPr>
          <p:cNvSpPr>
            <a:spLocks noGrp="1"/>
          </p:cNvSpPr>
          <p:nvPr>
            <p:ph sz="quarter" idx="16"/>
          </p:nvPr>
        </p:nvSpPr>
        <p:spPr>
          <a:xfrm>
            <a:off x="2400802" y="5778567"/>
            <a:ext cx="7390393" cy="721063"/>
          </a:xfrm>
          <a:noFill/>
        </p:spPr>
        <p:txBody>
          <a:bodyPr>
            <a:noAutofit/>
          </a:bodyPr>
          <a:lstStyle/>
          <a:p>
            <a:pPr marL="0" indent="0" algn="ctr">
              <a:buNone/>
            </a:pPr>
            <a:r>
              <a:rPr lang="en-US" sz="2400" dirty="0">
                <a:latin typeface="Arial Narrow" panose="020B0606020202030204" pitchFamily="34" charset="0"/>
                <a:cs typeface="Arial" panose="020B0604020202020204" pitchFamily="34" charset="0"/>
              </a:rPr>
              <a:t>A Project of the California Department of Social Services with the Desired Results Training &amp; Technical Assistance Project</a:t>
            </a:r>
          </a:p>
        </p:txBody>
      </p:sp>
      <p:sp>
        <p:nvSpPr>
          <p:cNvPr id="7" name="Footer Placeholder 6">
            <a:extLst>
              <a:ext uri="{FF2B5EF4-FFF2-40B4-BE49-F238E27FC236}">
                <a16:creationId xmlns:a16="http://schemas.microsoft.com/office/drawing/2014/main" id="{360BBF46-FE53-05E7-8515-AEC2441F5F6C}"/>
              </a:ext>
              <a:ext uri="{C183D7F6-B498-43B3-948B-1728B52AA6E4}">
                <adec:decorative xmlns:adec="http://schemas.microsoft.com/office/drawing/2017/decorative" val="1"/>
              </a:ext>
            </a:extLst>
          </p:cNvPr>
          <p:cNvSpPr>
            <a:spLocks noGrp="1"/>
          </p:cNvSpPr>
          <p:nvPr>
            <p:ph type="ftr" sz="quarter" idx="17"/>
          </p:nvPr>
        </p:nvSpPr>
        <p:spPr/>
        <p:txBody>
          <a:bodyPr>
            <a:noAutofit/>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54" name="Slide Number Placeholder 17">
            <a:extLst>
              <a:ext uri="{FF2B5EF4-FFF2-40B4-BE49-F238E27FC236}">
                <a16:creationId xmlns:a16="http://schemas.microsoft.com/office/drawing/2014/main" id="{41FB4AD6-BE85-76C4-780B-B2EBC568CEB0}"/>
              </a:ext>
              <a:ext uri="{C183D7F6-B498-43B3-948B-1728B52AA6E4}">
                <adec:decorative xmlns:adec="http://schemas.microsoft.com/office/drawing/2017/decorative" val="0"/>
              </a:ext>
            </a:extLst>
          </p:cNvPr>
          <p:cNvSpPr>
            <a:spLocks noGrp="1"/>
          </p:cNvSpPr>
          <p:nvPr>
            <p:ph type="sldNum" sz="quarter" idx="18"/>
          </p:nvPr>
        </p:nvSpPr>
        <p:spPr>
          <a:xfrm>
            <a:off x="8827008" y="6492871"/>
            <a:ext cx="2743200" cy="365125"/>
          </a:xfrm>
        </p:spPr>
        <p:txBody>
          <a:bodyPr/>
          <a:lstStyle/>
          <a:p>
            <a:fld id="{637B919E-CF91-4A4B-995A-96557E3F2BA0}" type="slidenum">
              <a:rPr lang="en-US" smtClean="0"/>
              <a:pPr/>
              <a:t>2</a:t>
            </a:fld>
            <a:endParaRPr lang="en-US"/>
          </a:p>
        </p:txBody>
      </p:sp>
    </p:spTree>
    <p:extLst>
      <p:ext uri="{BB962C8B-B14F-4D97-AF65-F5344CB8AC3E}">
        <p14:creationId xmlns:p14="http://schemas.microsoft.com/office/powerpoint/2010/main" val="4199042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ADA43-9EE2-479E-B983-FD42CF339B46}"/>
              </a:ext>
            </a:extLst>
          </p:cNvPr>
          <p:cNvSpPr>
            <a:spLocks noGrp="1"/>
          </p:cNvSpPr>
          <p:nvPr>
            <p:ph type="title"/>
          </p:nvPr>
        </p:nvSpPr>
        <p:spPr/>
        <p:txBody>
          <a:bodyPr>
            <a:normAutofit/>
          </a:bodyPr>
          <a:lstStyle/>
          <a:p>
            <a:pPr algn="ctr"/>
            <a:r>
              <a:rPr lang="en-US" dirty="0">
                <a:hlinkClick r:id="rId3"/>
              </a:rPr>
              <a:t>Environment Rating Scale Institute (ERSI)</a:t>
            </a:r>
            <a:endParaRPr lang="en-US" dirty="0"/>
          </a:p>
        </p:txBody>
      </p:sp>
      <p:pic>
        <p:nvPicPr>
          <p:cNvPr id="10" name="Content Placeholder 9" descr="Screenshot: Environment Rating Scale Institute (ERSI) website landing page. Text: Welcome to ERSI. Children thrive when they are safe, supported, and engaged at school. At ERSI, we help improve the quality of childcare so that all children can achieve their fullest potential.">
            <a:extLst>
              <a:ext uri="{FF2B5EF4-FFF2-40B4-BE49-F238E27FC236}">
                <a16:creationId xmlns:a16="http://schemas.microsoft.com/office/drawing/2014/main" id="{AA403D14-5CA8-23AD-7877-C7AB5BBFA72B}"/>
              </a:ext>
            </a:extLst>
          </p:cNvPr>
          <p:cNvPicPr>
            <a:picLocks noGrp="1" noChangeAspect="1"/>
          </p:cNvPicPr>
          <p:nvPr>
            <p:ph sz="quarter" idx="13"/>
          </p:nvPr>
        </p:nvPicPr>
        <p:blipFill>
          <a:blip r:embed="rId4"/>
          <a:srcRect b="16217"/>
          <a:stretch/>
        </p:blipFill>
        <p:spPr>
          <a:xfrm>
            <a:off x="813792" y="1940688"/>
            <a:ext cx="10564416" cy="3560641"/>
          </a:xfrm>
        </p:spPr>
      </p:pic>
      <p:sp>
        <p:nvSpPr>
          <p:cNvPr id="2" name="Footer Placeholder 1">
            <a:extLst>
              <a:ext uri="{FF2B5EF4-FFF2-40B4-BE49-F238E27FC236}">
                <a16:creationId xmlns:a16="http://schemas.microsoft.com/office/drawing/2014/main" id="{C63F85D2-3385-7423-386D-DAF33EA6BC89}"/>
              </a:ext>
              <a:ext uri="{C183D7F6-B498-43B3-948B-1728B52AA6E4}">
                <adec:decorative xmlns:adec="http://schemas.microsoft.com/office/drawing/2017/decorative" val="1"/>
              </a:ext>
            </a:extLst>
          </p:cNvPr>
          <p:cNvSpPr>
            <a:spLocks noGrp="1"/>
          </p:cNvSpPr>
          <p:nvPr>
            <p:ph type="ftr" sz="quarter" idx="3"/>
          </p:nvPr>
        </p:nvSpPr>
        <p:spPr>
          <a:xfrm>
            <a:off x="2627376" y="6492875"/>
            <a:ext cx="6937248" cy="365125"/>
          </a:xfrm>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3" name="Slide Number Placeholder 2">
            <a:extLst>
              <a:ext uri="{FF2B5EF4-FFF2-40B4-BE49-F238E27FC236}">
                <a16:creationId xmlns:a16="http://schemas.microsoft.com/office/drawing/2014/main" id="{CC4C52D4-F8BF-7C17-C31C-B945BB7CB9B5}"/>
              </a:ext>
            </a:extLst>
          </p:cNvPr>
          <p:cNvSpPr>
            <a:spLocks noGrp="1"/>
          </p:cNvSpPr>
          <p:nvPr>
            <p:ph type="sldNum" sz="quarter" idx="4"/>
          </p:nvPr>
        </p:nvSpPr>
        <p:spPr>
          <a:xfrm>
            <a:off x="9115128" y="6492869"/>
            <a:ext cx="2743200" cy="365125"/>
          </a:xfrm>
        </p:spPr>
        <p:txBody>
          <a:bodyPr/>
          <a:lstStyle/>
          <a:p>
            <a:fld id="{637B919E-CF91-4A4B-995A-96557E3F2BA0}" type="slidenum">
              <a:rPr lang="en-US" smtClean="0"/>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F6109-1BD5-F914-2193-8D57CA167BB8}"/>
              </a:ext>
            </a:extLst>
          </p:cNvPr>
          <p:cNvSpPr>
            <a:spLocks noGrp="1"/>
          </p:cNvSpPr>
          <p:nvPr>
            <p:ph type="title"/>
          </p:nvPr>
        </p:nvSpPr>
        <p:spPr>
          <a:xfrm>
            <a:off x="312692" y="-1006473"/>
            <a:ext cx="10789920" cy="1006473"/>
          </a:xfrm>
        </p:spPr>
        <p:txBody>
          <a:bodyPr>
            <a:normAutofit fontScale="90000"/>
          </a:bodyPr>
          <a:lstStyle/>
          <a:p>
            <a:r>
              <a:rPr kumimoji="0" lang="en-US" altLang="x-none" sz="3600" b="1" i="0" u="none" strike="noStrike" kern="1200" cap="none" spc="0" normalizeH="0" baseline="0" noProof="0" dirty="0">
                <a:ln>
                  <a:noFill/>
                </a:ln>
                <a:solidFill>
                  <a:srgbClr val="00355F"/>
                </a:solidFill>
                <a:effectLst/>
                <a:uLnTx/>
                <a:uFillTx/>
                <a:latin typeface="Arial" charset="0"/>
                <a:cs typeface="Arial" charset="0"/>
              </a:rPr>
              <a:t>“Conducting a Realistic Self-Assessment with the Environment Rating Scale”</a:t>
            </a:r>
            <a:endParaRPr lang="en-US" dirty="0"/>
          </a:p>
        </p:txBody>
      </p:sp>
      <p:sp>
        <p:nvSpPr>
          <p:cNvPr id="2" name="Content Placeholder 1">
            <a:extLst>
              <a:ext uri="{FF2B5EF4-FFF2-40B4-BE49-F238E27FC236}">
                <a16:creationId xmlns:a16="http://schemas.microsoft.com/office/drawing/2014/main" id="{6EF48EB0-8A54-E818-A802-883C677D220F}"/>
              </a:ext>
            </a:extLst>
          </p:cNvPr>
          <p:cNvSpPr>
            <a:spLocks noGrp="1"/>
          </p:cNvSpPr>
          <p:nvPr>
            <p:ph sz="quarter" idx="13"/>
          </p:nvPr>
        </p:nvSpPr>
        <p:spPr>
          <a:xfrm>
            <a:off x="422123" y="485524"/>
            <a:ext cx="10970807" cy="731615"/>
          </a:xfrm>
        </p:spPr>
        <p:txBody>
          <a:bodyPr>
            <a:normAutofit/>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altLang="x-none" b="0" i="0" u="none" strike="noStrike" kern="1200" cap="none" spc="0" normalizeH="0" baseline="0" noProof="0" dirty="0">
                <a:ln>
                  <a:noFill/>
                </a:ln>
                <a:solidFill>
                  <a:srgbClr val="00355F"/>
                </a:solidFill>
                <a:effectLst/>
                <a:uLnTx/>
                <a:uFillTx/>
                <a:latin typeface="Arial" charset="0"/>
                <a:cs typeface="Arial" charset="0"/>
              </a:rPr>
              <a:t>Thelma Harris, </a:t>
            </a:r>
            <a:r>
              <a:rPr kumimoji="0" lang="en-US" b="0" i="1" u="none" strike="noStrike" kern="1200" cap="none" spc="0" normalizeH="0" baseline="0" noProof="0" dirty="0">
                <a:ln>
                  <a:noFill/>
                </a:ln>
                <a:solidFill>
                  <a:srgbClr val="00355F"/>
                </a:solidFill>
                <a:effectLst/>
                <a:uLnTx/>
                <a:uFillTx/>
                <a:latin typeface="Arial" charset="0"/>
                <a:cs typeface="Arial" charset="0"/>
              </a:rPr>
              <a:t>Exchange Magazine</a:t>
            </a:r>
            <a:r>
              <a:rPr kumimoji="0" lang="en-US" b="0" i="0" u="none" strike="noStrike" kern="1200" cap="none" spc="0" normalizeH="0" baseline="0" noProof="0" dirty="0">
                <a:ln>
                  <a:noFill/>
                </a:ln>
                <a:solidFill>
                  <a:srgbClr val="00355F"/>
                </a:solidFill>
                <a:effectLst/>
                <a:uLnTx/>
                <a:uFillTx/>
                <a:latin typeface="Arial" charset="0"/>
                <a:cs typeface="Arial" charset="0"/>
              </a:rPr>
              <a:t>, September/October 2009</a:t>
            </a:r>
          </a:p>
        </p:txBody>
      </p:sp>
      <p:pic>
        <p:nvPicPr>
          <p:cNvPr id="7" name="Content Placeholder 4" descr="Screenshot: Cropped first page of article from Exchange Magazine showing article title (“Conducting a Realistic Self-Assessment with the Environment Rating Scale”) and author (Thelma Harms) only ">
            <a:extLst>
              <a:ext uri="{FF2B5EF4-FFF2-40B4-BE49-F238E27FC236}">
                <a16:creationId xmlns:a16="http://schemas.microsoft.com/office/drawing/2014/main" id="{8063C203-C563-E01E-4D86-0CE114CCADAA}"/>
              </a:ext>
              <a:ext uri="{C183D7F6-B498-43B3-948B-1728B52AA6E4}">
                <adec:decorative xmlns:adec="http://schemas.microsoft.com/office/drawing/2017/decorative" val="0"/>
              </a:ext>
            </a:extLst>
          </p:cNvPr>
          <p:cNvPicPr>
            <a:picLocks noGrp="1" noChangeAspect="1"/>
          </p:cNvPicPr>
          <p:nvPr>
            <p:ph sz="quarter" idx="16"/>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717" t="13411" r="17176" b="61835"/>
          <a:stretch/>
        </p:blipFill>
        <p:spPr>
          <a:xfrm>
            <a:off x="422123" y="1303637"/>
            <a:ext cx="10846672" cy="42507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lightRig rig="twoPt" dir="t">
              <a:rot lat="0" lon="0" rev="7200000"/>
            </a:lightRig>
          </a:scene3d>
          <a:sp3d contourW="12700">
            <a:bevelT w="25400" h="19050"/>
            <a:contourClr>
              <a:srgbClr val="969696"/>
            </a:contourClr>
          </a:sp3d>
        </p:spPr>
      </p:pic>
      <p:sp>
        <p:nvSpPr>
          <p:cNvPr id="5" name="Footer Placeholder 4">
            <a:extLst>
              <a:ext uri="{FF2B5EF4-FFF2-40B4-BE49-F238E27FC236}">
                <a16:creationId xmlns:a16="http://schemas.microsoft.com/office/drawing/2014/main" id="{F826C5B7-5DA6-824B-F28A-2D498A7EA70D}"/>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3C9BCBB8-4720-4D51-58D8-CCE40592E4F0}"/>
              </a:ext>
            </a:extLst>
          </p:cNvPr>
          <p:cNvSpPr>
            <a:spLocks noGrp="1"/>
          </p:cNvSpPr>
          <p:nvPr>
            <p:ph type="sldNum" sz="quarter" idx="14"/>
          </p:nvPr>
        </p:nvSpPr>
        <p:spPr/>
        <p:txBody>
          <a:bodyPr/>
          <a:lstStyle/>
          <a:p>
            <a:fld id="{637B919E-CF91-4A4B-995A-96557E3F2BA0}" type="slidenum">
              <a:rPr lang="en-US" smtClean="0"/>
              <a:pPr/>
              <a:t>21</a:t>
            </a:fld>
            <a:endParaRPr lang="en-US"/>
          </a:p>
        </p:txBody>
      </p:sp>
    </p:spTree>
    <p:extLst>
      <p:ext uri="{BB962C8B-B14F-4D97-AF65-F5344CB8AC3E}">
        <p14:creationId xmlns:p14="http://schemas.microsoft.com/office/powerpoint/2010/main" val="169137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AF5A5B-737E-AEBE-E206-34B45439577C}"/>
              </a:ext>
            </a:extLst>
          </p:cNvPr>
          <p:cNvSpPr>
            <a:spLocks noGrp="1"/>
          </p:cNvSpPr>
          <p:nvPr>
            <p:ph type="ctrTitle"/>
          </p:nvPr>
        </p:nvSpPr>
        <p:spPr/>
        <p:txBody>
          <a:bodyPr/>
          <a:lstStyle/>
          <a:p>
            <a:r>
              <a:rPr kumimoji="0" lang="en-US" altLang="en-US" sz="4900" b="1" i="0" u="none" strike="noStrike" kern="1200" cap="none" spc="0" normalizeH="0" baseline="0" noProof="0" dirty="0">
                <a:ln>
                  <a:noFill/>
                </a:ln>
                <a:solidFill>
                  <a:srgbClr val="00355F"/>
                </a:solidFill>
                <a:effectLst/>
                <a:uLnTx/>
                <a:uFillTx/>
                <a:latin typeface="Arial" charset="0"/>
                <a:cs typeface="Arial" charset="0"/>
              </a:rPr>
              <a:t>Taking It </a:t>
            </a:r>
            <a:br>
              <a:rPr kumimoji="0" lang="en-US" altLang="en-US" sz="4900" b="1" i="0" u="none" strike="noStrike" kern="1200" cap="none" spc="0" normalizeH="0" baseline="0" noProof="0" dirty="0">
                <a:ln>
                  <a:noFill/>
                </a:ln>
                <a:solidFill>
                  <a:srgbClr val="00355F"/>
                </a:solidFill>
                <a:effectLst/>
                <a:uLnTx/>
                <a:uFillTx/>
                <a:latin typeface="Arial" charset="0"/>
                <a:cs typeface="Arial" charset="0"/>
              </a:rPr>
            </a:br>
            <a:r>
              <a:rPr kumimoji="0" lang="en-US" altLang="en-US" sz="4900" b="1" i="0" u="none" strike="noStrike" kern="1200" cap="none" spc="0" normalizeH="0" baseline="0" noProof="0" dirty="0">
                <a:ln>
                  <a:noFill/>
                </a:ln>
                <a:solidFill>
                  <a:srgbClr val="00355F"/>
                </a:solidFill>
                <a:effectLst/>
                <a:uLnTx/>
                <a:uFillTx/>
                <a:latin typeface="Arial" charset="0"/>
                <a:cs typeface="Arial" charset="0"/>
              </a:rPr>
              <a:t>Back to the Agency</a:t>
            </a:r>
            <a:endParaRPr lang="en-US" dirty="0"/>
          </a:p>
        </p:txBody>
      </p:sp>
      <p:sp>
        <p:nvSpPr>
          <p:cNvPr id="2" name="Footer Placeholder 1">
            <a:extLst>
              <a:ext uri="{FF2B5EF4-FFF2-40B4-BE49-F238E27FC236}">
                <a16:creationId xmlns:a16="http://schemas.microsoft.com/office/drawing/2014/main" id="{74E7E3EE-16C4-2A36-6988-EE4F49DE9AB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3" name="Slide Number Placeholder 2">
            <a:extLst>
              <a:ext uri="{FF2B5EF4-FFF2-40B4-BE49-F238E27FC236}">
                <a16:creationId xmlns:a16="http://schemas.microsoft.com/office/drawing/2014/main" id="{12E9AB0F-F43E-E7B1-DF91-7FB706CB141F}"/>
              </a:ext>
            </a:extLst>
          </p:cNvPr>
          <p:cNvSpPr>
            <a:spLocks noGrp="1"/>
          </p:cNvSpPr>
          <p:nvPr>
            <p:ph type="sldNum" sz="quarter" idx="15"/>
          </p:nvPr>
        </p:nvSpPr>
        <p:spPr/>
        <p:txBody>
          <a:bodyPr/>
          <a:lstStyle/>
          <a:p>
            <a:fld id="{637B919E-CF91-4A4B-995A-96557E3F2BA0}" type="slidenum">
              <a:rPr lang="en-US" smtClean="0"/>
              <a:pPr/>
              <a:t>22</a:t>
            </a:fld>
            <a:endParaRPr lang="en-US"/>
          </a:p>
        </p:txBody>
      </p:sp>
    </p:spTree>
    <p:extLst>
      <p:ext uri="{BB962C8B-B14F-4D97-AF65-F5344CB8AC3E}">
        <p14:creationId xmlns:p14="http://schemas.microsoft.com/office/powerpoint/2010/main" val="365141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2A129-0E07-77FB-CD45-1F0F47048D76}"/>
              </a:ext>
            </a:extLst>
          </p:cNvPr>
          <p:cNvSpPr>
            <a:spLocks noGrp="1"/>
          </p:cNvSpPr>
          <p:nvPr>
            <p:ph type="title"/>
          </p:nvPr>
        </p:nvSpPr>
        <p:spPr/>
        <p:txBody>
          <a:bodyPr/>
          <a:lstStyle/>
          <a:p>
            <a:r>
              <a:rPr kumimoji="0" lang="en-US" altLang="en-US" sz="4000" b="1" i="0" u="none" strike="noStrike" kern="1200" cap="none" spc="0" normalizeH="0" baseline="0" noProof="0" dirty="0">
                <a:ln>
                  <a:noFill/>
                </a:ln>
                <a:solidFill>
                  <a:srgbClr val="00355F"/>
                </a:solidFill>
                <a:effectLst/>
                <a:uLnTx/>
                <a:uFillTx/>
                <a:latin typeface="Arial" charset="0"/>
                <a:cs typeface="Arial" charset="0"/>
              </a:rPr>
              <a:t>The Environment Rating Scales</a:t>
            </a:r>
            <a:endParaRPr lang="en-US" dirty="0"/>
          </a:p>
        </p:txBody>
      </p:sp>
      <p:sp>
        <p:nvSpPr>
          <p:cNvPr id="2" name="Content Placeholder 1">
            <a:extLst>
              <a:ext uri="{FF2B5EF4-FFF2-40B4-BE49-F238E27FC236}">
                <a16:creationId xmlns:a16="http://schemas.microsoft.com/office/drawing/2014/main" id="{B228470D-557C-3721-0487-B759617F2346}"/>
              </a:ext>
            </a:extLst>
          </p:cNvPr>
          <p:cNvSpPr>
            <a:spLocks noGrp="1"/>
          </p:cNvSpPr>
          <p:nvPr>
            <p:ph sz="quarter" idx="13"/>
          </p:nvPr>
        </p:nvSpPr>
        <p:spPr/>
        <p:txBody>
          <a:bodyPr/>
          <a:lstStyle/>
          <a:p>
            <a:pPr marL="0" marR="0" lvl="0" indent="0" algn="l" defTabSz="914400" rtl="0" eaLnBrk="1" fontAlgn="auto" latinLnBrk="0" hangingPunct="1">
              <a:lnSpc>
                <a:spcPct val="112000"/>
              </a:lnSpc>
              <a:spcBef>
                <a:spcPts val="1300"/>
              </a:spcBef>
              <a:spcAft>
                <a:spcPts val="20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The Environment Rating Scales (ERS) are designed to assess process quality in an early childhood or school-age care group:</a:t>
            </a:r>
          </a:p>
          <a:p>
            <a:pPr marL="571455" marR="0" lvl="1" indent="-342900" algn="l" defTabSz="914400" rtl="0" eaLnBrk="1" fontAlgn="auto" latinLnBrk="0" hangingPunct="1">
              <a:lnSpc>
                <a:spcPct val="110000"/>
              </a:lnSpc>
              <a:spcBef>
                <a:spcPts val="1000"/>
              </a:spcBef>
              <a:spcAft>
                <a:spcPts val="200"/>
              </a:spcAft>
              <a:buClr>
                <a:srgbClr val="00355F"/>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Interactions</a:t>
            </a:r>
          </a:p>
          <a:p>
            <a:pPr marL="571455" marR="0" lvl="1" indent="-342900" algn="l" defTabSz="914400" rtl="0" eaLnBrk="1" fontAlgn="auto" latinLnBrk="0" hangingPunct="1">
              <a:lnSpc>
                <a:spcPct val="110000"/>
              </a:lnSpc>
              <a:spcBef>
                <a:spcPts val="1000"/>
              </a:spcBef>
              <a:spcAft>
                <a:spcPts val="200"/>
              </a:spcAft>
              <a:buClr>
                <a:srgbClr val="00355F"/>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Space</a:t>
            </a:r>
          </a:p>
          <a:p>
            <a:pPr marL="571455" marR="0" lvl="1" indent="-342900" algn="l" defTabSz="914400" rtl="0" eaLnBrk="1" fontAlgn="auto" latinLnBrk="0" hangingPunct="1">
              <a:lnSpc>
                <a:spcPct val="110000"/>
              </a:lnSpc>
              <a:spcBef>
                <a:spcPts val="1000"/>
              </a:spcBef>
              <a:spcAft>
                <a:spcPts val="200"/>
              </a:spcAft>
              <a:buClr>
                <a:srgbClr val="00355F"/>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Schedule</a:t>
            </a:r>
          </a:p>
          <a:p>
            <a:pPr marL="571455" marR="0" lvl="1" indent="-342900" algn="l" defTabSz="914400" rtl="0" eaLnBrk="1" fontAlgn="auto" latinLnBrk="0" hangingPunct="1">
              <a:lnSpc>
                <a:spcPct val="110000"/>
              </a:lnSpc>
              <a:spcBef>
                <a:spcPts val="1000"/>
              </a:spcBef>
              <a:spcAft>
                <a:spcPts val="200"/>
              </a:spcAft>
              <a:buClr>
                <a:srgbClr val="00355F"/>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Materials</a:t>
            </a:r>
            <a:endParaRPr kumimoji="0" lang="en-US" altLang="en-US" sz="1100" b="0" i="0" u="none" strike="noStrike" kern="1200" cap="none" spc="0" normalizeH="0" baseline="0" noProof="0" dirty="0">
              <a:ln>
                <a:noFill/>
              </a:ln>
              <a:solidFill>
                <a:srgbClr val="00355F"/>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F9292FA2-BB8F-D84E-3461-28B406195FFD}"/>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59C43DAF-E018-BE65-418E-A3B5DEFB00D8}"/>
              </a:ext>
            </a:extLst>
          </p:cNvPr>
          <p:cNvSpPr>
            <a:spLocks noGrp="1"/>
          </p:cNvSpPr>
          <p:nvPr>
            <p:ph type="sldNum" sz="quarter" idx="4"/>
          </p:nvPr>
        </p:nvSpPr>
        <p:spPr/>
        <p:txBody>
          <a:bodyPr/>
          <a:lstStyle/>
          <a:p>
            <a:fld id="{637B919E-CF91-4A4B-995A-96557E3F2BA0}" type="slidenum">
              <a:rPr lang="en-US" smtClean="0"/>
              <a:pPr/>
              <a:t>3</a:t>
            </a:fld>
            <a:endParaRPr lang="en-US"/>
          </a:p>
        </p:txBody>
      </p:sp>
    </p:spTree>
    <p:extLst>
      <p:ext uri="{BB962C8B-B14F-4D97-AF65-F5344CB8AC3E}">
        <p14:creationId xmlns:p14="http://schemas.microsoft.com/office/powerpoint/2010/main" val="215837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DD252-20B4-CEA4-B4EB-397E2C41F3AC}"/>
              </a:ext>
            </a:extLst>
          </p:cNvPr>
          <p:cNvSpPr>
            <a:spLocks noGrp="1"/>
          </p:cNvSpPr>
          <p:nvPr>
            <p:ph type="title"/>
          </p:nvPr>
        </p:nvSpPr>
        <p:spPr/>
        <p:txBody>
          <a:bodyPr/>
          <a:lstStyle/>
          <a:p>
            <a:r>
              <a:rPr kumimoji="0" lang="en-US" altLang="en-US" sz="3600" b="1" i="0" u="none" strike="noStrike" kern="1200" cap="none" spc="0" normalizeH="0" baseline="0" noProof="0" dirty="0">
                <a:ln>
                  <a:noFill/>
                </a:ln>
                <a:solidFill>
                  <a:srgbClr val="00355F"/>
                </a:solidFill>
                <a:effectLst/>
                <a:uLnTx/>
                <a:uFillTx/>
                <a:latin typeface="Arial" charset="0"/>
                <a:cs typeface="Arial" charset="0"/>
              </a:rPr>
              <a:t>Quality Programs</a:t>
            </a:r>
            <a:endParaRPr lang="en-US" dirty="0"/>
          </a:p>
        </p:txBody>
      </p:sp>
      <p:sp>
        <p:nvSpPr>
          <p:cNvPr id="2" name="Content Placeholder 1">
            <a:extLst>
              <a:ext uri="{FF2B5EF4-FFF2-40B4-BE49-F238E27FC236}">
                <a16:creationId xmlns:a16="http://schemas.microsoft.com/office/drawing/2014/main" id="{07D10AE1-2F24-1438-AFF2-5B8B1C95F57F}"/>
              </a:ext>
            </a:extLst>
          </p:cNvPr>
          <p:cNvSpPr>
            <a:spLocks noGrp="1"/>
          </p:cNvSpPr>
          <p:nvPr>
            <p:ph sz="quarter" idx="13"/>
          </p:nvPr>
        </p:nvSpPr>
        <p:spPr/>
        <p:txBody>
          <a:bodyPr/>
          <a:lstStyle/>
          <a:p>
            <a:pPr marL="0" marR="0" lvl="0" indent="0" algn="l" defTabSz="914400" rtl="0" eaLnBrk="1" fontAlgn="auto" latinLnBrk="0" hangingPunct="1">
              <a:lnSpc>
                <a:spcPct val="112000"/>
              </a:lnSpc>
              <a:spcBef>
                <a:spcPts val="1300"/>
              </a:spcBef>
              <a:spcAft>
                <a:spcPts val="120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Quality programs must provide for the three basic needs all children have:</a:t>
            </a:r>
            <a:endParaRPr kumimoji="0" lang="en-US" altLang="en-US" sz="1800" b="0" i="0" u="none" strike="noStrike" kern="1200" cap="none" spc="0" normalizeH="0" baseline="0" noProof="0" dirty="0">
              <a:ln>
                <a:noFill/>
              </a:ln>
              <a:solidFill>
                <a:srgbClr val="00355F"/>
              </a:solidFill>
              <a:effectLst/>
              <a:uLnTx/>
              <a:uFillTx/>
              <a:latin typeface="Arial" charset="0"/>
              <a:cs typeface="Arial" charset="0"/>
            </a:endParaRPr>
          </a:p>
          <a:p>
            <a:pPr marL="457200" marR="0" lvl="0" indent="-457200" algn="l" defTabSz="914400" rtl="0" eaLnBrk="1" fontAlgn="auto" latinLnBrk="0" hangingPunct="1">
              <a:lnSpc>
                <a:spcPct val="112000"/>
              </a:lnSpc>
              <a:spcBef>
                <a:spcPts val="60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Protection of their health and safety</a:t>
            </a:r>
          </a:p>
          <a:p>
            <a:pPr marL="457200" marR="0" lvl="0" indent="-457200" algn="l" defTabSz="914400" rtl="0" eaLnBrk="1" fontAlgn="auto" latinLnBrk="0" hangingPunct="1">
              <a:lnSpc>
                <a:spcPct val="112000"/>
              </a:lnSpc>
              <a:spcBef>
                <a:spcPts val="60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Positive relationship building</a:t>
            </a:r>
          </a:p>
          <a:p>
            <a:pPr marL="457200" marR="0" lvl="0" indent="-457200" algn="l" defTabSz="914400" rtl="0" eaLnBrk="1" fontAlgn="auto" latinLnBrk="0" hangingPunct="1">
              <a:lnSpc>
                <a:spcPct val="112000"/>
              </a:lnSpc>
              <a:spcBef>
                <a:spcPts val="60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55F"/>
                </a:solidFill>
                <a:effectLst/>
                <a:uLnTx/>
                <a:uFillTx/>
                <a:latin typeface="Arial" charset="0"/>
                <a:cs typeface="Arial" charset="0"/>
              </a:rPr>
              <a:t>Opportunities for stimulation and learning from experience</a:t>
            </a:r>
            <a:endParaRPr kumimoji="0" lang="en-US" altLang="en-US" sz="2400" b="0" i="0" u="none" strike="noStrike" kern="1200" cap="none" spc="0" normalizeH="0" baseline="0" noProof="0" dirty="0">
              <a:ln>
                <a:noFill/>
              </a:ln>
              <a:solidFill>
                <a:srgbClr val="00355F"/>
              </a:solidFill>
              <a:effectLst/>
              <a:uLnTx/>
              <a:uFillTx/>
              <a:latin typeface="Arial" charset="0"/>
              <a:cs typeface="Arial" charset="0"/>
            </a:endParaRPr>
          </a:p>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(See the Scales page of the Environment Rating Scales Institute [ERSI] website.)</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51A679E8-2BE8-C963-3B02-9ABA3350C055}"/>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1B3FE34F-8DB7-268C-45AA-FA47BE79FABA}"/>
              </a:ext>
            </a:extLst>
          </p:cNvPr>
          <p:cNvSpPr>
            <a:spLocks noGrp="1"/>
          </p:cNvSpPr>
          <p:nvPr>
            <p:ph type="sldNum" sz="quarter" idx="4"/>
          </p:nvPr>
        </p:nvSpPr>
        <p:spPr/>
        <p:txBody>
          <a:bodyPr/>
          <a:lstStyle/>
          <a:p>
            <a:fld id="{637B919E-CF91-4A4B-995A-96557E3F2BA0}" type="slidenum">
              <a:rPr lang="en-US" smtClean="0"/>
              <a:pPr/>
              <a:t>4</a:t>
            </a:fld>
            <a:endParaRPr lang="en-US"/>
          </a:p>
        </p:txBody>
      </p:sp>
    </p:spTree>
    <p:extLst>
      <p:ext uri="{BB962C8B-B14F-4D97-AF65-F5344CB8AC3E}">
        <p14:creationId xmlns:p14="http://schemas.microsoft.com/office/powerpoint/2010/main" val="33808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E925-3757-6F4E-892F-8609621FCC76}"/>
              </a:ext>
            </a:extLst>
          </p:cNvPr>
          <p:cNvSpPr>
            <a:spLocks noGrp="1"/>
          </p:cNvSpPr>
          <p:nvPr>
            <p:ph type="title"/>
          </p:nvPr>
        </p:nvSpPr>
        <p:spPr>
          <a:xfrm>
            <a:off x="683395" y="276228"/>
            <a:ext cx="10586720" cy="635002"/>
          </a:xfrm>
        </p:spPr>
        <p:txBody>
          <a:bodyPr>
            <a:normAutofit fontScale="90000"/>
          </a:bodyPr>
          <a:lstStyle/>
          <a:p>
            <a:r>
              <a:rPr lang="en-US" dirty="0"/>
              <a:t>Quality Matrix and the Desired Results System </a:t>
            </a:r>
          </a:p>
        </p:txBody>
      </p:sp>
      <p:sp>
        <p:nvSpPr>
          <p:cNvPr id="8" name="Content Placeholder 7">
            <a:extLst>
              <a:ext uri="{FF2B5EF4-FFF2-40B4-BE49-F238E27FC236}">
                <a16:creationId xmlns:a16="http://schemas.microsoft.com/office/drawing/2014/main" id="{D2D66BE9-E796-B7A0-0695-6C0E20477BE9}"/>
              </a:ext>
            </a:extLst>
          </p:cNvPr>
          <p:cNvSpPr>
            <a:spLocks noGrp="1"/>
          </p:cNvSpPr>
          <p:nvPr>
            <p:ph sz="quarter" idx="13"/>
          </p:nvPr>
        </p:nvSpPr>
        <p:spPr/>
        <p:txBody>
          <a:bodyPr/>
          <a:lstStyle/>
          <a:p>
            <a:r>
              <a:rPr lang="en-US" dirty="0"/>
              <a:t>The Quality Continuum Framework – Measured Quality Elements (QCF) (formerly called the Rating Matrix) includes elements that are research-based indicators of quality. It provides a recommended framework, or structure, for quality improvement.</a:t>
            </a:r>
          </a:p>
          <a:p>
            <a:r>
              <a:rPr lang="en-US" dirty="0">
                <a:hlinkClick r:id="rId3"/>
              </a:rPr>
              <a:t>Quality Counts California, Quality Continuum Framework – Measured Quality Elements document, July 2023</a:t>
            </a:r>
            <a:endParaRPr lang="en-US" dirty="0"/>
          </a:p>
        </p:txBody>
      </p:sp>
      <p:sp>
        <p:nvSpPr>
          <p:cNvPr id="4" name="Footer Placeholder 3">
            <a:extLst>
              <a:ext uri="{FF2B5EF4-FFF2-40B4-BE49-F238E27FC236}">
                <a16:creationId xmlns:a16="http://schemas.microsoft.com/office/drawing/2014/main" id="{15B50A0A-2EE2-01E9-1E9C-D5A010803A7E}"/>
              </a:ext>
              <a:ext uri="{C183D7F6-B498-43B3-948B-1728B52AA6E4}">
                <adec:decorative xmlns:adec="http://schemas.microsoft.com/office/drawing/2017/decorative" val="1"/>
              </a:ext>
            </a:extLst>
          </p:cNvPr>
          <p:cNvSpPr>
            <a:spLocks noGrp="1"/>
          </p:cNvSpPr>
          <p:nvPr>
            <p:ph type="ftr" sz="quarter" idx="3"/>
          </p:nvPr>
        </p:nvSpPr>
        <p:spPr>
          <a:xfrm>
            <a:off x="2627376" y="6492875"/>
            <a:ext cx="6937248" cy="365125"/>
          </a:xfrm>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6" name="Slide Number Placeholder 5">
            <a:extLst>
              <a:ext uri="{FF2B5EF4-FFF2-40B4-BE49-F238E27FC236}">
                <a16:creationId xmlns:a16="http://schemas.microsoft.com/office/drawing/2014/main" id="{F7B8CFC6-489C-1D68-E2CF-A7CB0A734B73}"/>
              </a:ext>
            </a:extLst>
          </p:cNvPr>
          <p:cNvSpPr>
            <a:spLocks noGrp="1"/>
          </p:cNvSpPr>
          <p:nvPr>
            <p:ph type="sldNum" sz="quarter" idx="4"/>
          </p:nvPr>
        </p:nvSpPr>
        <p:spPr>
          <a:xfrm>
            <a:off x="9115128" y="6492869"/>
            <a:ext cx="2743200" cy="365125"/>
          </a:xfrm>
        </p:spPr>
        <p:txBody>
          <a:bodyPr/>
          <a:lstStyle/>
          <a:p>
            <a:fld id="{637B919E-CF91-4A4B-995A-96557E3F2BA0}" type="slidenum">
              <a:rPr lang="en-US" smtClean="0"/>
              <a:pPr/>
              <a:t>5</a:t>
            </a:fld>
            <a:endParaRPr lang="en-US"/>
          </a:p>
        </p:txBody>
      </p:sp>
    </p:spTree>
    <p:extLst>
      <p:ext uri="{BB962C8B-B14F-4D97-AF65-F5344CB8AC3E}">
        <p14:creationId xmlns:p14="http://schemas.microsoft.com/office/powerpoint/2010/main" val="381901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1D99-EF1A-F365-47E4-8F11A7186229}"/>
              </a:ext>
            </a:extLst>
          </p:cNvPr>
          <p:cNvSpPr>
            <a:spLocks noGrp="1"/>
          </p:cNvSpPr>
          <p:nvPr>
            <p:ph type="title"/>
          </p:nvPr>
        </p:nvSpPr>
        <p:spPr>
          <a:xfrm>
            <a:off x="266218" y="0"/>
            <a:ext cx="3056598" cy="1279175"/>
          </a:xfrm>
        </p:spPr>
        <p:txBody>
          <a:bodyPr>
            <a:normAutofit/>
          </a:bodyPr>
          <a:lstStyle/>
          <a:p>
            <a:r>
              <a:rPr lang="en-US" altLang="en-US" sz="3200" dirty="0"/>
              <a:t>Environment Rating Scales</a:t>
            </a:r>
            <a:endParaRPr lang="en-US" sz="3200" dirty="0"/>
          </a:p>
        </p:txBody>
      </p:sp>
      <p:sp>
        <p:nvSpPr>
          <p:cNvPr id="3" name="Content Placeholder 2">
            <a:extLst>
              <a:ext uri="{FF2B5EF4-FFF2-40B4-BE49-F238E27FC236}">
                <a16:creationId xmlns:a16="http://schemas.microsoft.com/office/drawing/2014/main" id="{D6A56815-76AC-CC21-51BE-1545E8DB3006}"/>
              </a:ext>
            </a:extLst>
          </p:cNvPr>
          <p:cNvSpPr>
            <a:spLocks noGrp="1"/>
          </p:cNvSpPr>
          <p:nvPr>
            <p:ph sz="half" idx="1"/>
          </p:nvPr>
        </p:nvSpPr>
        <p:spPr>
          <a:xfrm>
            <a:off x="266218" y="1591263"/>
            <a:ext cx="2586012" cy="4949196"/>
          </a:xfrm>
        </p:spPr>
        <p:txBody>
          <a:bodyPr>
            <a:normAutofit/>
          </a:bodyPr>
          <a:lstStyle/>
          <a:p>
            <a:pPr marL="0" indent="0">
              <a:lnSpc>
                <a:spcPts val="3000"/>
              </a:lnSpc>
              <a:buNone/>
            </a:pPr>
            <a:r>
              <a:rPr lang="en-US" altLang="en-US" sz="2400" dirty="0">
                <a:latin typeface="Arial"/>
                <a:cs typeface="Arial"/>
              </a:rPr>
              <a:t>The Environment Rating Scales are required tools for the Program Self-Evaluation and the ongoing continuous improvement process.</a:t>
            </a:r>
          </a:p>
        </p:txBody>
      </p:sp>
      <p:pic>
        <p:nvPicPr>
          <p:cNvPr id="19" name="Content Placeholder 18" descr="Cover image: Infant/Toddler Environment Rating Scale (Revised Edition)">
            <a:extLst>
              <a:ext uri="{FF2B5EF4-FFF2-40B4-BE49-F238E27FC236}">
                <a16:creationId xmlns:a16="http://schemas.microsoft.com/office/drawing/2014/main" id="{96ECB78A-9E95-E0B3-BDD6-12F27DAF67D3}"/>
              </a:ext>
            </a:extLst>
          </p:cNvPr>
          <p:cNvPicPr>
            <a:picLocks noGrp="1" noChangeAspect="1"/>
          </p:cNvPicPr>
          <p:nvPr>
            <p:ph sz="quarter" idx="14"/>
          </p:nvPr>
        </p:nvPicPr>
        <p:blipFill>
          <a:blip r:embed="rId3"/>
          <a:stretch>
            <a:fillRect/>
          </a:stretch>
        </p:blipFill>
        <p:spPr>
          <a:xfrm>
            <a:off x="3380389" y="240404"/>
            <a:ext cx="4390451" cy="3172152"/>
          </a:xfrm>
          <a:prstGeom prst="rect">
            <a:avLst/>
          </a:prstGeom>
        </p:spPr>
      </p:pic>
      <p:pic>
        <p:nvPicPr>
          <p:cNvPr id="20" name="Content Placeholder 27" descr="Cover image: Early Childhood Environment Rating Scale (Revised Edition)">
            <a:extLst>
              <a:ext uri="{FF2B5EF4-FFF2-40B4-BE49-F238E27FC236}">
                <a16:creationId xmlns:a16="http://schemas.microsoft.com/office/drawing/2014/main" id="{83CEDE1A-4A54-1EC0-205C-838B501E758C}"/>
              </a:ext>
            </a:extLst>
          </p:cNvPr>
          <p:cNvPicPr>
            <a:picLocks noGrp="1" noChangeAspect="1"/>
          </p:cNvPicPr>
          <p:nvPr>
            <p:ph sz="quarter" idx="15"/>
          </p:nvPr>
        </p:nvPicPr>
        <p:blipFill>
          <a:blip r:embed="rId4"/>
          <a:stretch>
            <a:fillRect/>
          </a:stretch>
        </p:blipFill>
        <p:spPr>
          <a:xfrm>
            <a:off x="7770840" y="258372"/>
            <a:ext cx="4324144" cy="3154184"/>
          </a:xfrm>
          <a:prstGeom prst="rect">
            <a:avLst/>
          </a:prstGeom>
          <a:solidFill>
            <a:schemeClr val="bg1">
              <a:alpha val="80000"/>
            </a:schemeClr>
          </a:solidFill>
        </p:spPr>
      </p:pic>
      <p:pic>
        <p:nvPicPr>
          <p:cNvPr id="24" name="Content Placeholder 52" descr="Cover image: Family Child Care Environment Rating Scale (Revised Edition)">
            <a:extLst>
              <a:ext uri="{FF2B5EF4-FFF2-40B4-BE49-F238E27FC236}">
                <a16:creationId xmlns:a16="http://schemas.microsoft.com/office/drawing/2014/main" id="{A433BCE2-4727-E1D3-4EB5-223A1119F97F}"/>
              </a:ext>
            </a:extLst>
          </p:cNvPr>
          <p:cNvPicPr>
            <a:picLocks noGrp="1" noChangeAspect="1"/>
          </p:cNvPicPr>
          <p:nvPr>
            <p:ph sz="quarter" idx="16"/>
          </p:nvPr>
        </p:nvPicPr>
        <p:blipFill>
          <a:blip r:embed="rId5"/>
          <a:stretch>
            <a:fillRect/>
          </a:stretch>
        </p:blipFill>
        <p:spPr>
          <a:xfrm>
            <a:off x="3380388" y="3445446"/>
            <a:ext cx="4390451" cy="2999838"/>
          </a:xfrm>
          <a:prstGeom prst="rect">
            <a:avLst/>
          </a:prstGeom>
        </p:spPr>
      </p:pic>
      <p:pic>
        <p:nvPicPr>
          <p:cNvPr id="25" name="Content Placeholder 47" descr="Cover image: School-Age Care Environment Rating Scale">
            <a:extLst>
              <a:ext uri="{FF2B5EF4-FFF2-40B4-BE49-F238E27FC236}">
                <a16:creationId xmlns:a16="http://schemas.microsoft.com/office/drawing/2014/main" id="{608A40BE-4511-520A-07FB-56033A007D38}"/>
              </a:ext>
            </a:extLst>
          </p:cNvPr>
          <p:cNvPicPr>
            <a:picLocks noGrp="1" noChangeAspect="1"/>
          </p:cNvPicPr>
          <p:nvPr>
            <p:ph sz="half" idx="2"/>
          </p:nvPr>
        </p:nvPicPr>
        <p:blipFill>
          <a:blip r:embed="rId6"/>
          <a:stretch>
            <a:fillRect/>
          </a:stretch>
        </p:blipFill>
        <p:spPr>
          <a:xfrm>
            <a:off x="7772962" y="3439614"/>
            <a:ext cx="4322022" cy="3005669"/>
          </a:xfrm>
          <a:prstGeom prst="rect">
            <a:avLst/>
          </a:prstGeom>
          <a:solidFill>
            <a:schemeClr val="bg1">
              <a:alpha val="80000"/>
            </a:schemeClr>
          </a:solidFill>
        </p:spPr>
      </p:pic>
      <p:sp>
        <p:nvSpPr>
          <p:cNvPr id="9" name="Footer Placeholder 8">
            <a:extLst>
              <a:ext uri="{FF2B5EF4-FFF2-40B4-BE49-F238E27FC236}">
                <a16:creationId xmlns:a16="http://schemas.microsoft.com/office/drawing/2014/main" id="{ADE75445-615D-89C6-89BF-7803123EAE37}"/>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0" name="Slide Number Placeholder 9">
            <a:extLst>
              <a:ext uri="{FF2B5EF4-FFF2-40B4-BE49-F238E27FC236}">
                <a16:creationId xmlns:a16="http://schemas.microsoft.com/office/drawing/2014/main" id="{33211D89-7D97-CE41-967F-25EE4081BFE0}"/>
              </a:ext>
            </a:extLst>
          </p:cNvPr>
          <p:cNvSpPr>
            <a:spLocks noGrp="1"/>
          </p:cNvSpPr>
          <p:nvPr>
            <p:ph type="sldNum" sz="quarter" idx="18"/>
          </p:nvPr>
        </p:nvSpPr>
        <p:spPr/>
        <p:txBody>
          <a:bodyPr/>
          <a:lstStyle/>
          <a:p>
            <a:fld id="{637B919E-CF91-4A4B-995A-96557E3F2BA0}" type="slidenum">
              <a:rPr lang="en-US" smtClean="0"/>
              <a:pPr/>
              <a:t>6</a:t>
            </a:fld>
            <a:endParaRPr lang="en-US"/>
          </a:p>
        </p:txBody>
      </p:sp>
    </p:spTree>
    <p:extLst>
      <p:ext uri="{BB962C8B-B14F-4D97-AF65-F5344CB8AC3E}">
        <p14:creationId xmlns:p14="http://schemas.microsoft.com/office/powerpoint/2010/main" val="313812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98AB-A836-2049-B99B-439E2BB05D66}"/>
              </a:ext>
            </a:extLst>
          </p:cNvPr>
          <p:cNvSpPr>
            <a:spLocks noGrp="1"/>
          </p:cNvSpPr>
          <p:nvPr>
            <p:ph type="title"/>
          </p:nvPr>
        </p:nvSpPr>
        <p:spPr>
          <a:xfrm>
            <a:off x="5254752" y="1"/>
            <a:ext cx="6937248" cy="1193800"/>
          </a:xfrm>
        </p:spPr>
        <p:txBody>
          <a:bodyPr>
            <a:noAutofit/>
          </a:bodyPr>
          <a:lstStyle/>
          <a:p>
            <a:r>
              <a:rPr lang="en-US" sz="3400" dirty="0"/>
              <a:t>Items and Subscales for Early Childhood and Infant/Toddler</a:t>
            </a:r>
          </a:p>
        </p:txBody>
      </p:sp>
      <p:pic>
        <p:nvPicPr>
          <p:cNvPr id="6" name="Content Placeholder 27" descr="Cover image: Early Childhood Environment Rating Scale (Revised Edition)">
            <a:extLst>
              <a:ext uri="{FF2B5EF4-FFF2-40B4-BE49-F238E27FC236}">
                <a16:creationId xmlns:a16="http://schemas.microsoft.com/office/drawing/2014/main" id="{513B7BC8-1396-464E-4C63-5B01EA5234A0}"/>
              </a:ext>
            </a:extLst>
          </p:cNvPr>
          <p:cNvPicPr>
            <a:picLocks noGrp="1" noChangeAspect="1"/>
          </p:cNvPicPr>
          <p:nvPr>
            <p:ph sz="quarter" idx="13"/>
          </p:nvPr>
        </p:nvPicPr>
        <p:blipFill>
          <a:blip r:embed="rId3"/>
          <a:stretch>
            <a:fillRect/>
          </a:stretch>
        </p:blipFill>
        <p:spPr>
          <a:xfrm>
            <a:off x="718686" y="211418"/>
            <a:ext cx="4205945" cy="3057642"/>
          </a:xfrm>
          <a:prstGeom prst="rect">
            <a:avLst/>
          </a:prstGeom>
          <a:solidFill>
            <a:schemeClr val="bg1">
              <a:alpha val="80000"/>
            </a:schemeClr>
          </a:solidFill>
        </p:spPr>
      </p:pic>
      <p:sp>
        <p:nvSpPr>
          <p:cNvPr id="8" name="Content Placeholder 7">
            <a:extLst>
              <a:ext uri="{FF2B5EF4-FFF2-40B4-BE49-F238E27FC236}">
                <a16:creationId xmlns:a16="http://schemas.microsoft.com/office/drawing/2014/main" id="{4D0AE330-8920-1C19-3D1B-E16B24F12CA0}"/>
              </a:ext>
            </a:extLst>
          </p:cNvPr>
          <p:cNvSpPr>
            <a:spLocks noGrp="1"/>
          </p:cNvSpPr>
          <p:nvPr>
            <p:ph sz="quarter" idx="16"/>
          </p:nvPr>
        </p:nvSpPr>
        <p:spPr>
          <a:xfrm>
            <a:off x="4692612" y="1404717"/>
            <a:ext cx="6937248" cy="932083"/>
          </a:xfrm>
          <a:solidFill>
            <a:srgbClr val="F9C323"/>
          </a:solidFill>
        </p:spPr>
        <p:txBody>
          <a:bodyPr anchor="ctr" anchorCtr="0">
            <a:noAutofit/>
          </a:bodyPr>
          <a:lstStyle/>
          <a:p>
            <a:pPr marL="50800" algn="ctr"/>
            <a:r>
              <a:rPr lang="en-US" dirty="0">
                <a:highlight>
                  <a:srgbClr val="ECF8FE"/>
                </a:highlight>
              </a:rPr>
              <a:t>7 subscales and 43 items </a:t>
            </a:r>
          </a:p>
        </p:txBody>
      </p:sp>
      <p:pic>
        <p:nvPicPr>
          <p:cNvPr id="4" name="Content Placeholder 18" descr="Cover image: Infant/Toddler Environment Rating Scale (Revised Edition)">
            <a:extLst>
              <a:ext uri="{FF2B5EF4-FFF2-40B4-BE49-F238E27FC236}">
                <a16:creationId xmlns:a16="http://schemas.microsoft.com/office/drawing/2014/main" id="{C871AF48-7451-E810-1747-E3D7D9730EEA}"/>
              </a:ext>
            </a:extLst>
          </p:cNvPr>
          <p:cNvPicPr>
            <a:picLocks noGrp="1" noChangeAspect="1"/>
          </p:cNvPicPr>
          <p:nvPr>
            <p:ph sz="quarter" idx="17"/>
          </p:nvPr>
        </p:nvPicPr>
        <p:blipFill>
          <a:blip r:embed="rId4"/>
          <a:stretch>
            <a:fillRect/>
          </a:stretch>
        </p:blipFill>
        <p:spPr>
          <a:xfrm>
            <a:off x="714494" y="3299988"/>
            <a:ext cx="4210137" cy="3057642"/>
          </a:xfrm>
          <a:prstGeom prst="rect">
            <a:avLst/>
          </a:prstGeom>
        </p:spPr>
      </p:pic>
      <p:sp>
        <p:nvSpPr>
          <p:cNvPr id="12" name="Content Placeholder 11">
            <a:extLst>
              <a:ext uri="{FF2B5EF4-FFF2-40B4-BE49-F238E27FC236}">
                <a16:creationId xmlns:a16="http://schemas.microsoft.com/office/drawing/2014/main" id="{6054A590-D59D-AA3D-F2AA-A44A8DF0D721}"/>
              </a:ext>
            </a:extLst>
          </p:cNvPr>
          <p:cNvSpPr>
            <a:spLocks noGrp="1"/>
          </p:cNvSpPr>
          <p:nvPr>
            <p:ph sz="quarter" idx="18"/>
          </p:nvPr>
        </p:nvSpPr>
        <p:spPr>
          <a:xfrm>
            <a:off x="4692612" y="4516058"/>
            <a:ext cx="6937248" cy="932083"/>
          </a:xfrm>
          <a:solidFill>
            <a:srgbClr val="69ABFF"/>
          </a:solidFill>
        </p:spPr>
        <p:txBody>
          <a:bodyPr anchor="ctr" anchorCtr="0">
            <a:noAutofit/>
          </a:bodyPr>
          <a:lstStyle/>
          <a:p>
            <a:pPr marL="50800" algn="ctr"/>
            <a:r>
              <a:rPr lang="en-US" dirty="0">
                <a:highlight>
                  <a:srgbClr val="ECF8FE"/>
                </a:highlight>
              </a:rPr>
              <a:t>7 subscales and 39 items </a:t>
            </a:r>
          </a:p>
        </p:txBody>
      </p:sp>
      <p:sp>
        <p:nvSpPr>
          <p:cNvPr id="15" name="Footer Placeholder 14">
            <a:extLst>
              <a:ext uri="{FF2B5EF4-FFF2-40B4-BE49-F238E27FC236}">
                <a16:creationId xmlns:a16="http://schemas.microsoft.com/office/drawing/2014/main" id="{F8BC6323-FE9D-D137-2959-E31A25623EA1}"/>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6" name="Slide Number Placeholder 15">
            <a:extLst>
              <a:ext uri="{FF2B5EF4-FFF2-40B4-BE49-F238E27FC236}">
                <a16:creationId xmlns:a16="http://schemas.microsoft.com/office/drawing/2014/main" id="{74FD2EE1-E745-5F44-3825-B977E48634B5}"/>
              </a:ext>
            </a:extLst>
          </p:cNvPr>
          <p:cNvSpPr>
            <a:spLocks noGrp="1"/>
          </p:cNvSpPr>
          <p:nvPr>
            <p:ph type="sldNum" sz="quarter" idx="14"/>
          </p:nvPr>
        </p:nvSpPr>
        <p:spPr/>
        <p:txBody>
          <a:bodyPr/>
          <a:lstStyle/>
          <a:p>
            <a:fld id="{637B919E-CF91-4A4B-995A-96557E3F2BA0}" type="slidenum">
              <a:rPr lang="en-US" smtClean="0"/>
              <a:pPr/>
              <a:t>7</a:t>
            </a:fld>
            <a:endParaRPr lang="en-US"/>
          </a:p>
        </p:txBody>
      </p:sp>
    </p:spTree>
    <p:extLst>
      <p:ext uri="{BB962C8B-B14F-4D97-AF65-F5344CB8AC3E}">
        <p14:creationId xmlns:p14="http://schemas.microsoft.com/office/powerpoint/2010/main" val="363764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45FCF-D51F-5E8A-C833-E894F6D8E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BF702-06C1-849C-F379-DBE4C70FC378}"/>
              </a:ext>
            </a:extLst>
          </p:cNvPr>
          <p:cNvSpPr>
            <a:spLocks noGrp="1"/>
          </p:cNvSpPr>
          <p:nvPr>
            <p:ph type="title"/>
          </p:nvPr>
        </p:nvSpPr>
        <p:spPr>
          <a:xfrm>
            <a:off x="5181600" y="1"/>
            <a:ext cx="7010400" cy="1193800"/>
          </a:xfrm>
        </p:spPr>
        <p:txBody>
          <a:bodyPr>
            <a:noAutofit/>
          </a:bodyPr>
          <a:lstStyle/>
          <a:p>
            <a:r>
              <a:rPr kumimoji="0" lang="en-US" sz="3200" b="1" i="0" u="none" strike="noStrike" kern="1200" cap="none" spc="0" normalizeH="0" baseline="0" noProof="0" dirty="0">
                <a:ln>
                  <a:noFill/>
                </a:ln>
                <a:solidFill>
                  <a:srgbClr val="00355F"/>
                </a:solidFill>
                <a:effectLst/>
                <a:uLnTx/>
                <a:uFillTx/>
                <a:latin typeface="Arial" charset="0"/>
                <a:cs typeface="Arial" charset="0"/>
              </a:rPr>
              <a:t>Items and Subscales for School-Age and Family Child Care (FCC)</a:t>
            </a:r>
            <a:endParaRPr lang="en-US" sz="3200" dirty="0"/>
          </a:p>
        </p:txBody>
      </p:sp>
      <p:pic>
        <p:nvPicPr>
          <p:cNvPr id="7" name="Content Placeholder 47" descr="Cover image: School-Age Care Environment Rating Scale">
            <a:extLst>
              <a:ext uri="{FF2B5EF4-FFF2-40B4-BE49-F238E27FC236}">
                <a16:creationId xmlns:a16="http://schemas.microsoft.com/office/drawing/2014/main" id="{C39E9ED6-F3C5-35CF-B6E6-AFE35AC07B63}"/>
              </a:ext>
            </a:extLst>
          </p:cNvPr>
          <p:cNvPicPr>
            <a:picLocks noGrp="1" noChangeAspect="1"/>
          </p:cNvPicPr>
          <p:nvPr>
            <p:ph sz="quarter" idx="13"/>
          </p:nvPr>
        </p:nvPicPr>
        <p:blipFill>
          <a:blip r:embed="rId3"/>
          <a:stretch>
            <a:fillRect/>
          </a:stretch>
        </p:blipFill>
        <p:spPr>
          <a:xfrm>
            <a:off x="714494" y="178490"/>
            <a:ext cx="4210136" cy="3082104"/>
          </a:xfrm>
          <a:prstGeom prst="rect">
            <a:avLst/>
          </a:prstGeom>
          <a:solidFill>
            <a:schemeClr val="bg1">
              <a:alpha val="80000"/>
            </a:schemeClr>
          </a:solidFill>
        </p:spPr>
      </p:pic>
      <p:sp>
        <p:nvSpPr>
          <p:cNvPr id="8" name="Content Placeholder 7">
            <a:extLst>
              <a:ext uri="{FF2B5EF4-FFF2-40B4-BE49-F238E27FC236}">
                <a16:creationId xmlns:a16="http://schemas.microsoft.com/office/drawing/2014/main" id="{1615964F-0A46-9A9B-9BB5-CCFAC9546A46}"/>
              </a:ext>
            </a:extLst>
          </p:cNvPr>
          <p:cNvSpPr>
            <a:spLocks noGrp="1"/>
          </p:cNvSpPr>
          <p:nvPr>
            <p:ph sz="quarter" idx="16"/>
          </p:nvPr>
        </p:nvSpPr>
        <p:spPr>
          <a:xfrm>
            <a:off x="4692612" y="1404717"/>
            <a:ext cx="7010400" cy="830483"/>
          </a:xfrm>
          <a:solidFill>
            <a:srgbClr val="999AC8"/>
          </a:solidFill>
        </p:spPr>
        <p:txBody>
          <a:bodyPr anchor="ctr" anchorCtr="0">
            <a:noAutofit/>
          </a:bodyPr>
          <a:lstStyle/>
          <a:p>
            <a:pPr algn="ctr"/>
            <a:r>
              <a:rPr lang="en-US" dirty="0">
                <a:highlight>
                  <a:srgbClr val="ECF8FE"/>
                </a:highlight>
              </a:rPr>
              <a:t>7 subscales and 43 items </a:t>
            </a:r>
          </a:p>
        </p:txBody>
      </p:sp>
      <p:pic>
        <p:nvPicPr>
          <p:cNvPr id="11" name="Content Placeholder 52" descr="Cover image: Family Child Care Environment Rating Scale (Revised Edition)">
            <a:extLst>
              <a:ext uri="{FF2B5EF4-FFF2-40B4-BE49-F238E27FC236}">
                <a16:creationId xmlns:a16="http://schemas.microsoft.com/office/drawing/2014/main" id="{B8942A79-9DD3-DEDC-4FA7-07978C2BEF75}"/>
              </a:ext>
            </a:extLst>
          </p:cNvPr>
          <p:cNvPicPr>
            <a:picLocks noGrp="1" noChangeAspect="1"/>
          </p:cNvPicPr>
          <p:nvPr>
            <p:ph sz="quarter" idx="17"/>
          </p:nvPr>
        </p:nvPicPr>
        <p:blipFill>
          <a:blip r:embed="rId4"/>
          <a:stretch>
            <a:fillRect/>
          </a:stretch>
        </p:blipFill>
        <p:spPr>
          <a:xfrm>
            <a:off x="714494" y="3260593"/>
            <a:ext cx="4210136" cy="3082103"/>
          </a:xfrm>
          <a:prstGeom prst="rect">
            <a:avLst/>
          </a:prstGeom>
        </p:spPr>
      </p:pic>
      <p:sp>
        <p:nvSpPr>
          <p:cNvPr id="12" name="Content Placeholder 11">
            <a:extLst>
              <a:ext uri="{FF2B5EF4-FFF2-40B4-BE49-F238E27FC236}">
                <a16:creationId xmlns:a16="http://schemas.microsoft.com/office/drawing/2014/main" id="{AD4CEFE0-4788-B168-2384-7C3DEBC6CFE0}"/>
              </a:ext>
            </a:extLst>
          </p:cNvPr>
          <p:cNvSpPr>
            <a:spLocks noGrp="1"/>
          </p:cNvSpPr>
          <p:nvPr>
            <p:ph sz="quarter" idx="18"/>
          </p:nvPr>
        </p:nvSpPr>
        <p:spPr>
          <a:xfrm>
            <a:off x="4692612" y="4516058"/>
            <a:ext cx="7010400" cy="830483"/>
          </a:xfrm>
          <a:solidFill>
            <a:srgbClr val="8EC641"/>
          </a:solidFill>
        </p:spPr>
        <p:txBody>
          <a:bodyPr anchor="ctr" anchorCtr="0">
            <a:noAutofit/>
          </a:bodyPr>
          <a:lstStyle/>
          <a:p>
            <a:pPr algn="ctr"/>
            <a:r>
              <a:rPr lang="en-US" dirty="0">
                <a:highlight>
                  <a:srgbClr val="ECF8FE"/>
                </a:highlight>
              </a:rPr>
              <a:t>7 subscales and 38 items</a:t>
            </a:r>
          </a:p>
        </p:txBody>
      </p:sp>
      <p:sp>
        <p:nvSpPr>
          <p:cNvPr id="15" name="Footer Placeholder 14">
            <a:extLst>
              <a:ext uri="{FF2B5EF4-FFF2-40B4-BE49-F238E27FC236}">
                <a16:creationId xmlns:a16="http://schemas.microsoft.com/office/drawing/2014/main" id="{3C2F29EC-260F-0E04-4FF5-215A01563923}"/>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a:latin typeface="Arial" pitchFamily="-83" charset="0"/>
              <a:ea typeface="Arial" pitchFamily="-83" charset="0"/>
              <a:cs typeface="Arial" pitchFamily="-83" charset="0"/>
            </a:endParaRPr>
          </a:p>
        </p:txBody>
      </p:sp>
      <p:sp>
        <p:nvSpPr>
          <p:cNvPr id="16" name="Slide Number Placeholder 15">
            <a:extLst>
              <a:ext uri="{FF2B5EF4-FFF2-40B4-BE49-F238E27FC236}">
                <a16:creationId xmlns:a16="http://schemas.microsoft.com/office/drawing/2014/main" id="{806B6803-3575-38C0-A8A5-FAFDC45ECE12}"/>
              </a:ext>
            </a:extLst>
          </p:cNvPr>
          <p:cNvSpPr>
            <a:spLocks noGrp="1"/>
          </p:cNvSpPr>
          <p:nvPr>
            <p:ph type="sldNum" sz="quarter" idx="14"/>
          </p:nvPr>
        </p:nvSpPr>
        <p:spPr/>
        <p:txBody>
          <a:bodyPr/>
          <a:lstStyle/>
          <a:p>
            <a:fld id="{637B919E-CF91-4A4B-995A-96557E3F2BA0}" type="slidenum">
              <a:rPr lang="en-US" smtClean="0"/>
              <a:pPr/>
              <a:t>8</a:t>
            </a:fld>
            <a:endParaRPr lang="en-US"/>
          </a:p>
        </p:txBody>
      </p:sp>
    </p:spTree>
    <p:extLst>
      <p:ext uri="{BB962C8B-B14F-4D97-AF65-F5344CB8AC3E}">
        <p14:creationId xmlns:p14="http://schemas.microsoft.com/office/powerpoint/2010/main" val="419137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AF969-8397-679A-1151-390C9D571437}"/>
              </a:ext>
            </a:extLst>
          </p:cNvPr>
          <p:cNvSpPr>
            <a:spLocks noGrp="1"/>
          </p:cNvSpPr>
          <p:nvPr>
            <p:ph type="title"/>
          </p:nvPr>
        </p:nvSpPr>
        <p:spPr>
          <a:xfrm>
            <a:off x="378879" y="275012"/>
            <a:ext cx="3686773" cy="800752"/>
          </a:xfrm>
        </p:spPr>
        <p:txBody>
          <a:bodyPr/>
          <a:lstStyle/>
          <a:p>
            <a:r>
              <a:rPr lang="en-US" dirty="0"/>
              <a:t>Requirements</a:t>
            </a:r>
          </a:p>
        </p:txBody>
      </p:sp>
      <p:sp>
        <p:nvSpPr>
          <p:cNvPr id="4" name="Text Placeholder 3">
            <a:extLst>
              <a:ext uri="{FF2B5EF4-FFF2-40B4-BE49-F238E27FC236}">
                <a16:creationId xmlns:a16="http://schemas.microsoft.com/office/drawing/2014/main" id="{8E182667-D060-C62D-CDA3-71442B5E3C02}"/>
              </a:ext>
            </a:extLst>
          </p:cNvPr>
          <p:cNvSpPr>
            <a:spLocks noGrp="1"/>
          </p:cNvSpPr>
          <p:nvPr>
            <p:ph type="body" sz="quarter" idx="16"/>
          </p:nvPr>
        </p:nvSpPr>
        <p:spPr>
          <a:xfrm>
            <a:off x="378824" y="1452282"/>
            <a:ext cx="6214995" cy="4642598"/>
          </a:xfrm>
        </p:spPr>
        <p:txBody>
          <a:bodyPr>
            <a:norm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Agencies are required to complete an ERS for each of the following:</a:t>
            </a:r>
            <a:endParaRPr kumimoji="0" lang="en-US" alt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indent="-457200">
              <a:lnSpc>
                <a:spcPct val="100000"/>
              </a:lnSpc>
              <a:spcBef>
                <a:spcPts val="0"/>
              </a:spcBef>
              <a:spcAft>
                <a:spcPts val="1200"/>
              </a:spcAf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Classroom</a:t>
            </a:r>
          </a:p>
          <a:p>
            <a:pPr marL="457200" indent="-457200">
              <a:lnSpc>
                <a:spcPct val="100000"/>
              </a:lnSpc>
              <a:spcBef>
                <a:spcPts val="0"/>
              </a:spcBef>
              <a:spcAft>
                <a:spcPts val="1200"/>
              </a:spcAf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Site   </a:t>
            </a:r>
            <a:endParaRPr lang="en-US" dirty="0">
              <a:latin typeface="Arial" panose="020B0604020202020204" pitchFamily="34" charset="0"/>
              <a:ea typeface="+mn-ea"/>
              <a:cs typeface="Arial" panose="020B0604020202020204" pitchFamily="34" charset="0"/>
            </a:endParaRPr>
          </a:p>
          <a:p>
            <a:pPr marL="457200" indent="-457200">
              <a:lnSpc>
                <a:spcPct val="100000"/>
              </a:lnSpc>
              <a:spcBef>
                <a:spcPts val="0"/>
              </a:spcBef>
              <a:spcAft>
                <a:spcPts val="1200"/>
              </a:spcAf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Contract</a:t>
            </a:r>
          </a:p>
        </p:txBody>
      </p:sp>
      <p:pic>
        <p:nvPicPr>
          <p:cNvPr id="7" name="Content Placeholder 4">
            <a:extLst>
              <a:ext uri="{FF2B5EF4-FFF2-40B4-BE49-F238E27FC236}">
                <a16:creationId xmlns:a16="http://schemas.microsoft.com/office/drawing/2014/main" id="{2F2D07F8-301A-FF21-698A-7FA68743BC96}"/>
              </a:ext>
              <a:ext uri="{C183D7F6-B498-43B3-948B-1728B52AA6E4}">
                <adec:decorative xmlns:adec="http://schemas.microsoft.com/office/drawing/2017/decorative" val="1"/>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11242" b="8256"/>
          <a:stretch>
            <a:fillRect/>
          </a:stretch>
        </p:blipFill>
        <p:spPr bwMode="auto">
          <a:xfrm>
            <a:off x="6708119" y="166683"/>
            <a:ext cx="5219302" cy="63261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E009B30-B648-04D9-4D68-E3249CB70FC8}"/>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B911DA46-FEAB-C5AC-9A1B-5F10CB1C1FE8}"/>
              </a:ext>
            </a:extLst>
          </p:cNvPr>
          <p:cNvSpPr>
            <a:spLocks noGrp="1"/>
          </p:cNvSpPr>
          <p:nvPr>
            <p:ph type="sldNum" sz="quarter" idx="4"/>
          </p:nvPr>
        </p:nvSpPr>
        <p:spPr/>
        <p:txBody>
          <a:bodyPr/>
          <a:lstStyle/>
          <a:p>
            <a:fld id="{637B919E-CF91-4A4B-995A-96557E3F2BA0}" type="slidenum">
              <a:rPr lang="en-US" smtClean="0"/>
              <a:pPr/>
              <a:t>9</a:t>
            </a:fld>
            <a:endParaRPr lang="en-US"/>
          </a:p>
        </p:txBody>
      </p:sp>
    </p:spTree>
    <p:extLst>
      <p:ext uri="{BB962C8B-B14F-4D97-AF65-F5344CB8AC3E}">
        <p14:creationId xmlns:p14="http://schemas.microsoft.com/office/powerpoint/2010/main" val="3137272817"/>
      </p:ext>
    </p:extLst>
  </p:cSld>
  <p:clrMapOvr>
    <a:masterClrMapping/>
  </p:clrMapOvr>
</p:sld>
</file>

<file path=ppt/theme/theme1.xml><?xml version="1.0" encoding="utf-8"?>
<a:theme xmlns:a="http://schemas.openxmlformats.org/drawingml/2006/main" name="Office Theme">
  <a:themeElements>
    <a:clrScheme name="Custom 27">
      <a:dk1>
        <a:srgbClr val="525E6E"/>
      </a:dk1>
      <a:lt1>
        <a:srgbClr val="FFFFFF"/>
      </a:lt1>
      <a:dk2>
        <a:srgbClr val="006699"/>
      </a:dk2>
      <a:lt2>
        <a:srgbClr val="E7E6E6"/>
      </a:lt2>
      <a:accent1>
        <a:srgbClr val="006699"/>
      </a:accent1>
      <a:accent2>
        <a:srgbClr val="FF9900"/>
      </a:accent2>
      <a:accent3>
        <a:srgbClr val="B7DA4E"/>
      </a:accent3>
      <a:accent4>
        <a:srgbClr val="3399CC"/>
      </a:accent4>
      <a:accent5>
        <a:srgbClr val="5B9BD5"/>
      </a:accent5>
      <a:accent6>
        <a:srgbClr val="70AD47"/>
      </a:accent6>
      <a:hlink>
        <a:srgbClr val="0563C1"/>
      </a:hlink>
      <a:folHlink>
        <a:srgbClr val="53813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DP2015template" id="{DA27F328-18E3-43F4-ADC8-7EB2614C8A8A}" vid="{6C694743-DCE5-4410-9813-8BC1952B883B}"/>
    </a:ext>
  </a:extLst>
</a:theme>
</file>

<file path=ppt/theme/theme2.xml><?xml version="1.0" encoding="utf-8"?>
<a:theme xmlns:a="http://schemas.openxmlformats.org/drawingml/2006/main" name="1_Office Theme">
  <a:themeElements>
    <a:clrScheme name="Custom 27">
      <a:dk1>
        <a:srgbClr val="525E6E"/>
      </a:dk1>
      <a:lt1>
        <a:srgbClr val="FFFFFF"/>
      </a:lt1>
      <a:dk2>
        <a:srgbClr val="006699"/>
      </a:dk2>
      <a:lt2>
        <a:srgbClr val="E7E6E6"/>
      </a:lt2>
      <a:accent1>
        <a:srgbClr val="006699"/>
      </a:accent1>
      <a:accent2>
        <a:srgbClr val="FF9900"/>
      </a:accent2>
      <a:accent3>
        <a:srgbClr val="B7DA4E"/>
      </a:accent3>
      <a:accent4>
        <a:srgbClr val="3399CC"/>
      </a:accent4>
      <a:accent5>
        <a:srgbClr val="5B9BD5"/>
      </a:accent5>
      <a:accent6>
        <a:srgbClr val="70AD47"/>
      </a:accent6>
      <a:hlink>
        <a:srgbClr val="0563C1"/>
      </a:hlink>
      <a:folHlink>
        <a:srgbClr val="53813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DP2015template" id="{DA27F328-18E3-43F4-ADC8-7EB2614C8A8A}" vid="{6C694743-DCE5-4410-9813-8BC1952B88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BCFA6C26A0941BD3A9F4E5B04E1FE" ma:contentTypeVersion="16" ma:contentTypeDescription="Create a new document." ma:contentTypeScope="" ma:versionID="89c1b19870128237b01edee7641c5d70">
  <xsd:schema xmlns:xsd="http://www.w3.org/2001/XMLSchema" xmlns:xs="http://www.w3.org/2001/XMLSchema" xmlns:p="http://schemas.microsoft.com/office/2006/metadata/properties" xmlns:ns2="379fa202-e221-4ce9-a041-19cbea1bf0a5" xmlns:ns3="0cfddbb1-dc01-4243-af73-5bc54504ad86" targetNamespace="http://schemas.microsoft.com/office/2006/metadata/properties" ma:root="true" ma:fieldsID="971507f6d7ddb0a74dcd337eb70747f1" ns2:_="" ns3:_="">
    <xsd:import namespace="379fa202-e221-4ce9-a041-19cbea1bf0a5"/>
    <xsd:import namespace="0cfddbb1-dc01-4243-af73-5bc54504ad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9fa202-e221-4ce9-a041-19cbea1bf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54f89df-f88a-4a2d-a374-99a1abeb89c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fddbb1-dc01-4243-af73-5bc54504ad8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6aaf777-fca8-46b2-95bd-d692ad1e2fd3}" ma:internalName="TaxCatchAll" ma:showField="CatchAllData" ma:web="0cfddbb1-dc01-4243-af73-5bc54504a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cfddbb1-dc01-4243-af73-5bc54504ad86" xsi:nil="true"/>
    <lcf76f155ced4ddcb4097134ff3c332f xmlns="379fa202-e221-4ce9-a041-19cbea1bf0a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57B2D-A753-48AC-A7F3-C653834DE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9fa202-e221-4ce9-a041-19cbea1bf0a5"/>
    <ds:schemaRef ds:uri="0cfddbb1-dc01-4243-af73-5bc54504a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A6194A-E277-4073-A55E-B7548782551F}">
  <ds:schemaRefs>
    <ds:schemaRef ds:uri="http://schemas.openxmlformats.org/package/2006/metadata/core-properties"/>
    <ds:schemaRef ds:uri="379fa202-e221-4ce9-a041-19cbea1bf0a5"/>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0cfddbb1-dc01-4243-af73-5bc54504ad86"/>
    <ds:schemaRef ds:uri="http://purl.org/dc/terms/"/>
  </ds:schemaRefs>
</ds:datastoreItem>
</file>

<file path=customXml/itemProps3.xml><?xml version="1.0" encoding="utf-8"?>
<ds:datastoreItem xmlns:ds="http://schemas.openxmlformats.org/officeDocument/2006/customXml" ds:itemID="{E1FD65EF-6ED5-4859-A424-1098FDF39BE0}">
  <ds:schemaRefs>
    <ds:schemaRef ds:uri="http://schemas.microsoft.com/sharepoint/v3/contenttype/forms"/>
  </ds:schemaRefs>
</ds:datastoreItem>
</file>

<file path=docMetadata/LabelInfo.xml><?xml version="1.0" encoding="utf-8"?>
<clbl:labelList xmlns:clbl="http://schemas.microsoft.com/office/2020/mipLabelMetadata">
  <clbl:label id="{2e691bd1-edd3-47d6-aa9f-359e2f2ab79c}" enabled="1" method="Standard" siteId="{0235ba6b-2cf0-4b75-bc5d-d6187ce33de3}" removed="0"/>
</clbl:labelList>
</file>

<file path=docProps/app.xml><?xml version="1.0" encoding="utf-8"?>
<Properties xmlns="http://schemas.openxmlformats.org/officeDocument/2006/extended-properties" xmlns:vt="http://schemas.openxmlformats.org/officeDocument/2006/docPropsVTypes">
  <TotalTime>1771</TotalTime>
  <Words>2903</Words>
  <Application>Microsoft Office PowerPoint</Application>
  <PresentationFormat>Widescreen</PresentationFormat>
  <Paragraphs>237</Paragraphs>
  <Slides>22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.AppleSystemUIFont</vt:lpstr>
      <vt:lpstr>Aptos</vt:lpstr>
      <vt:lpstr>Arial</vt:lpstr>
      <vt:lpstr>Arial Narrow</vt:lpstr>
      <vt:lpstr>Calibri</vt:lpstr>
      <vt:lpstr>Courier New</vt:lpstr>
      <vt:lpstr>Helvetica</vt:lpstr>
      <vt:lpstr>LucidaGrande</vt:lpstr>
      <vt:lpstr>System Font Regular</vt:lpstr>
      <vt:lpstr>Wingdings</vt:lpstr>
      <vt:lpstr>Office Theme</vt:lpstr>
      <vt:lpstr>1_Office Theme</vt:lpstr>
      <vt:lpstr>CDSS Attribution</vt:lpstr>
      <vt:lpstr>Desired Results for Children and Families</vt:lpstr>
      <vt:lpstr>The Environment Rating Scales</vt:lpstr>
      <vt:lpstr>Quality Programs</vt:lpstr>
      <vt:lpstr>Quality Matrix and the Desired Results System </vt:lpstr>
      <vt:lpstr>Environment Rating Scales</vt:lpstr>
      <vt:lpstr>Items and Subscales for Early Childhood and Infant/Toddler</vt:lpstr>
      <vt:lpstr>Items and Subscales for School-Age and Family Child Care (FCC)</vt:lpstr>
      <vt:lpstr>Requirements</vt:lpstr>
      <vt:lpstr>ERS Profile and Summary of Findings </vt:lpstr>
      <vt:lpstr>Introduction to the ERS</vt:lpstr>
      <vt:lpstr>ERS Inter-Rater Reliability</vt:lpstr>
      <vt:lpstr>Early Childhood Environment Rating Scale-Profile Worksheet</vt:lpstr>
      <vt:lpstr>ERS Summary of Findings Sample</vt:lpstr>
      <vt:lpstr>Steps to Completing the Agency Environment Rating Scale</vt:lpstr>
      <vt:lpstr>Staff Training Resources</vt:lpstr>
      <vt:lpstr>ERS Cards</vt:lpstr>
      <vt:lpstr>Math</vt:lpstr>
      <vt:lpstr>Questions for Reflection</vt:lpstr>
      <vt:lpstr>Environment Rating Scale Institute (ERSI)</vt:lpstr>
      <vt:lpstr>“Conducting a Realistic Self-Assessment with the Environment Rating Scale”</vt:lpstr>
      <vt:lpstr>Taking It  Back to the Agency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Administrator Training—ERS Overview</dc:title>
  <dc:creator>WestEd for California Department of Social Services</dc:creator>
  <cp:lastModifiedBy>Jana Dorn</cp:lastModifiedBy>
  <cp:revision>75</cp:revision>
  <dcterms:created xsi:type="dcterms:W3CDTF">2018-08-20T20:10:06Z</dcterms:created>
  <dcterms:modified xsi:type="dcterms:W3CDTF">2025-12-02T21:59:53Z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0x0101005A4BCFA6C26A0941BD3A9F4E5B04E1FE</vt:lpwstr>
  </property>
  <property fmtid="{D5CDD505-2E9C-101B-9397-08002B2CF9AE}" pid="3" name="MediaServiceImageTags">
    <vt:lpwstr/>
  </property>
</Properties>
</file>